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A91E7-8BDF-4B05-B6E4-89E7BBA7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6FCE5E-7BD9-4D1F-BE4C-E786F44CA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31E83D-0058-4D2F-8FAA-168E93EC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CDF53E-A7CB-4456-8D27-6C167E81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263714-9895-4736-99B6-86A6A57D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4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F0C57F-DB6C-496A-A3A0-896F09CE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D3B4BD-69B4-4ACB-9C35-9DD2D5E72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40D1CB-E6DC-418C-AA30-98C057A2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C2C2B8-9A24-48B2-9A84-7D05477C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FFD4B3-48EE-477C-BD53-4A30720E5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79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E992A50-8004-46AD-A56B-058FF1FD6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554FC0-9634-4467-B667-9097751C1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56BF4F-1B72-42C2-8A2C-A9A7CC1B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0D3A6C-A4EA-4F59-AA06-BCCBBF4D4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21396-EA07-4BE1-8298-3056D5E0A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3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20A27-658B-4C8B-999B-2386B5BF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1F07F2-F660-4158-A4A7-88D01D7A2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21ED42-6969-4A65-80D9-BEC7EDAE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13491D-4044-4ADD-B7FA-7CC4887A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72FE0E-4E6E-4B4C-A599-3969D652D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5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440374-82A9-46D2-9606-50505D7BE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FF8E75-9EBB-463B-AE1D-51611C3DF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67EF79-7BB8-4E1B-8604-86065F14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A89933-9453-453C-B025-E4BB68AC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09D862-AE5C-4D8C-BC8F-991778867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64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56931-E22A-4458-8F08-4FD8AF4D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896BAF-D933-4A99-AA76-43AED8D8B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4B8EF7-9C42-43C8-8C0B-4FF7AB16B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05B295-4932-4C50-9DE0-E36534F4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3920D1-2474-4248-AD9D-828ACD226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640019-9508-48E2-A60D-D24BFD2D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15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BA968-3612-43D5-901B-6041791A5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AF0A6A-A7E7-4A58-9D95-C4A76E994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87AA98-CECE-4475-83C7-761CAB26F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A5DAD1-963B-4C61-A021-F6C3FE51E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7EF6DA-9B84-47CC-8F18-573F42368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E2DE426-6890-48D0-A2E4-B768F0088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5835058-60CB-4C93-83A6-7AD05823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F4232EF-BB5C-44F3-8D2E-D90E360B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01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04B0C6-A895-468F-8648-D32FC2BFC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CD23E89-0E3E-4A73-BD91-4F703D06E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D6C823-C435-4F43-B20B-76EC9307A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3CAF5B-00B0-492B-869F-313CF201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77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2A9B2F-BA97-4450-8BC1-EBD20D48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D9E748D-6F70-4908-A77A-707E07C8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11BC27-59FA-4B6E-82EC-30402B0D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91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4C69A-7134-49B7-818A-663618CD7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B7F348-E0A1-449A-B710-7B011CBA1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2B9CA7-A245-4515-A626-34D4232DC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E87578-9594-4446-B91A-9052B481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E7D69D-1E05-4E3B-99B9-BD5557C2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CAA438-C10D-48ED-AE47-08729C4A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23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70200-CF63-4793-87A5-010AA4585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6B3240-57CE-4816-9D2F-E4C60A2FB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21B5D0-684C-4374-AB6E-A7AF9F413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38D14C-A0F8-4D9E-90FE-AC2C8C1C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72121B-3904-4F03-9B83-59C7C1E9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60BDF1-DE75-4A25-92DA-0FD15FF7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39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B7819-F3D6-4B0E-A42A-610672C15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1BBE9F-2FDB-4975-AAF2-A6921C5C7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31ED97-B94A-4C05-AF3D-AD33FB31E9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90FF4-A5AB-4C29-AB89-8B820844C8D2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F0BDFB-6E24-4E3E-925A-6EBCBFE96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2D4623-9875-45C4-AC1B-7FDB4F8BF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FD573-AD3C-4077-967C-12EF5219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82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zdip@list.r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D7D3BE-9B2B-4015-8014-C11FD372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Краевой этап </a:t>
            </a:r>
            <a:b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 Всероссийского конкурса </a:t>
            </a:r>
            <a:b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"Учитель здоровья России - 2022" </a:t>
            </a:r>
            <a:b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Пермском крае </a:t>
            </a:r>
            <a:br>
              <a:rPr lang="ru-RU" sz="1800" b="1" dirty="0">
                <a:solidFill>
                  <a:srgbClr val="00B050"/>
                </a:solidFill>
              </a:rPr>
            </a:br>
            <a:endParaRPr lang="ru-RU" sz="1800" dirty="0">
              <a:solidFill>
                <a:srgbClr val="00B05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8BDCC6-B8DA-4985-A5B1-9CB1B265E4C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2876B827-7F1F-4678-AA71-5B69ACF5E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участию в Конкурсе приглашаются следующие педагогические работники Пермского края: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учителя общеобразовательных организаций;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педагоги дополнительного образования;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преподаватели общих дисциплин среднего профессионального образования. 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проводится в два тура: 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1-й (заочный) – с 9 августа по 28 сентября 2022 г. 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2-й (очный) – 29 - 30 сентября 2022 г.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и материалы участников следует высылать в Оргкомитет по электронной почте: </a:t>
            </a:r>
            <a:r>
              <a:rPr lang="en-US" u="sng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zotovad</a:t>
            </a:r>
            <a:r>
              <a:rPr lang="ru-RU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mail</a:t>
            </a:r>
            <a:r>
              <a:rPr lang="ru-RU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u="sng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Зотовой Дине Александровне (контактный телефон 89082725218), методисту кафедры общего образования ЦНППМПР ГАУ ДПО «ИРО ПК»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012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Краевой этап  XШ Всероссийского конкурса  "Учитель здоровья России - 2022"  в Пермском крае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Краевой этап  XШ Всероссийского конкурса  "Учитель здоровья России - 2022"  в Пермском крае  </dc:title>
  <dc:creator>Зотова Дина Александровна</dc:creator>
  <cp:lastModifiedBy>Зотова Дина Александровна</cp:lastModifiedBy>
  <cp:revision>4</cp:revision>
  <dcterms:created xsi:type="dcterms:W3CDTF">2022-08-08T11:59:07Z</dcterms:created>
  <dcterms:modified xsi:type="dcterms:W3CDTF">2022-08-09T05:34:36Z</dcterms:modified>
</cp:coreProperties>
</file>