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098" y="-60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D8039-8784-4D5E-AFAF-F9489CD6E5D3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FA8B8-6CFB-4552-82F1-0888B2B159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1000108"/>
            <a:ext cx="6172200" cy="292895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Кейс-технология как один из эффективных методов обучения младших школьников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5003322"/>
            <a:ext cx="3529010" cy="13716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 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Бажукова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Дарья Игоревна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 МБОУ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Большеусинская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https://cdn1.ozone.ru/s3/multimedia-c/61464877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28"/>
            <a:ext cx="2786082" cy="2786082"/>
          </a:xfrm>
          <a:prstGeom prst="rect">
            <a:avLst/>
          </a:prstGeom>
          <a:noFill/>
        </p:spPr>
      </p:pic>
      <p:pic>
        <p:nvPicPr>
          <p:cNvPr id="16388" name="Picture 4" descr="https://alchevsk.diamondelectric.ru/images/416/415510/chemodan_ricardo_beverly_hills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14290"/>
            <a:ext cx="3000396" cy="3000396"/>
          </a:xfrm>
          <a:prstGeom prst="rect">
            <a:avLst/>
          </a:prstGeom>
          <a:noFill/>
        </p:spPr>
      </p:pic>
      <p:pic>
        <p:nvPicPr>
          <p:cNvPr id="16390" name="Picture 6" descr="https://www.adverti.ru/media/catalog/product/8/4/8482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357562"/>
            <a:ext cx="2857464" cy="2857464"/>
          </a:xfrm>
          <a:prstGeom prst="rect">
            <a:avLst/>
          </a:prstGeom>
          <a:noFill/>
        </p:spPr>
      </p:pic>
      <p:pic>
        <p:nvPicPr>
          <p:cNvPr id="16392" name="Picture 8" descr="https://kaixin-bio.vet/content/uploads/images/keys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286124"/>
            <a:ext cx="2786082" cy="2810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case-study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728" y="3357562"/>
            <a:ext cx="5572164" cy="325926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Этапы работы с кейсом: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1. Знакомство с ситуацией, ее особенностями.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Выделение основной проблемы (проблем).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Предложение возможных решений проблем.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Анализ последствий принятия того или иного решения.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Выбор оптимального решения.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357298"/>
            <a:ext cx="7429552" cy="17859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case-study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или метод конкретных ситуаций (от английского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случай, ситуация) – метод активного проблемно-ситуационного анализа, основанный на обучении путем решения конкретных задач – ситуаций (решение кейсов) (А. Долгоруков 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142984"/>
          <a:ext cx="8572559" cy="560691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252113"/>
                <a:gridCol w="2324762"/>
                <a:gridCol w="2034167"/>
                <a:gridCol w="1961517"/>
              </a:tblGrid>
              <a:tr h="810832">
                <a:tc>
                  <a:txBody>
                    <a:bodyPr/>
                    <a:lstStyle/>
                    <a:p>
                      <a:pPr marL="111125" indent="-1111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Этапы проекта</a:t>
                      </a:r>
                      <a:endParaRPr lang="ru-RU" sz="15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 pitchFamily="18" charset="0"/>
                          <a:cs typeface="Times New Roman" pitchFamily="18" charset="0"/>
                        </a:rPr>
                        <a:t>Цели и задачи, выполняемые на данном этапе</a:t>
                      </a:r>
                      <a:endParaRPr lang="ru-RU" sz="15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 pitchFamily="18" charset="0"/>
                          <a:cs typeface="Times New Roman" pitchFamily="18" charset="0"/>
                        </a:rPr>
                        <a:t>Деятельность учащихся</a:t>
                      </a:r>
                      <a:endParaRPr lang="ru-RU" sz="15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Деятельность учителя</a:t>
                      </a:r>
                      <a:endParaRPr lang="ru-RU" sz="15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  <a:tr h="1016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1.Знакомство с ситуацией, ее особенностями.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Знакомство с ситуацией; выявление её особенностей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  <a:tr h="1602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2. Выделение основной проблемы (проблем), которые могут реально воздействовать на ситуацию.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Выявить проблему и определить направление для дальнейшей работы.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  <a:tr h="217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3. Предложение возможных решений проблем.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1. Осуществляется сбор и обработка информации.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2.Определение и нахождение решения выбранных проблем.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</a:tbl>
          </a:graphicData>
        </a:graphic>
      </p:graphicFrame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14348" y="142852"/>
            <a:ext cx="67151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«Планируемая деятельность учащихся и учителя на каждом этапе создания урока с применением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кейс-технологии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628" y="2000240"/>
            <a:ext cx="1714512" cy="83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Знакомятся с содержанием кейса, его особенностями.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29454" y="2928934"/>
            <a:ext cx="1857388" cy="157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Создает условия для успешного выявления основной проблемы (проблем). Помогает определить цель и задачи.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00892" y="2071678"/>
            <a:ext cx="1643074" cy="815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Знакомит с кейсом и его особенностями.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3000372"/>
            <a:ext cx="1857388" cy="1559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Задают интересующие вопросы, ответы на которые хотели бы найти для выявления проблемы.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7752" y="4714884"/>
            <a:ext cx="1857388" cy="200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Разрабатывают возможные варианты решения проблемы (заданий). Выясняют, где можно найти  и проверить свои предположения</a:t>
            </a:r>
            <a:r>
              <a:rPr lang="ru-RU" sz="2400" dirty="0" smtClean="0"/>
              <a:t>.</a:t>
            </a:r>
            <a:endParaRPr lang="ru-RU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4714884"/>
            <a:ext cx="192882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Рекомендует источники получения информации.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Стимулирует интерес учащихся к самостоятельной работе, активизирует учебную деятельность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28596" y="500042"/>
          <a:ext cx="8429683" cy="524275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214578"/>
                <a:gridCol w="2286016"/>
                <a:gridCol w="2000264"/>
                <a:gridCol w="1928825"/>
              </a:tblGrid>
              <a:tr h="447549">
                <a:tc>
                  <a:txBody>
                    <a:bodyPr/>
                    <a:lstStyle/>
                    <a:p>
                      <a:pPr marL="111125" indent="-1111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Этапы проекта</a:t>
                      </a:r>
                      <a:endParaRPr lang="ru-RU" sz="15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 pitchFamily="18" charset="0"/>
                          <a:cs typeface="Times New Roman" pitchFamily="18" charset="0"/>
                        </a:rPr>
                        <a:t>Цели и задачи, выполняемые на данном этапе</a:t>
                      </a:r>
                      <a:endParaRPr lang="ru-RU" sz="15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 pitchFamily="18" charset="0"/>
                          <a:cs typeface="Times New Roman" pitchFamily="18" charset="0"/>
                        </a:rPr>
                        <a:t>Деятельность учащихся</a:t>
                      </a:r>
                      <a:endParaRPr lang="ru-RU" sz="15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Деятельность учителя</a:t>
                      </a:r>
                      <a:endParaRPr lang="ru-RU" sz="15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  <a:tr h="895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4. Анализ последствий принятия того или иного решения.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Анализируются и обобщаются полученные материалы. 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  <a:tr h="2491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5. Выбор оптимального решения.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1. Создание оптимального решения совместной деятельности.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2. Обсуждение итогов завершённой работы.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048" marR="66048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0628" y="1500174"/>
            <a:ext cx="1857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Производят поиск нужной информации, анализируют и структурируют полученный материал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929454" y="1357298"/>
            <a:ext cx="1714512" cy="1649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Содействует прогнозированию результатов. Дает рекомендации в выборе нужной информации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2066" y="3286124"/>
            <a:ext cx="164307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1.Создают решение проблемы (заданий).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Производят презентацию решения.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3.Понимают важность данной проблемы (производят самоанализ).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72330" y="3286124"/>
            <a:ext cx="1500198" cy="2550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Даёт возможность желающим задать вопросы по кейсу; показывает важность решения данной проблемы (ситуации).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с кейсами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7467600" cy="48737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Кейс №1. Канада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Кейс №2. Италия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Кейс №3 Австралия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642910" y="3357562"/>
          <a:ext cx="7758791" cy="2952373"/>
        </p:xfrm>
        <a:graphic>
          <a:graphicData uri="http://schemas.openxmlformats.org/drawingml/2006/table">
            <a:tbl>
              <a:tblPr/>
              <a:tblGrid>
                <a:gridCol w="5429288"/>
                <a:gridCol w="2329503"/>
              </a:tblGrid>
              <a:tr h="10595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Calibri"/>
                          <a:cs typeface="Times New Roman"/>
                        </a:rPr>
                        <a:t>Название страны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1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latin typeface="Times New Roman"/>
                          <a:ea typeface="Calibri"/>
                          <a:cs typeface="Times New Roman"/>
                        </a:rPr>
                        <a:t>Достопримечательности </a:t>
                      </a:r>
                      <a:endParaRPr lang="ru-RU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latin typeface="Times New Roman"/>
                          <a:ea typeface="Calibri"/>
                          <a:cs typeface="Times New Roman"/>
                        </a:rPr>
                        <a:t>Моря, океаны</a:t>
                      </a:r>
                      <a:endParaRPr lang="ru-RU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</TotalTime>
  <Words>413</Words>
  <PresentationFormat>Экран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Кейс-технология как один из эффективных методов обучения младших школьников </vt:lpstr>
      <vt:lpstr>Слайд 2</vt:lpstr>
      <vt:lpstr>Метод case-study</vt:lpstr>
      <vt:lpstr>Слайд 4</vt:lpstr>
      <vt:lpstr>Слайд 5</vt:lpstr>
      <vt:lpstr>Работа с кейсами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Кейс-технология как один из эффективных методов обучения младших школьников </dc:title>
  <dc:creator>Acer-Lite-3</dc:creator>
  <cp:lastModifiedBy>Acer-Lite-3</cp:lastModifiedBy>
  <cp:revision>12</cp:revision>
  <dcterms:created xsi:type="dcterms:W3CDTF">2023-04-19T09:38:40Z</dcterms:created>
  <dcterms:modified xsi:type="dcterms:W3CDTF">2023-04-20T03:02:37Z</dcterms:modified>
</cp:coreProperties>
</file>