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F47968C-B4C9-4664-A3BA-BA981FEA5D5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59C9840-315C-4049-B088-3CAE8CD94D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9348" y="1772816"/>
            <a:ext cx="69495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Мастер-класс на тему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«РЕЧЕВОЙ ФИТНЕС»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2945" y="4191470"/>
            <a:ext cx="530337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Алена Александровна Кашина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группы раннего возраста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№39» МО «ЛГО»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54" r="18364" b="68796"/>
          <a:stretch/>
        </p:blipFill>
        <p:spPr bwMode="auto">
          <a:xfrm>
            <a:off x="2504985" y="35031"/>
            <a:ext cx="473825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2771800" cy="2078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097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5640" y="-27384"/>
            <a:ext cx="764286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Дыхательные упражнения,</a:t>
            </a:r>
          </a:p>
          <a:p>
            <a:pPr algn="ctr"/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ртикуляционная гимнастика</a:t>
            </a:r>
            <a:endParaRPr lang="ru-RU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63076"/>
            <a:ext cx="4608512" cy="3460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591"/>
            <a:ext cx="4719688" cy="3159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4600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1967" y="-27384"/>
            <a:ext cx="665021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Упражнения по развитию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общей моторики</a:t>
            </a:r>
            <a:endParaRPr lang="ru-RU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88117"/>
            <a:ext cx="3960440" cy="297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5026" y="3789040"/>
            <a:ext cx="5165304" cy="2905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9120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176464" cy="572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5480" y="5589240"/>
            <a:ext cx="81285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РЕЧЕВОЙ ФИТНЕС – это </a:t>
            </a:r>
            <a:r>
              <a:rPr lang="ru-RU" sz="2000" b="1" dirty="0" smtClean="0">
                <a:solidFill>
                  <a:srgbClr val="002060"/>
                </a:solidFill>
              </a:rPr>
              <a:t>система упражнений, сочетающая речь и движение, когда проговаривание звуков, слогов, слов сопровождается движениями туловища, рук, ног, </a:t>
            </a:r>
            <a:r>
              <a:rPr lang="ru-RU" sz="2000" b="1" dirty="0" smtClean="0">
                <a:solidFill>
                  <a:srgbClr val="002060"/>
                </a:solidFill>
              </a:rPr>
              <a:t>головы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10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79" y="2420888"/>
            <a:ext cx="68194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Виды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игровых упражнений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95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32"/>
            <a:ext cx="79028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Подвижные игры 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речевым сопровождением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214" y="1686292"/>
            <a:ext cx="6685672" cy="5014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2183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7797" y="116632"/>
            <a:ext cx="67185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Логоритмические</a:t>
            </a:r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игры 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самомассажем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254" y="1723300"/>
            <a:ext cx="6533591" cy="4893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478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7" y="116632"/>
            <a:ext cx="79910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Игры-подражания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речевым сопровождением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238" y="3789040"/>
            <a:ext cx="4293560" cy="286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86292"/>
            <a:ext cx="4104456" cy="307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192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2602" y="116632"/>
            <a:ext cx="53889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Пальчиковые игры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335" y="816049"/>
            <a:ext cx="4180722" cy="2612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3663" y="3560580"/>
            <a:ext cx="5657850" cy="3171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0673" y="899914"/>
            <a:ext cx="3374701" cy="2529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836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2602" y="116632"/>
            <a:ext cx="53889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Пальчиковые игры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предметами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8685" y="1685471"/>
            <a:ext cx="6696744" cy="502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7833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902" y="-27384"/>
            <a:ext cx="54543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Пальчиковые 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игры-манипуляции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59796" cy="3269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6867"/>
            <a:ext cx="4392488" cy="247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42809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120</TotalTime>
  <Words>87</Words>
  <Application>Microsoft Office PowerPoint</Application>
  <PresentationFormat>Экран (4:3)</PresentationFormat>
  <Paragraphs>26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user-pc</dc:creator>
  <cp:lastModifiedBy>Сварог</cp:lastModifiedBy>
  <cp:revision>10</cp:revision>
  <dcterms:created xsi:type="dcterms:W3CDTF">2023-01-20T11:07:40Z</dcterms:created>
  <dcterms:modified xsi:type="dcterms:W3CDTF">2023-01-20T16:39:47Z</dcterms:modified>
</cp:coreProperties>
</file>