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F47968C-B4C9-4664-A3BA-BA981FEA5D57}" type="datetimeFigureOut">
              <a:rPr lang="ru-RU" smtClean="0"/>
              <a:pPr/>
              <a:t>20.01.2023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59C9840-315C-4049-B088-3CAE8CD94D2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9348" y="1772816"/>
            <a:ext cx="69495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Мастер-класс на тему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«РЕЧЕВОЙ ФИТНЕС»</a:t>
            </a:r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12945" y="4191470"/>
            <a:ext cx="5303375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Алена Александровна Кашина</a:t>
            </a: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оспитатель группы раннего возраста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№39» МО «ЛГО»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454" r="18364" b="68796"/>
          <a:stretch/>
        </p:blipFill>
        <p:spPr bwMode="auto">
          <a:xfrm>
            <a:off x="2504985" y="35031"/>
            <a:ext cx="473825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509120"/>
            <a:ext cx="2771800" cy="20788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110978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5640" y="-27384"/>
            <a:ext cx="7642861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Дыхательные упражнения,</a:t>
            </a:r>
          </a:p>
          <a:p>
            <a:pPr algn="ctr"/>
            <a:r>
              <a:rPr lang="ru-RU" sz="4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</a:t>
            </a:r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ртикуляционная гимнастика</a:t>
            </a:r>
            <a:endParaRPr lang="ru-RU" sz="4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63076"/>
            <a:ext cx="4608512" cy="34608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573591"/>
            <a:ext cx="4719688" cy="31590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0346008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41967" y="-27384"/>
            <a:ext cx="6650217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Упражнения по развитию</a:t>
            </a:r>
          </a:p>
          <a:p>
            <a:pPr algn="ctr"/>
            <a:r>
              <a:rPr lang="ru-RU" sz="4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общей моторики</a:t>
            </a:r>
            <a:endParaRPr lang="ru-RU" sz="4400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88117"/>
            <a:ext cx="3960440" cy="29703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5026" y="3789040"/>
            <a:ext cx="5165304" cy="29054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79120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0"/>
            <a:ext cx="4176464" cy="5721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15480" y="5589240"/>
            <a:ext cx="812852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РЕЧЕВОЙ ФИТНЕС – это </a:t>
            </a:r>
            <a:r>
              <a:rPr lang="ru-RU" sz="2000" b="1" dirty="0" smtClean="0">
                <a:solidFill>
                  <a:srgbClr val="002060"/>
                </a:solidFill>
              </a:rPr>
              <a:t>система упражнений, сочетающая речь и движение, когда проговаривание звуков, слогов, слов сопровождается движениями туловища, рук, ног, </a:t>
            </a:r>
            <a:r>
              <a:rPr lang="ru-RU" sz="2000" b="1" dirty="0" smtClean="0">
                <a:solidFill>
                  <a:srgbClr val="002060"/>
                </a:solidFill>
              </a:rPr>
              <a:t>головы</a:t>
            </a:r>
            <a:r>
              <a:rPr lang="ru-RU" sz="2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ru-RU" sz="2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4107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91679" y="2420888"/>
            <a:ext cx="6819495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Виды 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игровых упражнений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1956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16632"/>
            <a:ext cx="790286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Подвижные игры </a:t>
            </a:r>
          </a:p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речевым сопровождением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4214" y="1686292"/>
            <a:ext cx="6685672" cy="50142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572183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07797" y="116632"/>
            <a:ext cx="6718506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Логоритмические</a:t>
            </a:r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игры </a:t>
            </a:r>
          </a:p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самомассажем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0254" y="1723300"/>
            <a:ext cx="6533591" cy="48938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14782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7" y="116632"/>
            <a:ext cx="799103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Игры-подражания</a:t>
            </a:r>
          </a:p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речевым сопровождением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9238" y="3789040"/>
            <a:ext cx="4293560" cy="28623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86292"/>
            <a:ext cx="4104456" cy="30783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581920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2602" y="116632"/>
            <a:ext cx="538891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Пальчиковые игры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6335" y="816049"/>
            <a:ext cx="4180722" cy="26129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03663" y="3560580"/>
            <a:ext cx="5657850" cy="3171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40673" y="899914"/>
            <a:ext cx="3374701" cy="25290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68364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72602" y="116632"/>
            <a:ext cx="538891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Пальчиковые игры</a:t>
            </a:r>
          </a:p>
          <a:p>
            <a:pPr algn="ctr"/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 предметами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8685" y="1685471"/>
            <a:ext cx="6696744" cy="5022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7678339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902" y="-27384"/>
            <a:ext cx="5454314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Пальчиковые </a:t>
            </a:r>
          </a:p>
          <a:p>
            <a:pPr algn="ctr"/>
            <a:r>
              <a:rPr lang="ru-RU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игры-манипуляции</a:t>
            </a:r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429000"/>
            <a:ext cx="4359796" cy="32698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6867"/>
            <a:ext cx="4392488" cy="2470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442809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120</TotalTime>
  <Words>87</Words>
  <Application>Microsoft Office PowerPoint</Application>
  <PresentationFormat>Экран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user-pc</dc:creator>
  <cp:lastModifiedBy>Сварог</cp:lastModifiedBy>
  <cp:revision>10</cp:revision>
  <dcterms:created xsi:type="dcterms:W3CDTF">2023-01-20T11:07:40Z</dcterms:created>
  <dcterms:modified xsi:type="dcterms:W3CDTF">2023-01-20T16:39:47Z</dcterms:modified>
</cp:coreProperties>
</file>