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77" r:id="rId5"/>
    <p:sldId id="276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52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D129C-9A61-4E70-BB70-3C0DA9AB3B77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DF8AF-8ACC-4915-984C-EFB5653B7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D129C-9A61-4E70-BB70-3C0DA9AB3B77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DF8AF-8ACC-4915-984C-EFB5653B7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D129C-9A61-4E70-BB70-3C0DA9AB3B77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DF8AF-8ACC-4915-984C-EFB5653B7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D129C-9A61-4E70-BB70-3C0DA9AB3B77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DF8AF-8ACC-4915-984C-EFB5653B7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D129C-9A61-4E70-BB70-3C0DA9AB3B77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DF8AF-8ACC-4915-984C-EFB5653B7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D129C-9A61-4E70-BB70-3C0DA9AB3B77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DF8AF-8ACC-4915-984C-EFB5653B7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D129C-9A61-4E70-BB70-3C0DA9AB3B77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DF8AF-8ACC-4915-984C-EFB5653B7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D129C-9A61-4E70-BB70-3C0DA9AB3B77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DF8AF-8ACC-4915-984C-EFB5653B7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D129C-9A61-4E70-BB70-3C0DA9AB3B77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DF8AF-8ACC-4915-984C-EFB5653B7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D129C-9A61-4E70-BB70-3C0DA9AB3B77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DF8AF-8ACC-4915-984C-EFB5653B7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D129C-9A61-4E70-BB70-3C0DA9AB3B77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DF8AF-8ACC-4915-984C-EFB5653B7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D129C-9A61-4E70-BB70-3C0DA9AB3B77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DF8AF-8ACC-4915-984C-EFB5653B7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05950" cy="714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836712"/>
            <a:ext cx="3744416" cy="5425008"/>
          </a:xfrm>
        </p:spPr>
        <p:txBody>
          <a:bodyPr>
            <a:normAutofit lnSpcReduction="10000"/>
          </a:bodyPr>
          <a:lstStyle/>
          <a:p>
            <a:r>
              <a:rPr 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Куксова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Ольга Ивановна, </a:t>
            </a:r>
          </a:p>
          <a:p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математики МАОУ «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Гуринская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СОШ»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162" y="592733"/>
            <a:ext cx="3942470" cy="59129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05950" cy="714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692696"/>
            <a:ext cx="7452827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05950" cy="714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795320" cy="14261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Метод-знакомство 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«Завяжем узелки»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556792"/>
            <a:ext cx="6788944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05950" cy="714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795320" cy="14261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«Губка»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975446"/>
            <a:ext cx="6747974" cy="4525963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73679777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05950" cy="714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5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2481" y="692696"/>
            <a:ext cx="7580987" cy="42865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13</Words>
  <Application>Microsoft Office PowerPoint</Application>
  <PresentationFormat>Экран (4:3)</PresentationFormat>
  <Paragraphs>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Метод-знакомство  «Завяжем узелки»</vt:lpstr>
      <vt:lpstr>Упражнение  «Губка»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на тему: «Активные методы взаимодействия педагога с родителями в условиях ФГОС» </dc:title>
  <dc:creator>ольга</dc:creator>
  <cp:lastModifiedBy>ольга</cp:lastModifiedBy>
  <cp:revision>5</cp:revision>
  <dcterms:created xsi:type="dcterms:W3CDTF">2023-04-17T16:45:05Z</dcterms:created>
  <dcterms:modified xsi:type="dcterms:W3CDTF">2023-04-19T17:25:02Z</dcterms:modified>
</cp:coreProperties>
</file>