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7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129C-9A61-4E70-BB70-3C0DA9AB3B7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F8AF-8ACC-4915-984C-EFB5653B7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836712"/>
            <a:ext cx="3744416" cy="5425008"/>
          </a:xfrm>
        </p:spPr>
        <p:txBody>
          <a:bodyPr>
            <a:normAutofit lnSpcReduction="10000"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Куксова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Ивановна, 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 МАОУ «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Гуринская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62" y="592733"/>
            <a:ext cx="3942470" cy="591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92696"/>
            <a:ext cx="745282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Метод-знакомство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«Завяжем узелки»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«Губка»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75446"/>
            <a:ext cx="6747974" cy="45259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36797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81" y="692696"/>
            <a:ext cx="7580987" cy="428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Метод-знакомство  «Завяжем узелки»</vt:lpstr>
      <vt:lpstr>Упражнение  «Губка»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тему: «Активные методы взаимодействия педагога с родителями в условиях ФГОС» </dc:title>
  <dc:creator>ольга</dc:creator>
  <cp:lastModifiedBy>ольга</cp:lastModifiedBy>
  <cp:revision>5</cp:revision>
  <dcterms:created xsi:type="dcterms:W3CDTF">2023-04-17T16:45:05Z</dcterms:created>
  <dcterms:modified xsi:type="dcterms:W3CDTF">2023-04-19T17:25:02Z</dcterms:modified>
</cp:coreProperties>
</file>