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</p:sldIdLst>
  <p:sldSz cy="6858000" cx="9144000"/>
  <p:notesSz cx="6858000" cy="9947275"/>
  <p:embeddedFontLst>
    <p:embeddedFont>
      <p:font typeface="Arial Black"/>
      <p:regular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slide" Target="slides/slide39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46" Type="http://schemas.openxmlformats.org/officeDocument/2006/relationships/font" Target="fonts/ArialBlack-regular.fntdata"/><Relationship Id="rId23" Type="http://schemas.openxmlformats.org/officeDocument/2006/relationships/slide" Target="slides/slide18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990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990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48185"/>
            <a:ext cx="2971800" cy="4990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0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10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0:notes"/>
          <p:cNvSpPr txBox="1"/>
          <p:nvPr>
            <p:ph idx="12" type="sldNum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1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1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2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3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3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4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4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5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5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6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6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7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17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8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18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9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19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0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20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1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21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2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22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3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23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4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24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5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25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6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26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7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27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8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28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9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29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0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30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1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31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32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32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33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7" name="Google Shape;387;p33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33:notes"/>
          <p:cNvSpPr txBox="1"/>
          <p:nvPr>
            <p:ph idx="12" type="sldNum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4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34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5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35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6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36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7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37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38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p38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39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39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40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2" name="Google Shape;462;p40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5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6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7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7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8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 txBox="1"/>
          <p:nvPr>
            <p:ph idx="1" type="body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9:notes"/>
          <p:cNvSpPr/>
          <p:nvPr>
            <p:ph idx="2" type="sldImg"/>
          </p:nvPr>
        </p:nvSpPr>
        <p:spPr>
          <a:xfrm>
            <a:off x="1190625" y="1243013"/>
            <a:ext cx="4476750" cy="3357562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3" type="body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b="1" sz="135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54" name="Google Shape;54;p8"/>
          <p:cNvSpPr txBox="1"/>
          <p:nvPr>
            <p:ph idx="4" type="body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indent="-228600" lvl="2" marL="1371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indent="-228600" lvl="4" marL="22860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indent="-228600" lvl="5" marL="2743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indent="-228600" lvl="6" marL="32004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indent="-228600" lvl="7" marL="3657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indent="-228600" lvl="8" marL="411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4325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4325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Relationship Id="rId4" Type="http://schemas.openxmlformats.org/officeDocument/2006/relationships/image" Target="../media/image8.jpg"/><Relationship Id="rId5" Type="http://schemas.openxmlformats.org/officeDocument/2006/relationships/image" Target="../media/image14.png"/><Relationship Id="rId6" Type="http://schemas.openxmlformats.org/officeDocument/2006/relationships/image" Target="../media/image24.jpg"/><Relationship Id="rId7" Type="http://schemas.openxmlformats.org/officeDocument/2006/relationships/image" Target="../media/image3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Relationship Id="rId4" Type="http://schemas.openxmlformats.org/officeDocument/2006/relationships/image" Target="../media/image31.jpg"/><Relationship Id="rId5" Type="http://schemas.openxmlformats.org/officeDocument/2006/relationships/image" Target="../media/image26.png"/><Relationship Id="rId6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Relationship Id="rId4" Type="http://schemas.openxmlformats.org/officeDocument/2006/relationships/image" Target="../media/image30.jpg"/><Relationship Id="rId5" Type="http://schemas.openxmlformats.org/officeDocument/2006/relationships/image" Target="../media/image18.jpg"/><Relationship Id="rId6" Type="http://schemas.openxmlformats.org/officeDocument/2006/relationships/image" Target="../media/image28.jpg"/><Relationship Id="rId7" Type="http://schemas.openxmlformats.org/officeDocument/2006/relationships/image" Target="../media/image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3.png"/><Relationship Id="rId4" Type="http://schemas.openxmlformats.org/officeDocument/2006/relationships/image" Target="../media/image20.jpg"/><Relationship Id="rId5" Type="http://schemas.openxmlformats.org/officeDocument/2006/relationships/image" Target="../media/image25.jpg"/><Relationship Id="rId6" Type="http://schemas.openxmlformats.org/officeDocument/2006/relationships/image" Target="../media/image27.jpg"/><Relationship Id="rId7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jpg"/><Relationship Id="rId4" Type="http://schemas.openxmlformats.org/officeDocument/2006/relationships/image" Target="../media/image8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jpg"/><Relationship Id="rId4" Type="http://schemas.openxmlformats.org/officeDocument/2006/relationships/image" Target="../media/image34.jpg"/><Relationship Id="rId5" Type="http://schemas.openxmlformats.org/officeDocument/2006/relationships/image" Target="../media/image21.jpg"/><Relationship Id="rId6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.png"/><Relationship Id="rId4" Type="http://schemas.openxmlformats.org/officeDocument/2006/relationships/image" Target="../media/image29.jpg"/><Relationship Id="rId5" Type="http://schemas.openxmlformats.org/officeDocument/2006/relationships/image" Target="../media/image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42.jpg"/><Relationship Id="rId6" Type="http://schemas.openxmlformats.org/officeDocument/2006/relationships/image" Target="../media/image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3.png"/><Relationship Id="rId4" Type="http://schemas.openxmlformats.org/officeDocument/2006/relationships/image" Target="../media/image45.jpg"/><Relationship Id="rId5" Type="http://schemas.openxmlformats.org/officeDocument/2006/relationships/image" Target="../media/image44.jpg"/><Relationship Id="rId6" Type="http://schemas.openxmlformats.org/officeDocument/2006/relationships/image" Target="../media/image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3.png"/><Relationship Id="rId4" Type="http://schemas.openxmlformats.org/officeDocument/2006/relationships/image" Target="../media/image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3.png"/><Relationship Id="rId4" Type="http://schemas.openxmlformats.org/officeDocument/2006/relationships/image" Target="../media/image8.jpg"/><Relationship Id="rId5" Type="http://schemas.openxmlformats.org/officeDocument/2006/relationships/image" Target="../media/image1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png"/><Relationship Id="rId4" Type="http://schemas.openxmlformats.org/officeDocument/2006/relationships/image" Target="../media/image36.jpg"/><Relationship Id="rId5" Type="http://schemas.openxmlformats.org/officeDocument/2006/relationships/image" Target="../media/image4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png"/><Relationship Id="rId4" Type="http://schemas.openxmlformats.org/officeDocument/2006/relationships/image" Target="../media/image8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3.png"/><Relationship Id="rId4" Type="http://schemas.openxmlformats.org/officeDocument/2006/relationships/image" Target="../media/image8.jpg"/><Relationship Id="rId5" Type="http://schemas.openxmlformats.org/officeDocument/2006/relationships/image" Target="../media/image38.jpg"/><Relationship Id="rId6" Type="http://schemas.openxmlformats.org/officeDocument/2006/relationships/image" Target="../media/image49.jpg"/><Relationship Id="rId7" Type="http://schemas.openxmlformats.org/officeDocument/2006/relationships/image" Target="../media/image4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3.png"/><Relationship Id="rId4" Type="http://schemas.openxmlformats.org/officeDocument/2006/relationships/image" Target="../media/image8.jpg"/><Relationship Id="rId5" Type="http://schemas.openxmlformats.org/officeDocument/2006/relationships/image" Target="../media/image54.jpg"/><Relationship Id="rId6" Type="http://schemas.openxmlformats.org/officeDocument/2006/relationships/image" Target="../media/image53.jpg"/><Relationship Id="rId7" Type="http://schemas.openxmlformats.org/officeDocument/2006/relationships/image" Target="../media/image3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3.png"/><Relationship Id="rId4" Type="http://schemas.openxmlformats.org/officeDocument/2006/relationships/image" Target="../media/image8.jpg"/><Relationship Id="rId5" Type="http://schemas.openxmlformats.org/officeDocument/2006/relationships/image" Target="../media/image41.jpg"/><Relationship Id="rId6" Type="http://schemas.openxmlformats.org/officeDocument/2006/relationships/image" Target="../media/image65.jpg"/><Relationship Id="rId7" Type="http://schemas.openxmlformats.org/officeDocument/2006/relationships/image" Target="../media/image50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3.png"/><Relationship Id="rId4" Type="http://schemas.openxmlformats.org/officeDocument/2006/relationships/image" Target="../media/image8.jpg"/><Relationship Id="rId5" Type="http://schemas.openxmlformats.org/officeDocument/2006/relationships/image" Target="../media/image51.jpg"/><Relationship Id="rId6" Type="http://schemas.openxmlformats.org/officeDocument/2006/relationships/image" Target="../media/image56.jpg"/><Relationship Id="rId7" Type="http://schemas.openxmlformats.org/officeDocument/2006/relationships/image" Target="../media/image64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3.png"/><Relationship Id="rId4" Type="http://schemas.openxmlformats.org/officeDocument/2006/relationships/image" Target="../media/image8.jpg"/><Relationship Id="rId5" Type="http://schemas.openxmlformats.org/officeDocument/2006/relationships/image" Target="../media/image43.jpg"/><Relationship Id="rId6" Type="http://schemas.openxmlformats.org/officeDocument/2006/relationships/image" Target="../media/image47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3.png"/><Relationship Id="rId4" Type="http://schemas.openxmlformats.org/officeDocument/2006/relationships/image" Target="../media/image8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7.jpg"/><Relationship Id="rId4" Type="http://schemas.openxmlformats.org/officeDocument/2006/relationships/image" Target="../media/image48.jpg"/><Relationship Id="rId5" Type="http://schemas.openxmlformats.org/officeDocument/2006/relationships/image" Target="../media/image61.jpg"/><Relationship Id="rId6" Type="http://schemas.openxmlformats.org/officeDocument/2006/relationships/image" Target="../media/image5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3.jpg"/><Relationship Id="rId4" Type="http://schemas.openxmlformats.org/officeDocument/2006/relationships/image" Target="../media/image76.jpg"/><Relationship Id="rId5" Type="http://schemas.openxmlformats.org/officeDocument/2006/relationships/image" Target="../media/image60.jpg"/><Relationship Id="rId6" Type="http://schemas.openxmlformats.org/officeDocument/2006/relationships/image" Target="../media/image58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2.jpg"/><Relationship Id="rId4" Type="http://schemas.openxmlformats.org/officeDocument/2006/relationships/image" Target="../media/image71.jpg"/><Relationship Id="rId5" Type="http://schemas.openxmlformats.org/officeDocument/2006/relationships/image" Target="../media/image88.jpg"/><Relationship Id="rId6" Type="http://schemas.openxmlformats.org/officeDocument/2006/relationships/image" Target="../media/image87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6.png"/><Relationship Id="rId4" Type="http://schemas.openxmlformats.org/officeDocument/2006/relationships/image" Target="../media/image73.jpg"/><Relationship Id="rId5" Type="http://schemas.openxmlformats.org/officeDocument/2006/relationships/image" Target="../media/image67.jpg"/><Relationship Id="rId6" Type="http://schemas.openxmlformats.org/officeDocument/2006/relationships/image" Target="../media/image70.jpg"/><Relationship Id="rId7" Type="http://schemas.openxmlformats.org/officeDocument/2006/relationships/image" Target="../media/image62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8.jpg"/><Relationship Id="rId4" Type="http://schemas.openxmlformats.org/officeDocument/2006/relationships/image" Target="../media/image75.jpg"/><Relationship Id="rId5" Type="http://schemas.openxmlformats.org/officeDocument/2006/relationships/image" Target="../media/image72.jpg"/><Relationship Id="rId6" Type="http://schemas.openxmlformats.org/officeDocument/2006/relationships/image" Target="../media/image78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3.png"/><Relationship Id="rId4" Type="http://schemas.openxmlformats.org/officeDocument/2006/relationships/image" Target="../media/image8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89.jpg"/><Relationship Id="rId4" Type="http://schemas.openxmlformats.org/officeDocument/2006/relationships/image" Target="../media/image77.jpg"/><Relationship Id="rId5" Type="http://schemas.openxmlformats.org/officeDocument/2006/relationships/image" Target="../media/image80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9.jpg"/><Relationship Id="rId4" Type="http://schemas.openxmlformats.org/officeDocument/2006/relationships/image" Target="../media/image74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9.jpg"/><Relationship Id="rId4" Type="http://schemas.openxmlformats.org/officeDocument/2006/relationships/image" Target="../media/image82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83.jpg"/><Relationship Id="rId4" Type="http://schemas.openxmlformats.org/officeDocument/2006/relationships/image" Target="../media/image91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90.png"/><Relationship Id="rId4" Type="http://schemas.openxmlformats.org/officeDocument/2006/relationships/image" Target="../media/image86.jpg"/><Relationship Id="rId5" Type="http://schemas.openxmlformats.org/officeDocument/2006/relationships/image" Target="../media/image8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Relationship Id="rId4" Type="http://schemas.openxmlformats.org/officeDocument/2006/relationships/image" Target="../media/image8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3.png"/><Relationship Id="rId4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5" Type="http://schemas.openxmlformats.org/officeDocument/2006/relationships/image" Target="../media/image4.jpg"/><Relationship Id="rId6" Type="http://schemas.openxmlformats.org/officeDocument/2006/relationships/image" Target="../media/image2.jpg"/><Relationship Id="rId7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Relationship Id="rId4" Type="http://schemas.openxmlformats.org/officeDocument/2006/relationships/image" Target="../media/image10.jpg"/><Relationship Id="rId5" Type="http://schemas.openxmlformats.org/officeDocument/2006/relationships/image" Target="../media/image9.jpg"/><Relationship Id="rId6" Type="http://schemas.openxmlformats.org/officeDocument/2006/relationships/image" Target="../media/image1.jpg"/><Relationship Id="rId7" Type="http://schemas.openxmlformats.org/officeDocument/2006/relationships/image" Target="../media/image8.jpg"/><Relationship Id="rId8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image" Target="../media/image6.jpg"/><Relationship Id="rId5" Type="http://schemas.openxmlformats.org/officeDocument/2006/relationships/image" Target="../media/image12.jpg"/><Relationship Id="rId6" Type="http://schemas.openxmlformats.org/officeDocument/2006/relationships/image" Target="../media/image19.jpg"/><Relationship Id="rId7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Relationship Id="rId4" Type="http://schemas.openxmlformats.org/officeDocument/2006/relationships/image" Target="../media/image16.jpg"/><Relationship Id="rId5" Type="http://schemas.openxmlformats.org/officeDocument/2006/relationships/image" Target="../media/image17.jpg"/><Relationship Id="rId6" Type="http://schemas.openxmlformats.org/officeDocument/2006/relationships/image" Target="../media/image22.jpg"/><Relationship Id="rId7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884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611560" y="908720"/>
            <a:ext cx="8143932" cy="3046988"/>
          </a:xfrm>
          <a:prstGeom prst="rect">
            <a:avLst/>
          </a:prstGeom>
          <a:noFill/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9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ГДЕ ЛОГИКА?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69" name="Google Shape;16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4402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2"/>
          <p:cNvSpPr txBox="1"/>
          <p:nvPr>
            <p:ph type="title"/>
          </p:nvPr>
        </p:nvSpPr>
        <p:spPr>
          <a:xfrm>
            <a:off x="457200" y="576031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/>
              <a:t> </a:t>
            </a:r>
            <a:r>
              <a:rPr b="1" lang="ru-RU" sz="60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Бить баклуши</a:t>
            </a:r>
            <a:br>
              <a:rPr lang="ru-RU"/>
            </a:br>
            <a:endParaRPr/>
          </a:p>
        </p:txBody>
      </p:sp>
      <p:pic>
        <p:nvPicPr>
          <p:cNvPr descr="C:\Users\User\Desktop\гл2.jpg" id="171" name="Google Shape;17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4859" y="1529801"/>
            <a:ext cx="1890074" cy="4061732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  <a:effectLst>
            <a:reflection blurRad="0" dir="5400000" dist="50800" endA="0" endPos="65000" kx="0" rotWithShape="0" algn="bl" stA="16000" stPos="0" sy="-100000" ky="0"/>
          </a:effectLst>
        </p:spPr>
      </p:pic>
      <p:pic>
        <p:nvPicPr>
          <p:cNvPr id="173" name="Google Shape;173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567011" y="1529801"/>
            <a:ext cx="2470429" cy="3129211"/>
          </a:xfrm>
          <a:prstGeom prst="rect">
            <a:avLst/>
          </a:prstGeom>
          <a:noFill/>
          <a:ln>
            <a:noFill/>
          </a:ln>
          <a:effectLst>
            <a:reflection blurRad="0" dir="5400000" dist="50800" endA="0" endPos="65000" kx="0" rotWithShape="0" algn="bl" stA="36000" stPos="0" sy="-100000" ky="0"/>
          </a:effectLst>
        </p:spPr>
      </p:pic>
      <p:pic>
        <p:nvPicPr>
          <p:cNvPr id="174" name="Google Shape;174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240514" y="2189296"/>
            <a:ext cx="3682504" cy="2455003"/>
          </a:xfrm>
          <a:prstGeom prst="rect">
            <a:avLst/>
          </a:prstGeom>
          <a:noFill/>
          <a:ln>
            <a:noFill/>
          </a:ln>
          <a:effectLst>
            <a:reflection blurRad="0" dir="5400000" dist="50800" endA="0" endPos="65000" kx="0" rotWithShape="0" algn="bl" stA="43000" stPos="0" sy="-100000" ky="0"/>
          </a:effectLst>
        </p:spPr>
      </p:pic>
    </p:spTree>
  </p:cSld>
  <p:clrMapOvr>
    <a:masterClrMapping/>
  </p:clrMapOvr>
  <p:transition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79" name="Google Shape;17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4402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3"/>
          <p:cNvSpPr txBox="1"/>
          <p:nvPr>
            <p:ph type="title"/>
          </p:nvPr>
        </p:nvSpPr>
        <p:spPr>
          <a:xfrm>
            <a:off x="683568" y="5229200"/>
            <a:ext cx="8097222" cy="9361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Times New Roman"/>
              <a:buNone/>
            </a:pPr>
            <a:r>
              <a:rPr b="1" lang="ru-RU" sz="60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козе не подъедешь</a:t>
            </a:r>
            <a:br>
              <a:rPr lang="ru-RU"/>
            </a:br>
            <a:endParaRPr/>
          </a:p>
        </p:txBody>
      </p:sp>
      <p:pic>
        <p:nvPicPr>
          <p:cNvPr descr="http://fotohomka.ru/images/Nov/14/c88fca2051bfa5ea6490d97e56109678/1.jpg" id="181" name="Google Shape;181;p23"/>
          <p:cNvPicPr preferRelativeResize="0"/>
          <p:nvPr/>
        </p:nvPicPr>
        <p:blipFill rotWithShape="1">
          <a:blip r:embed="rId4">
            <a:alphaModFix/>
          </a:blip>
          <a:srcRect b="3226" l="19976" r="3842" t="0"/>
          <a:stretch/>
        </p:blipFill>
        <p:spPr>
          <a:xfrm>
            <a:off x="493883" y="1634609"/>
            <a:ext cx="3654421" cy="3096344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id="182" name="Google Shape;182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53132" y="1650869"/>
            <a:ext cx="4408233" cy="3024931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C:\Users\User\Desktop\гл2.jpg" id="183" name="Google Shape;183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88" name="Google Shape;188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4402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4"/>
          <p:cNvSpPr txBox="1"/>
          <p:nvPr>
            <p:ph type="title"/>
          </p:nvPr>
        </p:nvSpPr>
        <p:spPr>
          <a:xfrm>
            <a:off x="457200" y="530120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Times New Roman"/>
              <a:buNone/>
            </a:pPr>
            <a:r>
              <a:rPr b="1" lang="ru-RU" sz="4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Седьмая вода на киселе</a:t>
            </a:r>
            <a:endParaRPr/>
          </a:p>
        </p:txBody>
      </p:sp>
      <p:pic>
        <p:nvPicPr>
          <p:cNvPr descr="https://yt3.ggpht.com/a-/AJLlDp2JD23YNPtCryBZr16u_qvWnohDbLedVsdJcg=s900-mo-c-c0xffffffff-rj-k-no" id="190" name="Google Shape;190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" y="1844824"/>
            <a:ext cx="2540171" cy="3300528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://imapress.media/wp-content/uploads/2017/07/voda.jpg" id="191" name="Google Shape;191;p24"/>
          <p:cNvPicPr preferRelativeResize="0"/>
          <p:nvPr/>
        </p:nvPicPr>
        <p:blipFill rotWithShape="1">
          <a:blip r:embed="rId5">
            <a:alphaModFix/>
          </a:blip>
          <a:srcRect b="0" l="3083" r="45031" t="0"/>
          <a:stretch/>
        </p:blipFill>
        <p:spPr>
          <a:xfrm>
            <a:off x="3223039" y="1844824"/>
            <a:ext cx="2448272" cy="3300528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s://www.koolinar.ru/all_image/recipes/29/29056/r29056.jpg" id="192" name="Google Shape;192;p24"/>
          <p:cNvPicPr preferRelativeResize="0"/>
          <p:nvPr/>
        </p:nvPicPr>
        <p:blipFill rotWithShape="1">
          <a:blip r:embed="rId6">
            <a:alphaModFix/>
          </a:blip>
          <a:srcRect b="0" l="8797" r="7804" t="470"/>
          <a:stretch/>
        </p:blipFill>
        <p:spPr>
          <a:xfrm>
            <a:off x="5895487" y="1835654"/>
            <a:ext cx="3024336" cy="3300528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C:\Users\User\Desktop\гл2.jpg" id="193" name="Google Shape;193;p2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391" y="-10387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5"/>
          <p:cNvSpPr txBox="1"/>
          <p:nvPr>
            <p:ph type="title"/>
          </p:nvPr>
        </p:nvSpPr>
        <p:spPr>
          <a:xfrm>
            <a:off x="454809" y="5013176"/>
            <a:ext cx="8229600" cy="128701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Times New Roman"/>
              <a:buNone/>
            </a:pPr>
            <a:r>
              <a:rPr b="1" lang="ru-RU" sz="4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Биться, как рыба об лёд</a:t>
            </a:r>
            <a:endParaRPr/>
          </a:p>
        </p:txBody>
      </p:sp>
      <p:pic>
        <p:nvPicPr>
          <p:cNvPr descr="http://www.proza.ru/pics/2016/03/24/1793.jpg" id="200" name="Google Shape;200;p25"/>
          <p:cNvPicPr preferRelativeResize="0"/>
          <p:nvPr/>
        </p:nvPicPr>
        <p:blipFill rotWithShape="1">
          <a:blip r:embed="rId4">
            <a:alphaModFix/>
          </a:blip>
          <a:srcRect b="0" l="6563" r="23859" t="9817"/>
          <a:stretch/>
        </p:blipFill>
        <p:spPr>
          <a:xfrm>
            <a:off x="172892" y="1844824"/>
            <a:ext cx="2520280" cy="293596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://hopinn1.ru/images/big_59b1e035e3516.jpg" id="201" name="Google Shape;201;p25"/>
          <p:cNvPicPr preferRelativeResize="0"/>
          <p:nvPr/>
        </p:nvPicPr>
        <p:blipFill rotWithShape="1">
          <a:blip r:embed="rId5">
            <a:alphaModFix/>
          </a:blip>
          <a:srcRect b="0" l="20609" r="18849" t="1272"/>
          <a:stretch/>
        </p:blipFill>
        <p:spPr>
          <a:xfrm>
            <a:off x="2954719" y="1844823"/>
            <a:ext cx="2808312" cy="293596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://s1.1zoom.me/big0/70/391434-sepik.jpg" id="202" name="Google Shape;202;p25"/>
          <p:cNvPicPr preferRelativeResize="0"/>
          <p:nvPr/>
        </p:nvPicPr>
        <p:blipFill rotWithShape="1">
          <a:blip r:embed="rId6">
            <a:alphaModFix/>
          </a:blip>
          <a:srcRect b="0" l="15662" r="11191" t="0"/>
          <a:stretch/>
        </p:blipFill>
        <p:spPr>
          <a:xfrm>
            <a:off x="6024578" y="1866311"/>
            <a:ext cx="2880320" cy="293596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C:\Users\User\Desktop\гл2.jpg" id="203" name="Google Shape;203;p2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208" name="Google Shape;20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4401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26"/>
          <p:cNvSpPr txBox="1"/>
          <p:nvPr>
            <p:ph type="title"/>
          </p:nvPr>
        </p:nvSpPr>
        <p:spPr>
          <a:xfrm>
            <a:off x="125760" y="1988840"/>
            <a:ext cx="8892480" cy="18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9600"/>
              <a:buFont typeface="Verdana"/>
              <a:buNone/>
            </a:pPr>
            <a:r>
              <a:rPr b="1" lang="ru-RU" sz="9600">
                <a:solidFill>
                  <a:srgbClr val="BFBFBF"/>
                </a:solidFill>
                <a:latin typeface="Verdana"/>
                <a:ea typeface="Verdana"/>
                <a:cs typeface="Verdana"/>
                <a:sym typeface="Verdana"/>
              </a:rPr>
              <a:t>3 </a:t>
            </a:r>
            <a:r>
              <a:rPr b="1" lang="ru-RU" sz="9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РАУНД</a:t>
            </a:r>
            <a:br>
              <a:rPr b="1" lang="ru-RU" sz="3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b="1" lang="ru-RU" sz="4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4800"/>
          </a:p>
        </p:txBody>
      </p:sp>
      <p:pic>
        <p:nvPicPr>
          <p:cNvPr descr="C:\Users\User\Desktop\гл2.jpg" id="210" name="Google Shape;210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6"/>
          <p:cNvSpPr/>
          <p:nvPr/>
        </p:nvSpPr>
        <p:spPr>
          <a:xfrm>
            <a:off x="2131010" y="3212976"/>
            <a:ext cx="5219699" cy="64633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6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ЧЕГО НЕ ХВАТАЕТ?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44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216" name="Google Shape;21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4401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7"/>
          <p:cNvSpPr txBox="1"/>
          <p:nvPr>
            <p:ph type="title"/>
          </p:nvPr>
        </p:nvSpPr>
        <p:spPr>
          <a:xfrm>
            <a:off x="446592" y="578278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imes New Roman"/>
              <a:buNone/>
            </a:pPr>
            <a: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«Девочка с персиками» — картина художника Валентина Серова</a:t>
            </a:r>
            <a:endParaRPr/>
          </a:p>
        </p:txBody>
      </p:sp>
      <p:pic>
        <p:nvPicPr>
          <p:cNvPr descr="https://s14.stc.all.kpcdn.net/share/i/4/1458777/wx1080.jpg" id="218" name="Google Shape;218;p27"/>
          <p:cNvPicPr preferRelativeResize="0"/>
          <p:nvPr/>
        </p:nvPicPr>
        <p:blipFill rotWithShape="1">
          <a:blip r:embed="rId4">
            <a:alphaModFix/>
          </a:blip>
          <a:srcRect b="23491" l="8030" r="5096" t="0"/>
          <a:stretch/>
        </p:blipFill>
        <p:spPr>
          <a:xfrm>
            <a:off x="505515" y="1221621"/>
            <a:ext cx="3890532" cy="4628949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https://s14.stc.all.kpcdn.net/share/i/4/1458777/wx1080.jpg" id="219" name="Google Shape;219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25931" y="1221621"/>
            <a:ext cx="3853576" cy="4628948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C:\Users\User\Desktop\гл2.jpg" id="220" name="Google Shape;220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7938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8"/>
          <p:cNvSpPr txBox="1"/>
          <p:nvPr>
            <p:ph type="title"/>
          </p:nvPr>
        </p:nvSpPr>
        <p:spPr>
          <a:xfrm>
            <a:off x="261837" y="5740402"/>
            <a:ext cx="8791136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imes New Roman"/>
              <a:buNone/>
            </a:pPr>
            <a: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«Опять двойка» — картина художника </a:t>
            </a:r>
            <a:b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Фёдора Решетникова</a:t>
            </a:r>
            <a:endParaRPr/>
          </a:p>
        </p:txBody>
      </p:sp>
      <p:pic>
        <p:nvPicPr>
          <p:cNvPr descr="http://rpp.nashaucheba.ru/pars_docs/refs/137/136949/img2.jpg" id="227" name="Google Shape;227;p28"/>
          <p:cNvPicPr preferRelativeResize="0"/>
          <p:nvPr/>
        </p:nvPicPr>
        <p:blipFill rotWithShape="1">
          <a:blip r:embed="rId4">
            <a:alphaModFix/>
          </a:blip>
          <a:srcRect b="3791" l="7368" r="8137" t="0"/>
          <a:stretch/>
        </p:blipFill>
        <p:spPr>
          <a:xfrm>
            <a:off x="4766194" y="1284822"/>
            <a:ext cx="4137437" cy="4552827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http://rpp.nashaucheba.ru/pars_docs/refs/137/136949/img2.jpg" id="228" name="Google Shape;228;p28"/>
          <p:cNvPicPr preferRelativeResize="0"/>
          <p:nvPr/>
        </p:nvPicPr>
        <p:blipFill rotWithShape="1">
          <a:blip r:embed="rId4">
            <a:alphaModFix/>
          </a:blip>
          <a:srcRect b="3791" l="7368" r="22088" t="0"/>
          <a:stretch/>
        </p:blipFill>
        <p:spPr>
          <a:xfrm>
            <a:off x="389493" y="1277302"/>
            <a:ext cx="4136333" cy="4560347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C:\Users\User\Desktop\гл2.jpg" id="229" name="Google Shape;229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5401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9"/>
          <p:cNvSpPr txBox="1"/>
          <p:nvPr>
            <p:ph type="title"/>
          </p:nvPr>
        </p:nvSpPr>
        <p:spPr>
          <a:xfrm>
            <a:off x="518876" y="5942583"/>
            <a:ext cx="8229600" cy="9941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imes New Roman"/>
              <a:buNone/>
            </a:pPr>
            <a: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«Грачи прилетели» - картина художника </a:t>
            </a:r>
            <a:b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Алексея Саврасова</a:t>
            </a:r>
            <a:endParaRPr b="1" sz="28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6" name="Google Shape;236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4008" y="1105405"/>
            <a:ext cx="3571801" cy="4904681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https://ru.fishki.net/picsw/052010/12/bonus/kartinki/013.jpg" id="237" name="Google Shape;237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9551" y="1144301"/>
            <a:ext cx="3487561" cy="4876987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C:\Users\User\Desktop\гл2.jpg" id="238" name="Google Shape;238;p2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7938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30"/>
          <p:cNvSpPr txBox="1"/>
          <p:nvPr>
            <p:ph type="title"/>
          </p:nvPr>
        </p:nvSpPr>
        <p:spPr>
          <a:xfrm>
            <a:off x="678008" y="4653136"/>
            <a:ext cx="8229600" cy="1354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Times New Roman"/>
              <a:buNone/>
            </a:pPr>
            <a:r>
              <a:rPr b="1" lang="ru-RU" sz="3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«Утро в сосновом лесу» — картина русских художников Ивана Шишкина и Константина Савицкого</a:t>
            </a:r>
            <a:endParaRPr/>
          </a:p>
        </p:txBody>
      </p:sp>
      <p:pic>
        <p:nvPicPr>
          <p:cNvPr descr="http://live4fun.ru/data/old_pictures/s3img_11070491_1828_1.jpg" id="245" name="Google Shape;245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0515" y="1410999"/>
            <a:ext cx="4320480" cy="3096345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https://www.zhivopismira.ru/upload/416/37738035432994.jpg" id="246" name="Google Shape;246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92808" y="1411000"/>
            <a:ext cx="4172534" cy="3096344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C:\Users\User\Desktop\гл2.jpg" id="247" name="Google Shape;247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81" y="-25402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31"/>
          <p:cNvSpPr txBox="1"/>
          <p:nvPr>
            <p:ph type="ctrTitle"/>
          </p:nvPr>
        </p:nvSpPr>
        <p:spPr>
          <a:xfrm>
            <a:off x="539552" y="1776806"/>
            <a:ext cx="7772400" cy="23042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9600"/>
              <a:buFont typeface="Verdana"/>
              <a:buNone/>
            </a:pPr>
            <a:r>
              <a:rPr b="1" lang="ru-RU" sz="9600">
                <a:solidFill>
                  <a:srgbClr val="BFBFBF"/>
                </a:solidFill>
                <a:latin typeface="Verdana"/>
                <a:ea typeface="Verdana"/>
                <a:cs typeface="Verdana"/>
                <a:sym typeface="Verdana"/>
              </a:rPr>
              <a:t>4 </a:t>
            </a:r>
            <a:r>
              <a:rPr b="1" lang="ru-RU" sz="9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РАУНД</a:t>
            </a:r>
            <a:br>
              <a:rPr b="1" lang="ru-RU"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b="1" lang="ru-RU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b="1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C:\Users\User\Desktop\гл2.jpg" id="254" name="Google Shape;254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1"/>
          <p:cNvSpPr/>
          <p:nvPr/>
        </p:nvSpPr>
        <p:spPr>
          <a:xfrm>
            <a:off x="1714480" y="2928934"/>
            <a:ext cx="5501826" cy="107721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УГАДАЙ ПОСЛОВИЦУ/</a:t>
            </a:r>
            <a:endParaRPr b="1" sz="3200">
              <a:solidFill>
                <a:srgbClr val="C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 ПОГОВОРКУ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7938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C:\Users\User\Desktop\гл2.jpg" id="96" name="Google Shape;96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87624" y="1219200"/>
            <a:ext cx="7056784" cy="49888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7938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t/>
            </a:r>
            <a:endParaRPr/>
          </a:p>
        </p:txBody>
      </p:sp>
      <p:pic>
        <p:nvPicPr>
          <p:cNvPr descr="https://avatars.mds.yandex.net/i?id=53309c75110ec2cc84e09626cd06b64d_l-5234987-images-thumbs&amp;n=13" id="262" name="Google Shape;262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-33383"/>
            <a:ext cx="9144000" cy="69088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sun9-63.userapi.com/impg/cQf5sE81h2dKoLNp6T9vVC3_ZyW105nOPFSTTg/bj_Z5awNpLQ.jpg?size=961x721&amp;quality=95&amp;sign=9ed9ffb3e1ea363d6ae2facc6d73038c&amp;type=album" id="263" name="Google Shape;263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323" y="-46106"/>
            <a:ext cx="9153525" cy="6934291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268" name="Google Shape;268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4401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3"/>
          <p:cNvSpPr txBox="1"/>
          <p:nvPr/>
        </p:nvSpPr>
        <p:spPr>
          <a:xfrm>
            <a:off x="395536" y="908720"/>
            <a:ext cx="8359956" cy="3785652"/>
          </a:xfrm>
          <a:prstGeom prst="rect">
            <a:avLst/>
          </a:prstGeom>
          <a:noFill/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БЛОК 2.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МАТЕМАТИКА</a:t>
            </a:r>
            <a:endParaRPr b="1" sz="8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81" y="-25402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4"/>
          <p:cNvSpPr txBox="1"/>
          <p:nvPr>
            <p:ph type="ctrTitle"/>
          </p:nvPr>
        </p:nvSpPr>
        <p:spPr>
          <a:xfrm>
            <a:off x="1044878" y="2738419"/>
            <a:ext cx="7772400" cy="23042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9600"/>
              <a:buFont typeface="Verdana"/>
              <a:buNone/>
            </a:pPr>
            <a:r>
              <a:rPr b="1" lang="ru-RU" sz="9600">
                <a:solidFill>
                  <a:srgbClr val="BFBFBF"/>
                </a:solidFill>
                <a:latin typeface="Verdana"/>
                <a:ea typeface="Verdana"/>
                <a:cs typeface="Verdana"/>
                <a:sym typeface="Verdana"/>
              </a:rPr>
              <a:t>1 </a:t>
            </a:r>
            <a:r>
              <a:rPr b="1" lang="ru-RU" sz="9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РАУНД</a:t>
            </a:r>
            <a:br>
              <a:rPr b="1" lang="ru-RU"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b="1" lang="ru-RU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b="1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C:\Users\User\Desktop\гл2.jpg" id="276" name="Google Shape;276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4"/>
          <p:cNvSpPr/>
          <p:nvPr/>
        </p:nvSpPr>
        <p:spPr>
          <a:xfrm>
            <a:off x="2843808" y="3567382"/>
            <a:ext cx="4174541" cy="64633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6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НАЙДИ ОБЩЕЕ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849" y="-231607"/>
            <a:ext cx="9144000" cy="688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гл2.jpg" id="283" name="Google Shape;283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7065" y="2645384"/>
            <a:ext cx="2749110" cy="2889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3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09471" y="2645384"/>
            <a:ext cx="2885220" cy="2876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5"/>
          <p:cNvPicPr preferRelativeResize="0"/>
          <p:nvPr/>
        </p:nvPicPr>
        <p:blipFill rotWithShape="1">
          <a:blip r:embed="rId7">
            <a:alphaModFix/>
          </a:blip>
          <a:srcRect b="23426" l="0" r="0" t="0"/>
          <a:stretch/>
        </p:blipFill>
        <p:spPr>
          <a:xfrm>
            <a:off x="3151185" y="2645384"/>
            <a:ext cx="2442690" cy="289692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5"/>
          <p:cNvSpPr txBox="1"/>
          <p:nvPr/>
        </p:nvSpPr>
        <p:spPr>
          <a:xfrm>
            <a:off x="3840773" y="564862"/>
            <a:ext cx="4752528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Times New Roman"/>
              <a:buNone/>
            </a:pPr>
            <a:r>
              <a:rPr b="1" lang="ru-RU" sz="5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ТОЧКА</a:t>
            </a:r>
            <a:endParaRPr b="1" sz="5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1221"/>
            <a:ext cx="9144000" cy="688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гл2.jpg" id="293" name="Google Shape;293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89509" y="2763713"/>
            <a:ext cx="3546337" cy="2847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51520" y="2763713"/>
            <a:ext cx="2286469" cy="2890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3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10660" y="2746881"/>
            <a:ext cx="2258526" cy="2863547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6"/>
          <p:cNvSpPr txBox="1"/>
          <p:nvPr/>
        </p:nvSpPr>
        <p:spPr>
          <a:xfrm>
            <a:off x="4610835" y="476672"/>
            <a:ext cx="427091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Times New Roman"/>
              <a:buNone/>
            </a:pPr>
            <a:r>
              <a:rPr b="1" lang="ru-RU" sz="5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ЛИНИЯ</a:t>
            </a:r>
            <a:endParaRPr b="1" sz="5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81" y="-25402"/>
            <a:ext cx="9144000" cy="688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гл2.jpg" id="303" name="Google Shape;303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5911228" y="2113512"/>
            <a:ext cx="3060876" cy="3392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75960" y="2141052"/>
            <a:ext cx="2440095" cy="3337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80196" y="2141052"/>
            <a:ext cx="2880320" cy="3373611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7"/>
          <p:cNvSpPr txBox="1"/>
          <p:nvPr/>
        </p:nvSpPr>
        <p:spPr>
          <a:xfrm>
            <a:off x="5148064" y="447525"/>
            <a:ext cx="3384376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Times New Roman"/>
              <a:buNone/>
            </a:pPr>
            <a:r>
              <a:rPr b="1" lang="ru-RU" sz="5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ЛУЧ</a:t>
            </a:r>
            <a:endParaRPr b="1" sz="5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3970"/>
            <a:ext cx="9144000" cy="688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гл2.jpg" id="313" name="Google Shape;313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53637" y="2906047"/>
            <a:ext cx="2880320" cy="297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913651" y="2901650"/>
            <a:ext cx="3163274" cy="29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38"/>
          <p:cNvSpPr txBox="1"/>
          <p:nvPr/>
        </p:nvSpPr>
        <p:spPr>
          <a:xfrm>
            <a:off x="3420072" y="769051"/>
            <a:ext cx="531370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Times New Roman"/>
              <a:buNone/>
            </a:pPr>
            <a:r>
              <a:rPr b="1" lang="ru-RU" sz="5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ОКРУЖНОСТЬ</a:t>
            </a:r>
            <a:endParaRPr b="1" sz="5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ttps://sovyatka.ru/800/600/http/pickimage.ru/wp-content/uploads/images/detskie/wheel/koleso2.jpg" id="317" name="Google Shape;317;p38"/>
          <p:cNvPicPr preferRelativeResize="0"/>
          <p:nvPr/>
        </p:nvPicPr>
        <p:blipFill rotWithShape="1">
          <a:blip r:embed="rId7">
            <a:alphaModFix/>
          </a:blip>
          <a:srcRect b="0" l="13157" r="13398" t="0"/>
          <a:stretch/>
        </p:blipFill>
        <p:spPr>
          <a:xfrm>
            <a:off x="0" y="2907025"/>
            <a:ext cx="2845734" cy="299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17"/>
            <a:ext cx="9144000" cy="688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гл2.jpg" id="323" name="Google Shape;323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9"/>
          <p:cNvSpPr txBox="1"/>
          <p:nvPr/>
        </p:nvSpPr>
        <p:spPr>
          <a:xfrm>
            <a:off x="5148064" y="568181"/>
            <a:ext cx="341987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Times New Roman"/>
              <a:buNone/>
            </a:pPr>
            <a:r>
              <a:rPr b="1" lang="ru-RU" sz="5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УГОЛ</a:t>
            </a:r>
            <a:endParaRPr b="1" sz="54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C:\Users\Admin\Desktop\треугольник.jpg" id="325" name="Google Shape;325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40832" y="2705498"/>
            <a:ext cx="3343797" cy="27310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shareslide.ru/img/thumbs/074bc8bed36966d3e473d5cbf2f94940-800x.jpg" id="326" name="Google Shape;326;p39"/>
          <p:cNvPicPr preferRelativeResize="0"/>
          <p:nvPr/>
        </p:nvPicPr>
        <p:blipFill rotWithShape="1">
          <a:blip r:embed="rId6">
            <a:alphaModFix/>
          </a:blip>
          <a:srcRect b="48698" l="49454" r="0" t="21061"/>
          <a:stretch/>
        </p:blipFill>
        <p:spPr>
          <a:xfrm>
            <a:off x="126082" y="2692689"/>
            <a:ext cx="2891075" cy="27356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shareslide.ru/img/thumbs/074bc8bed36966d3e473d5cbf2f94940-800x.jpg" id="327" name="Google Shape;327;p39"/>
          <p:cNvPicPr preferRelativeResize="0"/>
          <p:nvPr/>
        </p:nvPicPr>
        <p:blipFill rotWithShape="1">
          <a:blip r:embed="rId6">
            <a:alphaModFix/>
          </a:blip>
          <a:srcRect b="52479" l="24571" r="52749" t="21060"/>
          <a:stretch/>
        </p:blipFill>
        <p:spPr>
          <a:xfrm>
            <a:off x="6660231" y="2705498"/>
            <a:ext cx="2308167" cy="27104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40"/>
          <p:cNvSpPr txBox="1"/>
          <p:nvPr>
            <p:ph type="ctrTitle"/>
          </p:nvPr>
        </p:nvSpPr>
        <p:spPr>
          <a:xfrm>
            <a:off x="539552" y="1776806"/>
            <a:ext cx="7772400" cy="23042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9600"/>
              <a:buFont typeface="Verdana"/>
              <a:buNone/>
            </a:pPr>
            <a:r>
              <a:rPr b="1" lang="ru-RU" sz="9600">
                <a:solidFill>
                  <a:srgbClr val="BFBFBF"/>
                </a:solidFill>
                <a:latin typeface="Verdana"/>
                <a:ea typeface="Verdana"/>
                <a:cs typeface="Verdana"/>
                <a:sym typeface="Verdana"/>
              </a:rPr>
              <a:t>2 </a:t>
            </a:r>
            <a:r>
              <a:rPr b="1" lang="ru-RU" sz="9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РАУНД</a:t>
            </a:r>
            <a:br>
              <a:rPr b="1" lang="ru-RU"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b="1" lang="ru-RU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b="1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C:\Users\User\Desktop\гл2.jpg" id="334" name="Google Shape;334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40"/>
          <p:cNvSpPr/>
          <p:nvPr/>
        </p:nvSpPr>
        <p:spPr>
          <a:xfrm>
            <a:off x="539552" y="3003844"/>
            <a:ext cx="8064896" cy="304698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Из картинок 1 лишняя, а другие связаны. </a:t>
            </a:r>
            <a:endParaRPr b="1" sz="4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Нужно найти лишнюю и назвать логику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Google Shape;340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2539" y="3840358"/>
            <a:ext cx="2954880" cy="2759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63829" y="3840358"/>
            <a:ext cx="3768588" cy="2729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41728" y="460546"/>
            <a:ext cx="3704044" cy="2720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0009" y="404664"/>
            <a:ext cx="2759940" cy="2736304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41"/>
          <p:cNvSpPr txBox="1"/>
          <p:nvPr/>
        </p:nvSpPr>
        <p:spPr>
          <a:xfrm>
            <a:off x="3663692" y="2258014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345" name="Google Shape;345;p41"/>
          <p:cNvSpPr/>
          <p:nvPr/>
        </p:nvSpPr>
        <p:spPr>
          <a:xfrm>
            <a:off x="8519515" y="2564904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346" name="Google Shape;346;p41"/>
          <p:cNvSpPr/>
          <p:nvPr/>
        </p:nvSpPr>
        <p:spPr>
          <a:xfrm>
            <a:off x="3657762" y="5369580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347" name="Google Shape;347;p41"/>
          <p:cNvSpPr/>
          <p:nvPr/>
        </p:nvSpPr>
        <p:spPr>
          <a:xfrm>
            <a:off x="8232417" y="5369580"/>
            <a:ext cx="574196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02" name="Google Shape;10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4401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5"/>
          <p:cNvSpPr txBox="1"/>
          <p:nvPr/>
        </p:nvSpPr>
        <p:spPr>
          <a:xfrm>
            <a:off x="611560" y="908720"/>
            <a:ext cx="8143932" cy="5016758"/>
          </a:xfrm>
          <a:prstGeom prst="rect">
            <a:avLst/>
          </a:prstGeom>
          <a:noFill/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БЛОК 1.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8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РУССКИЙ ЯЗЫК</a:t>
            </a:r>
            <a:endParaRPr b="1" sz="8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7544" y="548680"/>
            <a:ext cx="3330408" cy="2327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5536" y="3371106"/>
            <a:ext cx="3330408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60032" y="3429000"/>
            <a:ext cx="3438180" cy="33801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klubmama.ru/uploads/posts/2022-08/1661634554_14-klubmama-ru-p-podelki-iz-tyubika-zubnoi-pasti-v-sssr-fot-17.jpg" id="355" name="Google Shape;355;p4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72475" y="620688"/>
            <a:ext cx="3425737" cy="2255618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42"/>
          <p:cNvSpPr txBox="1"/>
          <p:nvPr/>
        </p:nvSpPr>
        <p:spPr>
          <a:xfrm>
            <a:off x="3972228" y="1982759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357" name="Google Shape;357;p42"/>
          <p:cNvSpPr txBox="1"/>
          <p:nvPr/>
        </p:nvSpPr>
        <p:spPr>
          <a:xfrm>
            <a:off x="8435547" y="1952976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1" sz="5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42"/>
          <p:cNvSpPr txBox="1"/>
          <p:nvPr/>
        </p:nvSpPr>
        <p:spPr>
          <a:xfrm>
            <a:off x="8495266" y="5229200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359" name="Google Shape;359;p42"/>
          <p:cNvSpPr txBox="1"/>
          <p:nvPr/>
        </p:nvSpPr>
        <p:spPr>
          <a:xfrm>
            <a:off x="3859392" y="5301208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1600" y="4149080"/>
            <a:ext cx="1849761" cy="246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57928" y="360141"/>
            <a:ext cx="3571090" cy="3362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2279" y="921085"/>
            <a:ext cx="3050521" cy="2711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90808" y="3832186"/>
            <a:ext cx="3541541" cy="2951284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43"/>
          <p:cNvSpPr txBox="1"/>
          <p:nvPr/>
        </p:nvSpPr>
        <p:spPr>
          <a:xfrm>
            <a:off x="3642006" y="2276872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369" name="Google Shape;369;p43"/>
          <p:cNvSpPr/>
          <p:nvPr/>
        </p:nvSpPr>
        <p:spPr>
          <a:xfrm>
            <a:off x="8367999" y="2204864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370" name="Google Shape;370;p43"/>
          <p:cNvSpPr/>
          <p:nvPr/>
        </p:nvSpPr>
        <p:spPr>
          <a:xfrm>
            <a:off x="3632800" y="4846163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371" name="Google Shape;371;p43"/>
          <p:cNvSpPr/>
          <p:nvPr/>
        </p:nvSpPr>
        <p:spPr>
          <a:xfrm>
            <a:off x="8297046" y="5157192"/>
            <a:ext cx="574196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pictures.pibig.info/uploads/posts/2023-04/1680662619_pictures-pibig-info-p-vesi-s-chashami-risunok-vkontakte-28.png" id="376" name="Google Shape;376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3569" y="260648"/>
            <a:ext cx="3045108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susport.ru/upload/iblock/daf/jdo4k06u8tvuq6s94mwtqjxs4t7fmndr.jpg" id="377" name="Google Shape;377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404664"/>
            <a:ext cx="2232248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susport.ru/upload/iblock/daf/jdo4k06u8tvuq6s94mwtqjxs4t7fmndr.jpg" id="378" name="Google Shape;378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44208" y="404664"/>
            <a:ext cx="2232248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thumbs.dreamstime.com/z/team-20834150.jpg" id="379" name="Google Shape;379;p44"/>
          <p:cNvPicPr preferRelativeResize="0"/>
          <p:nvPr/>
        </p:nvPicPr>
        <p:blipFill rotWithShape="1">
          <a:blip r:embed="rId6">
            <a:alphaModFix/>
          </a:blip>
          <a:srcRect b="27083" l="0" r="0" t="0"/>
          <a:stretch/>
        </p:blipFill>
        <p:spPr>
          <a:xfrm>
            <a:off x="575556" y="3789040"/>
            <a:ext cx="3261133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i.mycdn.me/i?r=AzEPZsRbOZEKgBhR0XGMT1RkcFxGlHamYJa6b9fUb5KWoaaKTM5SRkZCeTgDn6uOyic" id="380" name="Google Shape;380;p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91531" y="3947224"/>
            <a:ext cx="3681114" cy="2292624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44"/>
          <p:cNvSpPr txBox="1"/>
          <p:nvPr/>
        </p:nvSpPr>
        <p:spPr>
          <a:xfrm>
            <a:off x="3977151" y="2145630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382" name="Google Shape;382;p44"/>
          <p:cNvSpPr txBox="1"/>
          <p:nvPr/>
        </p:nvSpPr>
        <p:spPr>
          <a:xfrm>
            <a:off x="8534793" y="5093536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383" name="Google Shape;383;p44"/>
          <p:cNvSpPr txBox="1"/>
          <p:nvPr/>
        </p:nvSpPr>
        <p:spPr>
          <a:xfrm>
            <a:off x="8372645" y="1967607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384" name="Google Shape;384;p44"/>
          <p:cNvSpPr txBox="1"/>
          <p:nvPr/>
        </p:nvSpPr>
        <p:spPr>
          <a:xfrm>
            <a:off x="3946806" y="5163008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88280" y="4048200"/>
            <a:ext cx="1714230" cy="280944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45"/>
          <p:cNvSpPr/>
          <p:nvPr/>
        </p:nvSpPr>
        <p:spPr>
          <a:xfrm>
            <a:off x="3702780" y="4903920"/>
            <a:ext cx="1840320" cy="3646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Франсуа Виет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2" name="Google Shape;392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22895" y="916967"/>
            <a:ext cx="2057235" cy="2599591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45"/>
          <p:cNvSpPr/>
          <p:nvPr/>
        </p:nvSpPr>
        <p:spPr>
          <a:xfrm>
            <a:off x="2021261" y="248287"/>
            <a:ext cx="1928610" cy="3646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Ферма Пьер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4" name="Google Shape;394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62085" y="4038993"/>
            <a:ext cx="2007720" cy="2841480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45"/>
          <p:cNvSpPr/>
          <p:nvPr/>
        </p:nvSpPr>
        <p:spPr>
          <a:xfrm flipH="1">
            <a:off x="7534080" y="4917960"/>
            <a:ext cx="2979990" cy="3646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Блез Паскаль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6" name="Google Shape;396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05875" y="1012661"/>
            <a:ext cx="1778490" cy="2596609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45"/>
          <p:cNvSpPr/>
          <p:nvPr/>
        </p:nvSpPr>
        <p:spPr>
          <a:xfrm>
            <a:off x="5505875" y="159520"/>
            <a:ext cx="2014200" cy="638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Мухаммед аль Хорезми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45"/>
          <p:cNvSpPr/>
          <p:nvPr/>
        </p:nvSpPr>
        <p:spPr>
          <a:xfrm flipH="1">
            <a:off x="606420" y="7857900"/>
            <a:ext cx="4936680" cy="6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000" lIns="90000" spcFirstLastPara="1" rIns="90000" wrap="square" tIns="45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Мухаммед, так как остальные французские математики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45"/>
          <p:cNvSpPr txBox="1"/>
          <p:nvPr/>
        </p:nvSpPr>
        <p:spPr>
          <a:xfrm>
            <a:off x="4062221" y="2449038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400" name="Google Shape;400;p45"/>
          <p:cNvSpPr/>
          <p:nvPr/>
        </p:nvSpPr>
        <p:spPr>
          <a:xfrm>
            <a:off x="7569805" y="2441160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401" name="Google Shape;401;p45"/>
          <p:cNvSpPr/>
          <p:nvPr/>
        </p:nvSpPr>
        <p:spPr>
          <a:xfrm>
            <a:off x="4062221" y="5452920"/>
            <a:ext cx="535724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402" name="Google Shape;402;p45"/>
          <p:cNvSpPr/>
          <p:nvPr/>
        </p:nvSpPr>
        <p:spPr>
          <a:xfrm>
            <a:off x="7677089" y="5267674"/>
            <a:ext cx="574196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81" y="-25402"/>
            <a:ext cx="9144000" cy="6883401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46"/>
          <p:cNvSpPr txBox="1"/>
          <p:nvPr>
            <p:ph type="ctrTitle"/>
          </p:nvPr>
        </p:nvSpPr>
        <p:spPr>
          <a:xfrm>
            <a:off x="539552" y="1988840"/>
            <a:ext cx="7772400" cy="23042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9600"/>
              <a:buFont typeface="Verdana"/>
              <a:buNone/>
            </a:pPr>
            <a:r>
              <a:rPr b="1" lang="ru-RU" sz="9600">
                <a:solidFill>
                  <a:srgbClr val="BFBFBF"/>
                </a:solidFill>
                <a:latin typeface="Verdana"/>
                <a:ea typeface="Verdana"/>
                <a:cs typeface="Verdana"/>
                <a:sym typeface="Verdana"/>
              </a:rPr>
              <a:t>3 </a:t>
            </a:r>
            <a:r>
              <a:rPr b="1" lang="ru-RU" sz="9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РАУНД</a:t>
            </a:r>
            <a:br>
              <a:rPr b="1" lang="ru-RU" sz="2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b="1" lang="ru-RU" sz="2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b="1" lang="ru-RU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b="1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C:\Users\User\Desktop\гл2.jpg" id="409" name="Google Shape;409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46"/>
          <p:cNvSpPr/>
          <p:nvPr/>
        </p:nvSpPr>
        <p:spPr>
          <a:xfrm>
            <a:off x="1838468" y="3460381"/>
            <a:ext cx="5501826" cy="107721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УГАДАЙ ПОСЛОВИЦУ/</a:t>
            </a:r>
            <a:endParaRPr b="1" sz="3200">
              <a:solidFill>
                <a:srgbClr val="C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 ПОГОВОРКУ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fotoham.ru/img/picture/Dec/03/25dc45c52fa10fa44e9c44523dc44d58/mini_1.jpg" id="415" name="Google Shape;415;p47"/>
          <p:cNvPicPr preferRelativeResize="0"/>
          <p:nvPr/>
        </p:nvPicPr>
        <p:blipFill rotWithShape="1">
          <a:blip r:embed="rId3">
            <a:alphaModFix/>
          </a:blip>
          <a:srcRect b="0" l="18040" r="17810" t="2563"/>
          <a:stretch/>
        </p:blipFill>
        <p:spPr>
          <a:xfrm>
            <a:off x="190299" y="844907"/>
            <a:ext cx="2286000" cy="2714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go4.imgsmail.ru/imgpreview?key=26c0aca590bba9ea&amp;mb=imgdb_preview_918" id="416" name="Google Shape;416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444" y="836712"/>
            <a:ext cx="3535363" cy="2647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varvar.ru/arhiv/slovo/images/russkie_dospehi10.jpg" id="417" name="Google Shape;417;p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00814" y="325537"/>
            <a:ext cx="1733550" cy="31591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8" name="Google Shape;418;p47"/>
          <p:cNvCxnSpPr/>
          <p:nvPr/>
        </p:nvCxnSpPr>
        <p:spPr>
          <a:xfrm flipH="1" rot="-5400000">
            <a:off x="5734051" y="1173673"/>
            <a:ext cx="3143250" cy="1857375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19" name="Google Shape;419;p47"/>
          <p:cNvSpPr txBox="1"/>
          <p:nvPr/>
        </p:nvSpPr>
        <p:spPr>
          <a:xfrm>
            <a:off x="683568" y="4581128"/>
            <a:ext cx="828675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5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Один в поле не воин</a:t>
            </a:r>
            <a:endParaRPr b="1" sz="54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48"/>
          <p:cNvSpPr txBox="1"/>
          <p:nvPr/>
        </p:nvSpPr>
        <p:spPr>
          <a:xfrm>
            <a:off x="1707671" y="3370633"/>
            <a:ext cx="2664296" cy="31547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9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</p:txBody>
      </p:sp>
      <p:sp>
        <p:nvSpPr>
          <p:cNvPr id="425" name="Google Shape;425;p48"/>
          <p:cNvSpPr txBox="1"/>
          <p:nvPr/>
        </p:nvSpPr>
        <p:spPr>
          <a:xfrm>
            <a:off x="857250" y="2155408"/>
            <a:ext cx="8286750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Не имей 100 рублей, а имей 100 друзей</a:t>
            </a:r>
            <a:endParaRPr b="1" sz="4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48"/>
          <p:cNvSpPr/>
          <p:nvPr/>
        </p:nvSpPr>
        <p:spPr>
          <a:xfrm>
            <a:off x="4499992" y="260648"/>
            <a:ext cx="4398961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Где логика?</a:t>
            </a:r>
            <a:endParaRPr sz="4800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descr="C:\Users\Admin\Desktop\15.jpg" id="427" name="Google Shape;427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7646" y="304502"/>
            <a:ext cx="4214812" cy="185090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8" name="Google Shape;428;p48"/>
          <p:cNvCxnSpPr/>
          <p:nvPr/>
        </p:nvCxnSpPr>
        <p:spPr>
          <a:xfrm>
            <a:off x="180434" y="304806"/>
            <a:ext cx="4222024" cy="1850602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descr="C:\Users\Admin\Desktop\16.jpg" id="429" name="Google Shape;429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59304" y="3724274"/>
            <a:ext cx="4197359" cy="28010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4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49"/>
          <p:cNvSpPr txBox="1"/>
          <p:nvPr>
            <p:ph type="title"/>
          </p:nvPr>
        </p:nvSpPr>
        <p:spPr>
          <a:xfrm>
            <a:off x="3995936" y="1412776"/>
            <a:ext cx="5040560" cy="14401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800"/>
              <a:buFont typeface="Calibri"/>
              <a:buNone/>
            </a:pPr>
            <a:r>
              <a:rPr b="1" lang="ru-RU" sz="4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Два сапога - пара</a:t>
            </a:r>
            <a:endParaRPr/>
          </a:p>
        </p:txBody>
      </p:sp>
      <p:sp>
        <p:nvSpPr>
          <p:cNvPr id="435" name="Google Shape;435;p49"/>
          <p:cNvSpPr/>
          <p:nvPr/>
        </p:nvSpPr>
        <p:spPr>
          <a:xfrm>
            <a:off x="4355976" y="239193"/>
            <a:ext cx="4398961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Где логика?</a:t>
            </a:r>
            <a:endParaRPr sz="4800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36" name="Google Shape;436;p49"/>
          <p:cNvSpPr txBox="1"/>
          <p:nvPr/>
        </p:nvSpPr>
        <p:spPr>
          <a:xfrm>
            <a:off x="5796136" y="390072"/>
            <a:ext cx="2232248" cy="31547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9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</p:txBody>
      </p:sp>
      <p:pic>
        <p:nvPicPr>
          <p:cNvPr descr="C:\Users\Admin\Desktop\17.jpg" id="437" name="Google Shape;437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576" y="683801"/>
            <a:ext cx="3055938" cy="3009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dmin\Desktop\18.jpg" id="438" name="Google Shape;438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38055" y="3573016"/>
            <a:ext cx="3916362" cy="27511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0"/>
          <p:cNvSpPr txBox="1"/>
          <p:nvPr/>
        </p:nvSpPr>
        <p:spPr>
          <a:xfrm>
            <a:off x="612203" y="3854174"/>
            <a:ext cx="8286750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Одна голова хорошо, а две лучше</a:t>
            </a:r>
            <a:endParaRPr b="1" sz="60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50"/>
          <p:cNvSpPr/>
          <p:nvPr/>
        </p:nvSpPr>
        <p:spPr>
          <a:xfrm>
            <a:off x="4499992" y="260648"/>
            <a:ext cx="4398961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Где логика?</a:t>
            </a:r>
            <a:endParaRPr sz="4800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45" name="Google Shape;445;p50"/>
          <p:cNvSpPr txBox="1"/>
          <p:nvPr/>
        </p:nvSpPr>
        <p:spPr>
          <a:xfrm>
            <a:off x="2699792" y="3284984"/>
            <a:ext cx="2232248" cy="31547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9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</p:txBody>
      </p:sp>
      <p:pic>
        <p:nvPicPr>
          <p:cNvPr descr="C:\Users\Admin\Desktop\9.jpg" id="446" name="Google Shape;446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5536" y="993775"/>
            <a:ext cx="1828800" cy="25066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dmin\Desktop\9.jpg" id="447" name="Google Shape;447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08171" y="973020"/>
            <a:ext cx="1828800" cy="25066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dmin\Desktop\9.jpg" id="448" name="Google Shape;448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36971" y="973020"/>
            <a:ext cx="1828800" cy="25066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22.img.avito.st/140x105/1119165622.jpg" id="449" name="Google Shape;449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29313" y="3000375"/>
            <a:ext cx="1123950" cy="1000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22.img.avito.st/140x105/1119165622.jpg" id="450" name="Google Shape;450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29438" y="3000375"/>
            <a:ext cx="1123950" cy="1000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22.img.avito.st/140x105/1119165622.jpg" id="451" name="Google Shape;451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8813" y="2857528"/>
            <a:ext cx="1123950" cy="1000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7spravok.ru/wp-content/uploads/2013/03/7NumberSevenInCircle-avatar.png" id="456" name="Google Shape;456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5750" y="285750"/>
            <a:ext cx="2357438" cy="23574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24warez.ru/uploads/posts/2013-10/1381331067_33.jpg" id="457" name="Google Shape;457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86063" y="285750"/>
            <a:ext cx="3535362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cdn.st100sp.com/cache_pictures/036808592/thumb300" id="458" name="Google Shape;458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29375" y="214313"/>
            <a:ext cx="257175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51"/>
          <p:cNvSpPr txBox="1"/>
          <p:nvPr/>
        </p:nvSpPr>
        <p:spPr>
          <a:xfrm>
            <a:off x="410369" y="3933056"/>
            <a:ext cx="8286750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0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Семь раз отмерь, один - отрежь</a:t>
            </a:r>
            <a:endParaRPr sz="6000">
              <a:solidFill>
                <a:schemeClr val="accent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08" name="Google Shape;10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4401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 txBox="1"/>
          <p:nvPr>
            <p:ph type="title"/>
          </p:nvPr>
        </p:nvSpPr>
        <p:spPr>
          <a:xfrm>
            <a:off x="457200" y="2276872"/>
            <a:ext cx="8229600" cy="194421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9600"/>
              <a:buFont typeface="Verdana"/>
              <a:buNone/>
            </a:pPr>
            <a:r>
              <a:rPr b="1" lang="ru-RU" sz="9600">
                <a:solidFill>
                  <a:srgbClr val="BFBFBF"/>
                </a:solidFill>
                <a:latin typeface="Verdana"/>
                <a:ea typeface="Verdana"/>
                <a:cs typeface="Verdana"/>
                <a:sym typeface="Verdana"/>
              </a:rPr>
              <a:t>1 </a:t>
            </a:r>
            <a:r>
              <a:rPr b="1" lang="ru-RU" sz="9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РАУНД</a:t>
            </a:r>
            <a:br>
              <a:rPr b="1" lang="ru-RU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b="1" lang="ru-RU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b="1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C:\Users\User\Desktop\гл2.jpg" id="110" name="Google Shape;110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6"/>
          <p:cNvSpPr/>
          <p:nvPr/>
        </p:nvSpPr>
        <p:spPr>
          <a:xfrm>
            <a:off x="2627784" y="4228084"/>
            <a:ext cx="4174541" cy="64633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6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НАЙДИ ОБЩЕЕ</a:t>
            </a:r>
            <a:endParaRPr/>
          </a:p>
        </p:txBody>
      </p:sp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Google Shape;464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81" y="-25402"/>
            <a:ext cx="9144000" cy="6883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гл2.jpg" id="465" name="Google Shape;465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p52"/>
          <p:cNvSpPr/>
          <p:nvPr/>
        </p:nvSpPr>
        <p:spPr>
          <a:xfrm>
            <a:off x="1763688" y="2446802"/>
            <a:ext cx="6123791" cy="1938992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0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Спасибо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60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за внимание!</a:t>
            </a:r>
            <a:endParaRPr b="1" sz="6000">
              <a:solidFill>
                <a:srgbClr val="C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16" name="Google Shape;11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24401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7"/>
          <p:cNvSpPr txBox="1"/>
          <p:nvPr>
            <p:ph type="title"/>
          </p:nvPr>
        </p:nvSpPr>
        <p:spPr>
          <a:xfrm>
            <a:off x="457200" y="892962"/>
            <a:ext cx="8229600" cy="1136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Times New Roman"/>
              <a:buNone/>
            </a:pPr>
            <a:r>
              <a:rPr b="1" lang="ru-RU" sz="5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ОБУЧЕНИЕ</a:t>
            </a:r>
            <a:endParaRPr/>
          </a:p>
        </p:txBody>
      </p:sp>
      <p:pic>
        <p:nvPicPr>
          <p:cNvPr descr="http://s1.cdn.new2.kingcoupon.ru/file/84/05/100172533882078405.jpg" id="118" name="Google Shape;118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71802" y="2071678"/>
            <a:ext cx="2857520" cy="3000397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://orenburg-dobycha.gazprom.ru/_ah/img/iqm3NZUfdArxh6da7mP3aw=s600" id="119" name="Google Shape;119;p17"/>
          <p:cNvPicPr preferRelativeResize="0"/>
          <p:nvPr/>
        </p:nvPicPr>
        <p:blipFill rotWithShape="1">
          <a:blip r:embed="rId5">
            <a:alphaModFix/>
          </a:blip>
          <a:srcRect b="0" l="20000" r="16250" t="0"/>
          <a:stretch/>
        </p:blipFill>
        <p:spPr>
          <a:xfrm>
            <a:off x="357158" y="2071678"/>
            <a:ext cx="2500330" cy="3000396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://img.7ya.ru/pics-new/2353.jpg" id="120" name="Google Shape;120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143636" y="2071678"/>
            <a:ext cx="2786082" cy="295818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C:\Users\User\Desktop\гл2.jpg" id="121" name="Google Shape;121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26" name="Google Shape;12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 txBox="1"/>
          <p:nvPr>
            <p:ph type="title"/>
          </p:nvPr>
        </p:nvSpPr>
        <p:spPr>
          <a:xfrm>
            <a:off x="460375" y="106823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Times New Roman"/>
              <a:buNone/>
            </a:pPr>
            <a:r>
              <a:rPr b="1" lang="ru-RU" sz="5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ПИСЬМО</a:t>
            </a:r>
            <a:endParaRPr/>
          </a:p>
        </p:txBody>
      </p:sp>
      <p:pic>
        <p:nvPicPr>
          <p:cNvPr descr="https://360tv.ru/media/article_media/20141028/b7b130d1.jpg" id="128" name="Google Shape;128;p18"/>
          <p:cNvPicPr preferRelativeResize="0"/>
          <p:nvPr/>
        </p:nvPicPr>
        <p:blipFill rotWithShape="1">
          <a:blip r:embed="rId4">
            <a:alphaModFix/>
          </a:blip>
          <a:srcRect b="8835" l="0" r="11627" t="5581"/>
          <a:stretch/>
        </p:blipFill>
        <p:spPr>
          <a:xfrm>
            <a:off x="3214678" y="2285992"/>
            <a:ext cx="2714644" cy="3286148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://www.proza.ru/pics/2016/02/19/260.jpg" id="129" name="Google Shape;129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86512" y="2214554"/>
            <a:ext cx="2643206" cy="328614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sp>
        <p:nvSpPr>
          <p:cNvPr descr="https://www.telecomstechnews.com/media/img/news/xlord_adonis_ofcom_mobile_coverage_signal.jpg.800x600_q96.png.pagespeed.ic.EtSZHkzHql.jpg" id="130" name="Google Shape;130;p18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www.telecomstechnews.com/media/img/news/xlord_adonis_ofcom_mobile_coverage_signal.jpg.800x600_q96.png.pagespeed.ic.EtSZHkzHql.jpg" id="131" name="Google Shape;131;p18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https://www.telecomstechnews.com/media/img/news/xlord_adonis_ofcom_mobile_coverage_signal.jpg.800x600_q96.png.pagespeed.ic.EtSZHkzHql.jpg" id="132" name="Google Shape;132;p18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www.bambler.ru/wp-content/uploads/2017/08/10-tips-for-preparing-for-fafsa.jpg" id="133" name="Google Shape;133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2932" y="2285992"/>
            <a:ext cx="2765994" cy="321470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C:\Users\User\Desktop\гл2.jpg" id="134" name="Google Shape;134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206490" y="2656440"/>
            <a:ext cx="2901690" cy="3570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40" name="Google Shape;14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7251" y="-24402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9"/>
          <p:cNvSpPr txBox="1"/>
          <p:nvPr>
            <p:ph type="title"/>
          </p:nvPr>
        </p:nvSpPr>
        <p:spPr>
          <a:xfrm>
            <a:off x="457200" y="92537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Times New Roman"/>
              <a:buNone/>
            </a:pPr>
            <a:r>
              <a:rPr b="1" lang="ru-RU" sz="5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ДИАЛОГ</a:t>
            </a:r>
            <a:endParaRPr/>
          </a:p>
        </p:txBody>
      </p:sp>
      <p:pic>
        <p:nvPicPr>
          <p:cNvPr descr="http://proural.info.opt-images.1c-bitrix-cdn.ru/upload/iblock/b5c/b5c972ef664bdd7a5137a32cae4235e3.jpg?1502352541326810" id="142" name="Google Shape;142;p19"/>
          <p:cNvPicPr preferRelativeResize="0"/>
          <p:nvPr/>
        </p:nvPicPr>
        <p:blipFill rotWithShape="1">
          <a:blip r:embed="rId4">
            <a:alphaModFix/>
          </a:blip>
          <a:srcRect b="0" l="15818" r="6215" t="1695"/>
          <a:stretch/>
        </p:blipFill>
        <p:spPr>
          <a:xfrm>
            <a:off x="214282" y="2071678"/>
            <a:ext cx="2500330" cy="278608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://detki.guru/wp-content/uploads/2016/09/deti-obshhajutsja-720x340.jpg" id="143" name="Google Shape;143;p19"/>
          <p:cNvPicPr preferRelativeResize="0"/>
          <p:nvPr/>
        </p:nvPicPr>
        <p:blipFill rotWithShape="1">
          <a:blip r:embed="rId5">
            <a:alphaModFix/>
          </a:blip>
          <a:srcRect b="0" l="18750" r="9373" t="2206"/>
          <a:stretch/>
        </p:blipFill>
        <p:spPr>
          <a:xfrm>
            <a:off x="5857884" y="2071678"/>
            <a:ext cx="3088507" cy="278608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://alwaysbusymama.com/images/stories/o-TALKING-WITH-KIDS-facebook.jpg" id="144" name="Google Shape;144;p19"/>
          <p:cNvPicPr preferRelativeResize="0"/>
          <p:nvPr/>
        </p:nvPicPr>
        <p:blipFill rotWithShape="1">
          <a:blip r:embed="rId6">
            <a:alphaModFix/>
          </a:blip>
          <a:srcRect b="0" l="7615" r="9382" t="3432"/>
          <a:stretch/>
        </p:blipFill>
        <p:spPr>
          <a:xfrm>
            <a:off x="2857488" y="2071678"/>
            <a:ext cx="2813258" cy="278608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C:\Users\User\Desktop\гл2.jpg" id="145" name="Google Shape;145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50" name="Google Shape;15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0"/>
          <p:cNvSpPr txBox="1"/>
          <p:nvPr>
            <p:ph type="title"/>
          </p:nvPr>
        </p:nvSpPr>
        <p:spPr>
          <a:xfrm>
            <a:off x="457200" y="92867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Times New Roman"/>
              <a:buNone/>
            </a:pPr>
            <a:r>
              <a:rPr b="1" lang="ru-RU" sz="54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ОТДЫХ</a:t>
            </a:r>
            <a:endParaRPr/>
          </a:p>
        </p:txBody>
      </p:sp>
      <p:pic>
        <p:nvPicPr>
          <p:cNvPr descr="http://lakenormanpulmonary.com/wp-content/uploads/2015/05/iStock_000034927358_Large.jpg" id="152" name="Google Shape;152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86512" y="2071678"/>
            <a:ext cx="2625829" cy="278608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s://w-dog.ru/wallpapers/10/9/288943640051687/palmy-bereg-plyazh-okean-tropiki-ekzotika.jpg" id="153" name="Google Shape;153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86116" y="2143116"/>
            <a:ext cx="2798684" cy="2643206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https://www.interfax.by/files/2017-09/1230552-201452-39x234412.jpg" id="154" name="Google Shape;154;p20"/>
          <p:cNvPicPr preferRelativeResize="0"/>
          <p:nvPr/>
        </p:nvPicPr>
        <p:blipFill rotWithShape="1">
          <a:blip r:embed="rId6">
            <a:alphaModFix/>
          </a:blip>
          <a:srcRect b="0" l="7412" r="7341" t="5556"/>
          <a:stretch/>
        </p:blipFill>
        <p:spPr>
          <a:xfrm>
            <a:off x="214282" y="2143116"/>
            <a:ext cx="2928926" cy="268200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kx="0" rotWithShape="0" algn="bl" stA="38000" stPos="0" sy="-100000" ky="0"/>
          </a:effectLst>
        </p:spPr>
      </p:pic>
      <p:pic>
        <p:nvPicPr>
          <p:cNvPr descr="C:\Users\User\Desktop\гл2.jpg" id="155" name="Google Shape;155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avatanplus.com/files/resources/original/56ea93888959d15384504d73.jpg" id="160" name="Google Shape;16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36853"/>
            <a:ext cx="9144000" cy="6882401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1"/>
          <p:cNvSpPr txBox="1"/>
          <p:nvPr>
            <p:ph type="title"/>
          </p:nvPr>
        </p:nvSpPr>
        <p:spPr>
          <a:xfrm>
            <a:off x="457200" y="256490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9600"/>
              <a:buFont typeface="Verdana"/>
              <a:buNone/>
            </a:pPr>
            <a:r>
              <a:rPr b="1" lang="ru-RU" sz="9600">
                <a:solidFill>
                  <a:srgbClr val="BFBFBF"/>
                </a:solidFill>
                <a:latin typeface="Verdana"/>
                <a:ea typeface="Verdana"/>
                <a:cs typeface="Verdana"/>
                <a:sym typeface="Verdana"/>
              </a:rPr>
              <a:t>2 </a:t>
            </a:r>
            <a:r>
              <a:rPr b="1" lang="ru-RU" sz="9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РАУНД</a:t>
            </a:r>
            <a:br>
              <a:rPr b="1" lang="ru-RU" sz="44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b="1" lang="ru-RU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b="1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C:\Users\User\Desktop\гл2.jpg" id="162" name="Google Shape;162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"/>
            <a:ext cx="3143240" cy="1136361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1"/>
          <p:cNvSpPr/>
          <p:nvPr/>
        </p:nvSpPr>
        <p:spPr>
          <a:xfrm>
            <a:off x="2123728" y="4300350"/>
            <a:ext cx="5077032" cy="64633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7950" algn="ctr" dir="5400000" dist="12700">
              <a:srgbClr val="000000"/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600">
                <a:solidFill>
                  <a:srgbClr val="C00000"/>
                </a:solidFill>
                <a:latin typeface="Verdana"/>
                <a:ea typeface="Verdana"/>
                <a:cs typeface="Verdana"/>
                <a:sym typeface="Verdana"/>
              </a:rPr>
              <a:t>ФРАЗЕОЛОГИЗМЫ</a:t>
            </a:r>
            <a:endParaRPr/>
          </a:p>
        </p:txBody>
      </p:sp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