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handoutMasterIdLst>
    <p:handoutMasterId r:id="rId12"/>
  </p:handoutMasterIdLst>
  <p:sldIdLst>
    <p:sldId id="258" r:id="rId2"/>
    <p:sldId id="265" r:id="rId3"/>
    <p:sldId id="269" r:id="rId4"/>
    <p:sldId id="271" r:id="rId5"/>
    <p:sldId id="272" r:id="rId6"/>
    <p:sldId id="273" r:id="rId7"/>
    <p:sldId id="274" r:id="rId8"/>
    <p:sldId id="275" r:id="rId9"/>
    <p:sldId id="277" r:id="rId10"/>
    <p:sldId id="276" r:id="rId11"/>
  </p:sldIdLst>
  <p:sldSz cx="10691813" cy="7559675"/>
  <p:notesSz cx="6858000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1B24"/>
    <a:srgbClr val="332448"/>
    <a:srgbClr val="BCBDBC"/>
    <a:srgbClr val="333E48"/>
    <a:srgbClr val="ED1C24"/>
    <a:srgbClr val="FFFFFF"/>
    <a:srgbClr val="FBF4F2"/>
    <a:srgbClr val="FBCDCE"/>
    <a:srgbClr val="CF371D"/>
    <a:srgbClr val="B31D0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9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-1164" y="-84"/>
      </p:cViewPr>
      <p:guideLst>
        <p:guide orient="horz" pos="2381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E07E40-5BC0-418E-9903-DA6B278CC33E}" type="datetimeFigureOut">
              <a:rPr lang="ru-RU" smtClean="0"/>
              <a:pPr/>
              <a:t>16.02.2024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2975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50DF4D-42D1-4D3E-9DD1-249E744C81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49196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42E8-2432-49CF-81D2-7DCE50C3EFE2}" type="datetimeFigureOut">
              <a:rPr lang="ru-RU" smtClean="0"/>
              <a:pPr/>
              <a:t>16.02.2024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20E7A-0A41-43CC-B7D5-E53A091A2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16204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42E8-2432-49CF-81D2-7DCE50C3EFE2}" type="datetimeFigureOut">
              <a:rPr lang="ru-RU" smtClean="0"/>
              <a:pPr/>
              <a:t>16.02.2024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20E7A-0A41-43CC-B7D5-E53A091A2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388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42E8-2432-49CF-81D2-7DCE50C3EFE2}" type="datetimeFigureOut">
              <a:rPr lang="ru-RU" smtClean="0"/>
              <a:pPr/>
              <a:t>16.02.2024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20E7A-0A41-43CC-B7D5-E53A091A2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6991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42E8-2432-49CF-81D2-7DCE50C3EFE2}" type="datetimeFigureOut">
              <a:rPr lang="ru-RU" smtClean="0"/>
              <a:pPr/>
              <a:t>16.02.2024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20E7A-0A41-43CC-B7D5-E53A091A2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5573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42E8-2432-49CF-81D2-7DCE50C3EFE2}" type="datetimeFigureOut">
              <a:rPr lang="ru-RU" smtClean="0"/>
              <a:pPr/>
              <a:t>16.02.2024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20E7A-0A41-43CC-B7D5-E53A091A2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0316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42E8-2432-49CF-81D2-7DCE50C3EFE2}" type="datetimeFigureOut">
              <a:rPr lang="ru-RU" smtClean="0"/>
              <a:pPr/>
              <a:t>16.02.2024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20E7A-0A41-43CC-B7D5-E53A091A2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8885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42E8-2432-49CF-81D2-7DCE50C3EFE2}" type="datetimeFigureOut">
              <a:rPr lang="ru-RU" smtClean="0"/>
              <a:pPr/>
              <a:t>16.02.2024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20E7A-0A41-43CC-B7D5-E53A091A2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35952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42E8-2432-49CF-81D2-7DCE50C3EFE2}" type="datetimeFigureOut">
              <a:rPr lang="ru-RU" smtClean="0"/>
              <a:pPr/>
              <a:t>16.02.2024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20E7A-0A41-43CC-B7D5-E53A091A2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4079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42E8-2432-49CF-81D2-7DCE50C3EFE2}" type="datetimeFigureOut">
              <a:rPr lang="ru-RU" smtClean="0"/>
              <a:pPr/>
              <a:t>16.02.2024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20E7A-0A41-43CC-B7D5-E53A091A2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6760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42E8-2432-49CF-81D2-7DCE50C3EFE2}" type="datetimeFigureOut">
              <a:rPr lang="ru-RU" smtClean="0"/>
              <a:pPr/>
              <a:t>16.02.2024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20E7A-0A41-43CC-B7D5-E53A091A2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25316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42E8-2432-49CF-81D2-7DCE50C3EFE2}" type="datetimeFigureOut">
              <a:rPr lang="ru-RU" smtClean="0"/>
              <a:pPr/>
              <a:t>16.02.2024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20E7A-0A41-43CC-B7D5-E53A091A2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6076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3142E8-2432-49CF-81D2-7DCE50C3EFE2}" type="datetimeFigureOut">
              <a:rPr lang="ru-RU" smtClean="0"/>
              <a:pPr/>
              <a:t>16.02.2024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620E7A-0A41-43CC-B7D5-E53A091A2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0781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7020" y="182880"/>
            <a:ext cx="7178593" cy="7178593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880" y="1123958"/>
            <a:ext cx="4538968" cy="1700035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5940" y="3442621"/>
            <a:ext cx="2932848" cy="70783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36150" y="5331067"/>
            <a:ext cx="1632428" cy="163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249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0687711" cy="7559675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4299198" y="10479811"/>
            <a:ext cx="1974839" cy="614340"/>
          </a:xfrm>
          <a:prstGeom prst="rect">
            <a:avLst/>
          </a:prstGeom>
        </p:spPr>
        <p:txBody>
          <a:bodyPr vert="horz" lIns="129326" tIns="64663" rIns="129326" bIns="64663" rtlCol="0">
            <a:normAutofit/>
          </a:bodyPr>
          <a:lstStyle>
            <a:lvl1pPr marL="0" indent="0" algn="ctr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967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97" dirty="0">
                <a:solidFill>
                  <a:schemeClr val="bg1"/>
                </a:solidFill>
                <a:latin typeface="Montserrat" panose="00000500000000000000" pitchFamily="50" charset="-52"/>
              </a:rPr>
              <a:t>Екатеринбург 2025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2220" y="1418037"/>
            <a:ext cx="7408937" cy="2773997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2157984" y="512064"/>
            <a:ext cx="4352544" cy="12801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57984" y="512064"/>
            <a:ext cx="2932848" cy="70783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70836" y="4450001"/>
            <a:ext cx="2851707" cy="2851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99829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0" y="0"/>
            <a:ext cx="10687711" cy="7559675"/>
            <a:chOff x="0" y="0"/>
            <a:chExt cx="10687711" cy="7559675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0687711" cy="7559675"/>
            </a:xfrm>
            <a:prstGeom prst="rect">
              <a:avLst/>
            </a:prstGeom>
          </p:spPr>
        </p:pic>
        <p:sp>
          <p:nvSpPr>
            <p:cNvPr id="12" name="Прямоугольник 11"/>
            <p:cNvSpPr/>
            <p:nvPr/>
          </p:nvSpPr>
          <p:spPr>
            <a:xfrm>
              <a:off x="1968500" y="215900"/>
              <a:ext cx="8356600" cy="16477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94236" y="192352"/>
            <a:ext cx="1312170" cy="1312170"/>
          </a:xfrm>
          <a:prstGeom prst="rect">
            <a:avLst/>
          </a:prstGeom>
        </p:spPr>
      </p:pic>
      <p:grpSp>
        <p:nvGrpSpPr>
          <p:cNvPr id="32" name="Группа 31"/>
          <p:cNvGrpSpPr/>
          <p:nvPr/>
        </p:nvGrpSpPr>
        <p:grpSpPr>
          <a:xfrm>
            <a:off x="4465200" y="2595397"/>
            <a:ext cx="2146386" cy="1850333"/>
            <a:chOff x="2998460" y="1201550"/>
            <a:chExt cx="2365370" cy="2039112"/>
          </a:xfrm>
        </p:grpSpPr>
        <p:sp>
          <p:nvSpPr>
            <p:cNvPr id="33" name="Шестиугольник 32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34" name="Шестиугольник 33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 smtClean="0">
                  <a:ln w="3175">
                    <a:noFill/>
                  </a:ln>
                  <a:solidFill>
                    <a:srgbClr val="332448"/>
                  </a:solidFill>
                </a:rPr>
                <a:t>Учебные предметы</a:t>
              </a:r>
              <a:endParaRPr lang="ru-RU" sz="1600" b="1" dirty="0">
                <a:ln w="3175">
                  <a:noFill/>
                </a:ln>
                <a:solidFill>
                  <a:srgbClr val="332448"/>
                </a:solidFill>
              </a:endParaRPr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6151122" y="3526132"/>
            <a:ext cx="2146386" cy="1850333"/>
            <a:chOff x="2998460" y="1201550"/>
            <a:chExt cx="2365370" cy="2039112"/>
          </a:xfrm>
        </p:grpSpPr>
        <p:sp>
          <p:nvSpPr>
            <p:cNvPr id="36" name="Шестиугольник 35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37" name="Шестиугольник 36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i="1" dirty="0" smtClean="0">
                  <a:solidFill>
                    <a:srgbClr val="332448"/>
                  </a:solidFill>
                </a:rPr>
                <a:t>Основы безопасно</a:t>
              </a:r>
              <a:endParaRPr lang="en-US" sz="1600" i="1" dirty="0" smtClean="0">
                <a:solidFill>
                  <a:srgbClr val="332448"/>
                </a:solidFill>
              </a:endParaRPr>
            </a:p>
            <a:p>
              <a:pPr algn="ctr"/>
              <a:r>
                <a:rPr lang="ru-RU" sz="1600" i="1" dirty="0" err="1" smtClean="0">
                  <a:solidFill>
                    <a:srgbClr val="332448"/>
                  </a:solidFill>
                </a:rPr>
                <a:t>сти</a:t>
              </a:r>
              <a:r>
                <a:rPr lang="ru-RU" sz="1600" i="1" dirty="0" smtClean="0">
                  <a:solidFill>
                    <a:srgbClr val="332448"/>
                  </a:solidFill>
                </a:rPr>
                <a:t> жизнедеятельности</a:t>
              </a:r>
              <a:endParaRPr lang="ru-RU" sz="1600" i="1" dirty="0">
                <a:solidFill>
                  <a:srgbClr val="332448"/>
                </a:solidFill>
              </a:endParaRPr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6151123" y="1672516"/>
            <a:ext cx="2146386" cy="1850333"/>
            <a:chOff x="2998460" y="1201550"/>
            <a:chExt cx="2365370" cy="2039112"/>
          </a:xfrm>
        </p:grpSpPr>
        <p:sp>
          <p:nvSpPr>
            <p:cNvPr id="39" name="Шестиугольник 38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40" name="Шестиугольник 39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i="1" dirty="0" smtClean="0">
                  <a:solidFill>
                    <a:srgbClr val="332448"/>
                  </a:solidFill>
                </a:rPr>
                <a:t>Технология</a:t>
              </a:r>
              <a:endParaRPr lang="ru-RU" sz="1600" i="1" dirty="0">
                <a:solidFill>
                  <a:srgbClr val="332448"/>
                </a:solidFill>
              </a:endParaRPr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4465200" y="746183"/>
            <a:ext cx="2146386" cy="1850333"/>
            <a:chOff x="2998460" y="1201550"/>
            <a:chExt cx="2365370" cy="2039112"/>
          </a:xfrm>
        </p:grpSpPr>
        <p:sp>
          <p:nvSpPr>
            <p:cNvPr id="42" name="Шестиугольник 41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43" name="Шестиугольник 42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i="1" dirty="0" err="1" smtClean="0">
                  <a:solidFill>
                    <a:srgbClr val="332448"/>
                  </a:solidFill>
                </a:rPr>
                <a:t>Информа</a:t>
              </a:r>
              <a:endParaRPr lang="en-US" sz="1600" i="1" dirty="0" smtClean="0">
                <a:solidFill>
                  <a:srgbClr val="332448"/>
                </a:solidFill>
              </a:endParaRPr>
            </a:p>
            <a:p>
              <a:pPr algn="ctr"/>
              <a:r>
                <a:rPr lang="ru-RU" sz="1600" i="1" dirty="0" smtClean="0">
                  <a:solidFill>
                    <a:srgbClr val="332448"/>
                  </a:solidFill>
                </a:rPr>
                <a:t>тика</a:t>
              </a:r>
              <a:endParaRPr lang="ru-RU" i="1" dirty="0">
                <a:solidFill>
                  <a:srgbClr val="332448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96902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Группа 46"/>
          <p:cNvGrpSpPr/>
          <p:nvPr/>
        </p:nvGrpSpPr>
        <p:grpSpPr>
          <a:xfrm>
            <a:off x="0" y="0"/>
            <a:ext cx="10687711" cy="7559675"/>
            <a:chOff x="0" y="0"/>
            <a:chExt cx="10687711" cy="7559675"/>
          </a:xfrm>
        </p:grpSpPr>
        <p:pic>
          <p:nvPicPr>
            <p:cNvPr id="48" name="Рисунок 4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0687711" cy="7559675"/>
            </a:xfrm>
            <a:prstGeom prst="rect">
              <a:avLst/>
            </a:prstGeom>
          </p:spPr>
        </p:pic>
        <p:sp>
          <p:nvSpPr>
            <p:cNvPr id="49" name="Прямоугольник 48"/>
            <p:cNvSpPr/>
            <p:nvPr/>
          </p:nvSpPr>
          <p:spPr>
            <a:xfrm>
              <a:off x="1968500" y="215900"/>
              <a:ext cx="8356600" cy="16477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4376300" y="2862097"/>
            <a:ext cx="2146386" cy="1850333"/>
            <a:chOff x="2998460" y="1201550"/>
            <a:chExt cx="2365370" cy="2039112"/>
          </a:xfrm>
        </p:grpSpPr>
        <p:sp>
          <p:nvSpPr>
            <p:cNvPr id="15" name="Шестиугольник 14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16" name="Шестиугольник 15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 smtClean="0">
                  <a:ln w="3175">
                    <a:noFill/>
                  </a:ln>
                  <a:solidFill>
                    <a:srgbClr val="332448"/>
                  </a:solidFill>
                </a:rPr>
                <a:t>Внеурочная деятельность</a:t>
              </a:r>
              <a:endParaRPr lang="ru-RU" sz="1600" b="1" dirty="0">
                <a:ln w="3175">
                  <a:noFill/>
                </a:ln>
                <a:solidFill>
                  <a:srgbClr val="332448"/>
                </a:solidFill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6065453" y="82559"/>
            <a:ext cx="2146386" cy="1850333"/>
            <a:chOff x="2998459" y="1201550"/>
            <a:chExt cx="2365370" cy="2039112"/>
          </a:xfrm>
        </p:grpSpPr>
        <p:sp>
          <p:nvSpPr>
            <p:cNvPr id="18" name="Шестиугольник 17"/>
            <p:cNvSpPr/>
            <p:nvPr/>
          </p:nvSpPr>
          <p:spPr>
            <a:xfrm>
              <a:off x="2998459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19" name="Шестиугольник 18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i="1" dirty="0" smtClean="0">
                  <a:solidFill>
                    <a:srgbClr val="332448"/>
                  </a:solidFill>
                </a:rPr>
                <a:t>Чертежная мастерская</a:t>
              </a:r>
              <a:endParaRPr lang="ru-RU" sz="1600" i="1" dirty="0">
                <a:solidFill>
                  <a:srgbClr val="332448"/>
                </a:solidFill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6062135" y="1936930"/>
            <a:ext cx="2146386" cy="1850333"/>
            <a:chOff x="2998460" y="1201550"/>
            <a:chExt cx="2365370" cy="2039112"/>
          </a:xfrm>
        </p:grpSpPr>
        <p:sp>
          <p:nvSpPr>
            <p:cNvPr id="21" name="Шестиугольник 20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22" name="Шестиугольник 21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i="1" dirty="0" smtClean="0">
                  <a:solidFill>
                    <a:srgbClr val="332448"/>
                  </a:solidFill>
                </a:rPr>
                <a:t>Профильный лагерь</a:t>
              </a:r>
              <a:endParaRPr lang="ru-RU" sz="1600" i="1" dirty="0">
                <a:solidFill>
                  <a:srgbClr val="332448"/>
                </a:solidFill>
              </a:endParaRP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4369846" y="1010898"/>
            <a:ext cx="2146386" cy="1850333"/>
            <a:chOff x="2998460" y="1201550"/>
            <a:chExt cx="2365370" cy="2039112"/>
          </a:xfrm>
        </p:grpSpPr>
        <p:sp>
          <p:nvSpPr>
            <p:cNvPr id="24" name="Шестиугольник 23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25" name="Шестиугольник 24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i="1" dirty="0" smtClean="0">
                  <a:solidFill>
                    <a:srgbClr val="332448"/>
                  </a:solidFill>
                </a:rPr>
                <a:t>Информационный центр</a:t>
              </a:r>
              <a:endParaRPr lang="ru-RU" sz="1600" i="1" dirty="0">
                <a:solidFill>
                  <a:srgbClr val="332448"/>
                </a:solidFill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6058310" y="3787261"/>
            <a:ext cx="2146386" cy="1850333"/>
            <a:chOff x="2998460" y="1201550"/>
            <a:chExt cx="2365370" cy="2039112"/>
          </a:xfrm>
        </p:grpSpPr>
        <p:sp>
          <p:nvSpPr>
            <p:cNvPr id="27" name="Шестиугольник 26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28" name="Шестиугольник 27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i="1" dirty="0" smtClean="0">
                  <a:solidFill>
                    <a:srgbClr val="332448"/>
                  </a:solidFill>
                </a:rPr>
                <a:t>Мастер печатных дел</a:t>
              </a:r>
              <a:endParaRPr lang="ru-RU" sz="1600" i="1" dirty="0">
                <a:solidFill>
                  <a:srgbClr val="332448"/>
                </a:solidFill>
              </a:endParaRP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4372914" y="4711488"/>
            <a:ext cx="2146386" cy="1850333"/>
            <a:chOff x="2998460" y="1201550"/>
            <a:chExt cx="2365370" cy="2039112"/>
          </a:xfrm>
        </p:grpSpPr>
        <p:sp>
          <p:nvSpPr>
            <p:cNvPr id="30" name="Шестиугольник 29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31" name="Шестиугольник 30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i="1" dirty="0" smtClean="0">
                  <a:solidFill>
                    <a:srgbClr val="332448"/>
                  </a:solidFill>
                </a:rPr>
                <a:t>Конструирование</a:t>
              </a:r>
              <a:endParaRPr lang="ru-RU" sz="1600" i="1" dirty="0">
                <a:solidFill>
                  <a:srgbClr val="332448"/>
                </a:solidFill>
              </a:endParaRP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2690114" y="1934333"/>
            <a:ext cx="2146386" cy="1850333"/>
            <a:chOff x="2998460" y="1201550"/>
            <a:chExt cx="2365370" cy="2039112"/>
          </a:xfrm>
        </p:grpSpPr>
        <p:sp>
          <p:nvSpPr>
            <p:cNvPr id="33" name="Шестиугольник 32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34" name="Шестиугольник 33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i="1" dirty="0" smtClean="0">
                  <a:solidFill>
                    <a:srgbClr val="332448"/>
                  </a:solidFill>
                </a:rPr>
                <a:t>Моделирование на бумаге</a:t>
              </a:r>
              <a:endParaRPr lang="ru-RU" sz="1400" i="1" dirty="0">
                <a:solidFill>
                  <a:srgbClr val="332448"/>
                </a:solidFill>
              </a:endParaRPr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2689565" y="3779900"/>
            <a:ext cx="2146386" cy="1850333"/>
            <a:chOff x="2998460" y="1201550"/>
            <a:chExt cx="2365370" cy="2039112"/>
          </a:xfrm>
        </p:grpSpPr>
        <p:sp>
          <p:nvSpPr>
            <p:cNvPr id="36" name="Шестиугольник 35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37" name="Шестиугольник 36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i="1" dirty="0" err="1" smtClean="0">
                  <a:solidFill>
                    <a:srgbClr val="332448"/>
                  </a:solidFill>
                </a:rPr>
                <a:t>ПиктоМир</a:t>
              </a:r>
              <a:endParaRPr lang="ru-RU" sz="1600" i="1" dirty="0">
                <a:solidFill>
                  <a:srgbClr val="332448"/>
                </a:solidFill>
              </a:endParaRPr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1004566" y="4706002"/>
            <a:ext cx="2146386" cy="1850333"/>
            <a:chOff x="2998460" y="1201550"/>
            <a:chExt cx="2365370" cy="2039112"/>
          </a:xfrm>
        </p:grpSpPr>
        <p:sp>
          <p:nvSpPr>
            <p:cNvPr id="39" name="Шестиугольник 38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40" name="Шестиугольник 39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i="1" dirty="0" smtClean="0">
                  <a:solidFill>
                    <a:srgbClr val="332448"/>
                  </a:solidFill>
                </a:rPr>
                <a:t>Scratch</a:t>
              </a:r>
              <a:endParaRPr lang="ru-RU" sz="1600" i="1" dirty="0">
                <a:solidFill>
                  <a:srgbClr val="332448"/>
                </a:solidFill>
              </a:endParaRPr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2685880" y="5631892"/>
            <a:ext cx="2146386" cy="1850333"/>
            <a:chOff x="2998460" y="1201550"/>
            <a:chExt cx="2365370" cy="2039112"/>
          </a:xfrm>
        </p:grpSpPr>
        <p:sp>
          <p:nvSpPr>
            <p:cNvPr id="42" name="Шестиугольник 41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43" name="Шестиугольник 42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i="1" dirty="0" smtClean="0">
                  <a:solidFill>
                    <a:srgbClr val="332448"/>
                  </a:solidFill>
                </a:rPr>
                <a:t>Основы компьютерной грамотности</a:t>
              </a:r>
              <a:endParaRPr lang="ru-RU" sz="1400" i="1" dirty="0">
                <a:solidFill>
                  <a:srgbClr val="332448"/>
                </a:solidFill>
              </a:endParaRPr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2688366" y="83998"/>
            <a:ext cx="2146386" cy="1850333"/>
            <a:chOff x="2998460" y="1201550"/>
            <a:chExt cx="2365370" cy="2039112"/>
          </a:xfrm>
        </p:grpSpPr>
        <p:sp>
          <p:nvSpPr>
            <p:cNvPr id="45" name="Шестиугольник 44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46" name="Шестиугольник 45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i="1" dirty="0" smtClean="0">
                  <a:solidFill>
                    <a:srgbClr val="332448"/>
                  </a:solidFill>
                </a:rPr>
                <a:t>3</a:t>
              </a:r>
              <a:r>
                <a:rPr lang="en-US" sz="1600" i="1" dirty="0" smtClean="0">
                  <a:solidFill>
                    <a:srgbClr val="332448"/>
                  </a:solidFill>
                </a:rPr>
                <a:t>D </a:t>
              </a:r>
              <a:r>
                <a:rPr lang="ru-RU" sz="1600" i="1" dirty="0" smtClean="0">
                  <a:solidFill>
                    <a:srgbClr val="332448"/>
                  </a:solidFill>
                </a:rPr>
                <a:t>ручка</a:t>
              </a:r>
              <a:endParaRPr lang="ru-RU" sz="1600" i="1" dirty="0">
                <a:solidFill>
                  <a:srgbClr val="332448"/>
                </a:solidFill>
              </a:endParaRPr>
            </a:p>
          </p:txBody>
        </p:sp>
      </p:grpSp>
      <p:pic>
        <p:nvPicPr>
          <p:cNvPr id="50" name="Рисунок 4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94236" y="192352"/>
            <a:ext cx="1312170" cy="1312170"/>
          </a:xfrm>
          <a:prstGeom prst="rect">
            <a:avLst/>
          </a:prstGeom>
        </p:spPr>
      </p:pic>
      <p:grpSp>
        <p:nvGrpSpPr>
          <p:cNvPr id="51" name="Группа 50"/>
          <p:cNvGrpSpPr/>
          <p:nvPr/>
        </p:nvGrpSpPr>
        <p:grpSpPr>
          <a:xfrm>
            <a:off x="7741492" y="2860302"/>
            <a:ext cx="2146386" cy="1850333"/>
            <a:chOff x="2998460" y="1201550"/>
            <a:chExt cx="2365370" cy="2039112"/>
          </a:xfrm>
        </p:grpSpPr>
        <p:sp>
          <p:nvSpPr>
            <p:cNvPr id="52" name="Шестиугольник 51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53" name="Шестиугольник 52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i="1" dirty="0" smtClean="0">
                  <a:solidFill>
                    <a:srgbClr val="332448"/>
                  </a:solidFill>
                </a:rPr>
                <a:t>Специализированные классы </a:t>
              </a:r>
              <a:endParaRPr lang="ru-RU" sz="1600" i="1" dirty="0">
                <a:solidFill>
                  <a:srgbClr val="332448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7009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Группа 46"/>
          <p:cNvGrpSpPr/>
          <p:nvPr/>
        </p:nvGrpSpPr>
        <p:grpSpPr>
          <a:xfrm>
            <a:off x="0" y="0"/>
            <a:ext cx="10687711" cy="7559675"/>
            <a:chOff x="0" y="0"/>
            <a:chExt cx="10687711" cy="7559675"/>
          </a:xfrm>
        </p:grpSpPr>
        <p:pic>
          <p:nvPicPr>
            <p:cNvPr id="48" name="Рисунок 4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0687711" cy="7559675"/>
            </a:xfrm>
            <a:prstGeom prst="rect">
              <a:avLst/>
            </a:prstGeom>
          </p:spPr>
        </p:pic>
        <p:sp>
          <p:nvSpPr>
            <p:cNvPr id="49" name="Прямоугольник 48"/>
            <p:cNvSpPr/>
            <p:nvPr/>
          </p:nvSpPr>
          <p:spPr>
            <a:xfrm>
              <a:off x="1968500" y="215900"/>
              <a:ext cx="8356600" cy="16477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4376300" y="2849397"/>
            <a:ext cx="2146386" cy="1850333"/>
            <a:chOff x="2998460" y="1201550"/>
            <a:chExt cx="2365370" cy="2039112"/>
          </a:xfrm>
        </p:grpSpPr>
        <p:sp>
          <p:nvSpPr>
            <p:cNvPr id="15" name="Шестиугольник 14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16" name="Шестиугольник 15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 smtClean="0">
                  <a:ln w="3175">
                    <a:noFill/>
                  </a:ln>
                  <a:solidFill>
                    <a:srgbClr val="332448"/>
                  </a:solidFill>
                </a:rPr>
                <a:t>Дополнительное образование </a:t>
              </a:r>
              <a:endParaRPr lang="ru-RU" sz="1600" b="1" dirty="0">
                <a:ln w="3175">
                  <a:noFill/>
                </a:ln>
                <a:solidFill>
                  <a:srgbClr val="332448"/>
                </a:solidFill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6065453" y="69859"/>
            <a:ext cx="2146386" cy="1850333"/>
            <a:chOff x="2998459" y="1201550"/>
            <a:chExt cx="2365370" cy="2039112"/>
          </a:xfrm>
        </p:grpSpPr>
        <p:sp>
          <p:nvSpPr>
            <p:cNvPr id="18" name="Шестиугольник 17"/>
            <p:cNvSpPr/>
            <p:nvPr/>
          </p:nvSpPr>
          <p:spPr>
            <a:xfrm>
              <a:off x="2998459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19" name="Шестиугольник 18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i="1" dirty="0" smtClean="0">
                  <a:solidFill>
                    <a:srgbClr val="332448"/>
                  </a:solidFill>
                </a:rPr>
                <a:t>Шашки</a:t>
              </a:r>
              <a:r>
                <a:rPr lang="en-US" sz="1600" i="1" dirty="0" smtClean="0">
                  <a:solidFill>
                    <a:srgbClr val="332448"/>
                  </a:solidFill>
                </a:rPr>
                <a:t>&amp;</a:t>
              </a:r>
              <a:endParaRPr lang="ru-RU" sz="1600" i="1" dirty="0" smtClean="0">
                <a:solidFill>
                  <a:srgbClr val="332448"/>
                </a:solidFill>
              </a:endParaRPr>
            </a:p>
            <a:p>
              <a:pPr algn="ctr"/>
              <a:r>
                <a:rPr lang="ru-RU" sz="1600" i="1" dirty="0" smtClean="0">
                  <a:solidFill>
                    <a:srgbClr val="332448"/>
                  </a:solidFill>
                </a:rPr>
                <a:t>шахматы</a:t>
              </a:r>
              <a:endParaRPr lang="ru-RU" sz="1600" i="1" dirty="0">
                <a:solidFill>
                  <a:srgbClr val="332448"/>
                </a:solidFill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6062135" y="1924230"/>
            <a:ext cx="2146386" cy="1850333"/>
            <a:chOff x="2998460" y="1201550"/>
            <a:chExt cx="2365370" cy="2039112"/>
          </a:xfrm>
        </p:grpSpPr>
        <p:sp>
          <p:nvSpPr>
            <p:cNvPr id="21" name="Шестиугольник 20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22" name="Шестиугольник 21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i="1" dirty="0" smtClean="0">
                  <a:solidFill>
                    <a:srgbClr val="332448"/>
                  </a:solidFill>
                </a:rPr>
                <a:t>Школьное радио</a:t>
              </a:r>
              <a:endParaRPr lang="ru-RU" sz="1600" i="1" dirty="0">
                <a:solidFill>
                  <a:srgbClr val="332448"/>
                </a:solidFill>
              </a:endParaRP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4369846" y="998198"/>
            <a:ext cx="2146386" cy="1850333"/>
            <a:chOff x="2998460" y="1201550"/>
            <a:chExt cx="2365370" cy="2039112"/>
          </a:xfrm>
        </p:grpSpPr>
        <p:sp>
          <p:nvSpPr>
            <p:cNvPr id="24" name="Шестиугольник 23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25" name="Шестиугольник 24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i="1" dirty="0" smtClean="0">
                  <a:solidFill>
                    <a:srgbClr val="332448"/>
                  </a:solidFill>
                </a:rPr>
                <a:t>Фотошкола</a:t>
              </a:r>
              <a:endParaRPr lang="ru-RU" sz="1600" i="1" dirty="0">
                <a:solidFill>
                  <a:srgbClr val="332448"/>
                </a:solidFill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6058310" y="3774561"/>
            <a:ext cx="2146386" cy="1850333"/>
            <a:chOff x="2998460" y="1201550"/>
            <a:chExt cx="2365370" cy="2039112"/>
          </a:xfrm>
        </p:grpSpPr>
        <p:sp>
          <p:nvSpPr>
            <p:cNvPr id="27" name="Шестиугольник 26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28" name="Шестиугольник 27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i="1" dirty="0" err="1" smtClean="0">
                  <a:solidFill>
                    <a:srgbClr val="332448"/>
                  </a:solidFill>
                </a:rPr>
                <a:t>Паперкрафт</a:t>
              </a:r>
              <a:endParaRPr lang="ru-RU" sz="1600" i="1" dirty="0">
                <a:solidFill>
                  <a:srgbClr val="332448"/>
                </a:solidFill>
              </a:endParaRP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4372914" y="4698788"/>
            <a:ext cx="2146386" cy="1850333"/>
            <a:chOff x="2998460" y="1201550"/>
            <a:chExt cx="2365370" cy="2039112"/>
          </a:xfrm>
        </p:grpSpPr>
        <p:sp>
          <p:nvSpPr>
            <p:cNvPr id="30" name="Шестиугольник 29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31" name="Шестиугольник 30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i="1" dirty="0" smtClean="0">
                  <a:solidFill>
                    <a:srgbClr val="332448"/>
                  </a:solidFill>
                </a:rPr>
                <a:t>Видеофильм</a:t>
              </a:r>
              <a:endParaRPr lang="ru-RU" sz="1600" i="1" dirty="0">
                <a:solidFill>
                  <a:srgbClr val="332448"/>
                </a:solidFill>
              </a:endParaRP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2690114" y="1921633"/>
            <a:ext cx="2146386" cy="1850333"/>
            <a:chOff x="2998460" y="1201550"/>
            <a:chExt cx="2365370" cy="2039112"/>
          </a:xfrm>
        </p:grpSpPr>
        <p:sp>
          <p:nvSpPr>
            <p:cNvPr id="33" name="Шестиугольник 32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34" name="Шестиугольник 33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i="1" dirty="0" smtClean="0">
                  <a:solidFill>
                    <a:srgbClr val="332448"/>
                  </a:solidFill>
                </a:rPr>
                <a:t>БПЛА</a:t>
              </a:r>
              <a:endParaRPr lang="ru-RU" sz="1600" i="1" dirty="0">
                <a:solidFill>
                  <a:srgbClr val="332448"/>
                </a:solidFill>
              </a:endParaRPr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2689565" y="3767200"/>
            <a:ext cx="2146386" cy="1850333"/>
            <a:chOff x="2998460" y="1201550"/>
            <a:chExt cx="2365370" cy="2039112"/>
          </a:xfrm>
        </p:grpSpPr>
        <p:sp>
          <p:nvSpPr>
            <p:cNvPr id="36" name="Шестиугольник 35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37" name="Шестиугольник 36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i="1" dirty="0" smtClean="0">
                  <a:solidFill>
                    <a:srgbClr val="332448"/>
                  </a:solidFill>
                </a:rPr>
                <a:t>Вектор</a:t>
              </a:r>
              <a:endParaRPr lang="ru-RU" sz="1600" i="1" dirty="0">
                <a:solidFill>
                  <a:srgbClr val="332448"/>
                </a:solidFill>
              </a:endParaRPr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1004566" y="4693302"/>
            <a:ext cx="2146386" cy="1850333"/>
            <a:chOff x="2998460" y="1201550"/>
            <a:chExt cx="2365370" cy="2039112"/>
          </a:xfrm>
        </p:grpSpPr>
        <p:sp>
          <p:nvSpPr>
            <p:cNvPr id="39" name="Шестиугольник 38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40" name="Шестиугольник 39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i="1" dirty="0" smtClean="0">
                  <a:solidFill>
                    <a:srgbClr val="332448"/>
                  </a:solidFill>
                </a:rPr>
                <a:t>VIP</a:t>
              </a:r>
            </a:p>
            <a:p>
              <a:pPr algn="ctr"/>
              <a:r>
                <a:rPr lang="ru-RU" sz="1600" i="1" dirty="0" smtClean="0">
                  <a:solidFill>
                    <a:srgbClr val="332448"/>
                  </a:solidFill>
                </a:rPr>
                <a:t>(</a:t>
              </a:r>
              <a:r>
                <a:rPr lang="en-US" sz="1600" i="1" dirty="0" err="1" smtClean="0">
                  <a:solidFill>
                    <a:srgbClr val="332448"/>
                  </a:solidFill>
                </a:rPr>
                <a:t>VR&amp;Python</a:t>
              </a:r>
              <a:r>
                <a:rPr lang="ru-RU" sz="1600" i="1" dirty="0" smtClean="0">
                  <a:solidFill>
                    <a:srgbClr val="332448"/>
                  </a:solidFill>
                </a:rPr>
                <a:t>)</a:t>
              </a:r>
              <a:endParaRPr lang="ru-RU" sz="1600" i="1" dirty="0">
                <a:solidFill>
                  <a:srgbClr val="332448"/>
                </a:solidFill>
              </a:endParaRPr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2685880" y="5619192"/>
            <a:ext cx="2146386" cy="1850333"/>
            <a:chOff x="2998460" y="1201550"/>
            <a:chExt cx="2365370" cy="2039112"/>
          </a:xfrm>
        </p:grpSpPr>
        <p:sp>
          <p:nvSpPr>
            <p:cNvPr id="42" name="Шестиугольник 41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43" name="Шестиугольник 42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50" i="1" dirty="0" smtClean="0">
                  <a:solidFill>
                    <a:srgbClr val="332448"/>
                  </a:solidFill>
                </a:rPr>
                <a:t>Робототехника</a:t>
              </a:r>
              <a:endParaRPr lang="ru-RU" sz="1350" i="1" dirty="0">
                <a:solidFill>
                  <a:srgbClr val="332448"/>
                </a:solidFill>
              </a:endParaRPr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2688366" y="71298"/>
            <a:ext cx="2146386" cy="1850333"/>
            <a:chOff x="2998460" y="1201550"/>
            <a:chExt cx="2365370" cy="2039112"/>
          </a:xfrm>
        </p:grpSpPr>
        <p:sp>
          <p:nvSpPr>
            <p:cNvPr id="45" name="Шестиугольник 44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46" name="Шестиугольник 45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i="1" dirty="0" smtClean="0">
                  <a:solidFill>
                    <a:srgbClr val="332448"/>
                  </a:solidFill>
                </a:rPr>
                <a:t>3</a:t>
              </a:r>
              <a:r>
                <a:rPr lang="en-US" sz="1400" i="1" dirty="0" smtClean="0">
                  <a:solidFill>
                    <a:srgbClr val="332448"/>
                  </a:solidFill>
                </a:rPr>
                <a:t>D </a:t>
              </a:r>
              <a:r>
                <a:rPr lang="ru-RU" sz="1400" i="1" dirty="0" smtClean="0">
                  <a:solidFill>
                    <a:srgbClr val="332448"/>
                  </a:solidFill>
                </a:rPr>
                <a:t>моделирование</a:t>
              </a:r>
              <a:endParaRPr lang="ru-RU" sz="1400" i="1" dirty="0">
                <a:solidFill>
                  <a:srgbClr val="332448"/>
                </a:solidFill>
              </a:endParaRPr>
            </a:p>
          </p:txBody>
        </p:sp>
      </p:grpSp>
      <p:pic>
        <p:nvPicPr>
          <p:cNvPr id="50" name="Рисунок 4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94236" y="192352"/>
            <a:ext cx="1312170" cy="1312170"/>
          </a:xfrm>
          <a:prstGeom prst="rect">
            <a:avLst/>
          </a:prstGeom>
        </p:spPr>
      </p:pic>
      <p:grpSp>
        <p:nvGrpSpPr>
          <p:cNvPr id="51" name="Группа 50"/>
          <p:cNvGrpSpPr/>
          <p:nvPr/>
        </p:nvGrpSpPr>
        <p:grpSpPr>
          <a:xfrm>
            <a:off x="6059209" y="5629656"/>
            <a:ext cx="2146386" cy="1850333"/>
            <a:chOff x="2998460" y="1201550"/>
            <a:chExt cx="2365370" cy="2039112"/>
          </a:xfrm>
        </p:grpSpPr>
        <p:sp>
          <p:nvSpPr>
            <p:cNvPr id="52" name="Шестиугольник 51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53" name="Шестиугольник 52"/>
            <p:cNvSpPr/>
            <p:nvPr/>
          </p:nvSpPr>
          <p:spPr>
            <a:xfrm>
              <a:off x="3036834" y="1234630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i="1" dirty="0" err="1" smtClean="0">
                  <a:solidFill>
                    <a:srgbClr val="332448"/>
                  </a:solidFill>
                </a:rPr>
                <a:t>Автогородок</a:t>
              </a:r>
              <a:endParaRPr lang="ru-RU" sz="1600" i="1" dirty="0">
                <a:solidFill>
                  <a:srgbClr val="332448"/>
                </a:solidFill>
              </a:endParaRPr>
            </a:p>
          </p:txBody>
        </p:sp>
      </p:grpSp>
      <p:grpSp>
        <p:nvGrpSpPr>
          <p:cNvPr id="54" name="Группа 53"/>
          <p:cNvGrpSpPr/>
          <p:nvPr/>
        </p:nvGrpSpPr>
        <p:grpSpPr>
          <a:xfrm>
            <a:off x="7745210" y="4703406"/>
            <a:ext cx="2146386" cy="1850333"/>
            <a:chOff x="2998460" y="1201550"/>
            <a:chExt cx="2365370" cy="2039112"/>
          </a:xfrm>
        </p:grpSpPr>
        <p:sp>
          <p:nvSpPr>
            <p:cNvPr id="55" name="Шестиугольник 54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56" name="Шестиугольник 55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i="1" dirty="0" smtClean="0">
                  <a:solidFill>
                    <a:srgbClr val="332448"/>
                  </a:solidFill>
                </a:rPr>
                <a:t>Дизайн</a:t>
              </a:r>
              <a:endParaRPr lang="ru-RU" sz="1600" i="1" dirty="0">
                <a:solidFill>
                  <a:srgbClr val="332448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63358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Группа 46"/>
          <p:cNvGrpSpPr/>
          <p:nvPr/>
        </p:nvGrpSpPr>
        <p:grpSpPr>
          <a:xfrm>
            <a:off x="0" y="-17977"/>
            <a:ext cx="10687711" cy="7559675"/>
            <a:chOff x="0" y="0"/>
            <a:chExt cx="10687711" cy="7559675"/>
          </a:xfrm>
        </p:grpSpPr>
        <p:pic>
          <p:nvPicPr>
            <p:cNvPr id="48" name="Рисунок 4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0687711" cy="7559675"/>
            </a:xfrm>
            <a:prstGeom prst="rect">
              <a:avLst/>
            </a:prstGeom>
          </p:spPr>
        </p:pic>
        <p:sp>
          <p:nvSpPr>
            <p:cNvPr id="49" name="Прямоугольник 48"/>
            <p:cNvSpPr/>
            <p:nvPr/>
          </p:nvSpPr>
          <p:spPr>
            <a:xfrm>
              <a:off x="1968500" y="215900"/>
              <a:ext cx="8356600" cy="16477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4376300" y="2684297"/>
            <a:ext cx="2146386" cy="1850333"/>
            <a:chOff x="2998460" y="1201550"/>
            <a:chExt cx="2365370" cy="2039112"/>
          </a:xfrm>
        </p:grpSpPr>
        <p:sp>
          <p:nvSpPr>
            <p:cNvPr id="15" name="Шестиугольник 14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16" name="Шестиугольник 15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 smtClean="0">
                  <a:ln w="3175">
                    <a:noFill/>
                  </a:ln>
                  <a:solidFill>
                    <a:srgbClr val="332448"/>
                  </a:solidFill>
                </a:rPr>
                <a:t>Сетевое взаимодействие </a:t>
              </a:r>
              <a:endParaRPr lang="ru-RU" sz="1600" b="1" dirty="0">
                <a:ln w="3175">
                  <a:noFill/>
                </a:ln>
                <a:solidFill>
                  <a:srgbClr val="332448"/>
                </a:solidFill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6062135" y="1759130"/>
            <a:ext cx="2146386" cy="1850333"/>
            <a:chOff x="2998460" y="1201550"/>
            <a:chExt cx="2365370" cy="2039112"/>
          </a:xfrm>
        </p:grpSpPr>
        <p:sp>
          <p:nvSpPr>
            <p:cNvPr id="21" name="Шестиугольник 20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22" name="Шестиугольник 21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i="1" dirty="0">
                  <a:solidFill>
                    <a:srgbClr val="332448"/>
                  </a:solidFill>
                </a:rPr>
                <a:t>МАОУ </a:t>
              </a:r>
              <a:r>
                <a:rPr lang="ru-RU" sz="1600" i="1" dirty="0" smtClean="0">
                  <a:solidFill>
                    <a:srgbClr val="332448"/>
                  </a:solidFill>
                </a:rPr>
                <a:t>«Лобановская </a:t>
              </a:r>
              <a:r>
                <a:rPr lang="ru-RU" sz="1600" i="1" dirty="0">
                  <a:solidFill>
                    <a:srgbClr val="332448"/>
                  </a:solidFill>
                </a:rPr>
                <a:t>СШ»</a:t>
              </a: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4369846" y="833098"/>
            <a:ext cx="2146386" cy="1850333"/>
            <a:chOff x="2998460" y="1201550"/>
            <a:chExt cx="2365370" cy="2039112"/>
          </a:xfrm>
        </p:grpSpPr>
        <p:sp>
          <p:nvSpPr>
            <p:cNvPr id="24" name="Шестиугольник 23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25" name="Шестиугольник 24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i="1" dirty="0" smtClean="0">
                  <a:solidFill>
                    <a:srgbClr val="332448"/>
                  </a:solidFill>
                </a:rPr>
                <a:t>МАОУ «</a:t>
              </a:r>
              <a:r>
                <a:rPr lang="ru-RU" sz="1600" i="1" dirty="0" err="1" smtClean="0">
                  <a:solidFill>
                    <a:srgbClr val="332448"/>
                  </a:solidFill>
                </a:rPr>
                <a:t>Култаевская</a:t>
              </a:r>
              <a:r>
                <a:rPr lang="ru-RU" sz="1600" i="1" dirty="0" smtClean="0">
                  <a:solidFill>
                    <a:srgbClr val="332448"/>
                  </a:solidFill>
                </a:rPr>
                <a:t> СШ»</a:t>
              </a:r>
              <a:endParaRPr lang="ru-RU" sz="1600" i="1" dirty="0">
                <a:solidFill>
                  <a:srgbClr val="332448"/>
                </a:solidFill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6058310" y="3609461"/>
            <a:ext cx="2146386" cy="1850333"/>
            <a:chOff x="2998460" y="1201550"/>
            <a:chExt cx="2365370" cy="2039112"/>
          </a:xfrm>
        </p:grpSpPr>
        <p:sp>
          <p:nvSpPr>
            <p:cNvPr id="27" name="Шестиугольник 26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28" name="Шестиугольник 27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i="1" dirty="0">
                  <a:solidFill>
                    <a:srgbClr val="332448"/>
                  </a:solidFill>
                </a:rPr>
                <a:t>МАОУ </a:t>
              </a:r>
              <a:r>
                <a:rPr lang="ru-RU" sz="1600" i="1" dirty="0" smtClean="0">
                  <a:solidFill>
                    <a:srgbClr val="332448"/>
                  </a:solidFill>
                </a:rPr>
                <a:t>«</a:t>
              </a:r>
              <a:r>
                <a:rPr lang="ru-RU" sz="1600" i="1" dirty="0" err="1" smtClean="0">
                  <a:solidFill>
                    <a:srgbClr val="332448"/>
                  </a:solidFill>
                </a:rPr>
                <a:t>Мулянская</a:t>
              </a:r>
              <a:r>
                <a:rPr lang="ru-RU" sz="1600" i="1" dirty="0" smtClean="0">
                  <a:solidFill>
                    <a:srgbClr val="332448"/>
                  </a:solidFill>
                </a:rPr>
                <a:t> </a:t>
              </a:r>
              <a:r>
                <a:rPr lang="ru-RU" sz="1600" i="1" dirty="0">
                  <a:solidFill>
                    <a:srgbClr val="332448"/>
                  </a:solidFill>
                </a:rPr>
                <a:t>СШ»</a:t>
              </a: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4372914" y="4533688"/>
            <a:ext cx="2146386" cy="1850333"/>
            <a:chOff x="2998460" y="1201550"/>
            <a:chExt cx="2365370" cy="2039112"/>
          </a:xfrm>
        </p:grpSpPr>
        <p:sp>
          <p:nvSpPr>
            <p:cNvPr id="30" name="Шестиугольник 29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31" name="Шестиугольник 30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500" i="1" dirty="0">
                  <a:solidFill>
                    <a:srgbClr val="332448"/>
                  </a:solidFill>
                </a:rPr>
                <a:t>МАОУ </a:t>
              </a:r>
              <a:r>
                <a:rPr lang="ru-RU" sz="1500" i="1" dirty="0" smtClean="0">
                  <a:solidFill>
                    <a:srgbClr val="332448"/>
                  </a:solidFill>
                </a:rPr>
                <a:t>«</a:t>
              </a:r>
              <a:r>
                <a:rPr lang="ru-RU" sz="1500" i="1" dirty="0" err="1" smtClean="0">
                  <a:solidFill>
                    <a:srgbClr val="332448"/>
                  </a:solidFill>
                </a:rPr>
                <a:t>Конзаводская</a:t>
              </a:r>
              <a:r>
                <a:rPr lang="ru-RU" sz="1500" i="1" dirty="0" smtClean="0">
                  <a:solidFill>
                    <a:srgbClr val="332448"/>
                  </a:solidFill>
                </a:rPr>
                <a:t> </a:t>
              </a:r>
              <a:r>
                <a:rPr lang="ru-RU" sz="1500" i="1" dirty="0">
                  <a:solidFill>
                    <a:srgbClr val="332448"/>
                  </a:solidFill>
                </a:rPr>
                <a:t>СШ»</a:t>
              </a:r>
            </a:p>
            <a:p>
              <a:pPr algn="ctr"/>
              <a:endParaRPr lang="ru-RU" sz="1600" i="1" dirty="0">
                <a:solidFill>
                  <a:srgbClr val="332448"/>
                </a:solidFill>
              </a:endParaRP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2690114" y="1756533"/>
            <a:ext cx="2146386" cy="1850333"/>
            <a:chOff x="2998460" y="1201550"/>
            <a:chExt cx="2365370" cy="2039112"/>
          </a:xfrm>
        </p:grpSpPr>
        <p:sp>
          <p:nvSpPr>
            <p:cNvPr id="33" name="Шестиугольник 32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34" name="Шестиугольник 33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i="1" dirty="0">
                  <a:solidFill>
                    <a:srgbClr val="332448"/>
                  </a:solidFill>
                </a:rPr>
                <a:t>МАОУ </a:t>
              </a:r>
              <a:r>
                <a:rPr lang="ru-RU" sz="1600" i="1" dirty="0" smtClean="0">
                  <a:solidFill>
                    <a:srgbClr val="332448"/>
                  </a:solidFill>
                </a:rPr>
                <a:t>«</a:t>
              </a:r>
              <a:r>
                <a:rPr lang="ru-RU" sz="1600" i="1" dirty="0" err="1" smtClean="0">
                  <a:solidFill>
                    <a:srgbClr val="332448"/>
                  </a:solidFill>
                </a:rPr>
                <a:t>Юговская</a:t>
              </a:r>
              <a:r>
                <a:rPr lang="ru-RU" sz="1600" i="1" dirty="0" smtClean="0">
                  <a:solidFill>
                    <a:srgbClr val="332448"/>
                  </a:solidFill>
                </a:rPr>
                <a:t> </a:t>
              </a:r>
              <a:r>
                <a:rPr lang="ru-RU" sz="1600" i="1" dirty="0">
                  <a:solidFill>
                    <a:srgbClr val="332448"/>
                  </a:solidFill>
                </a:rPr>
                <a:t>СШ»</a:t>
              </a:r>
            </a:p>
          </p:txBody>
        </p:sp>
      </p:grpSp>
      <p:pic>
        <p:nvPicPr>
          <p:cNvPr id="50" name="Рисунок 4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94236" y="192352"/>
            <a:ext cx="1312170" cy="1312170"/>
          </a:xfrm>
          <a:prstGeom prst="rect">
            <a:avLst/>
          </a:prstGeom>
        </p:spPr>
      </p:pic>
      <p:grpSp>
        <p:nvGrpSpPr>
          <p:cNvPr id="35" name="Группа 34"/>
          <p:cNvGrpSpPr/>
          <p:nvPr/>
        </p:nvGrpSpPr>
        <p:grpSpPr>
          <a:xfrm>
            <a:off x="2687079" y="3608520"/>
            <a:ext cx="2146386" cy="1850333"/>
            <a:chOff x="2998460" y="1201550"/>
            <a:chExt cx="2365370" cy="2039112"/>
          </a:xfrm>
        </p:grpSpPr>
        <p:sp>
          <p:nvSpPr>
            <p:cNvPr id="36" name="Шестиугольник 35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37" name="Шестиугольник 36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i="1" dirty="0">
                  <a:solidFill>
                    <a:srgbClr val="332448"/>
                  </a:solidFill>
                </a:rPr>
                <a:t>Детский загородный лагерь "Огонек-ПМ"</a:t>
              </a:r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2685911" y="5456470"/>
            <a:ext cx="2146386" cy="1850333"/>
            <a:chOff x="2998460" y="1201550"/>
            <a:chExt cx="2365370" cy="2039112"/>
          </a:xfrm>
        </p:grpSpPr>
        <p:sp>
          <p:nvSpPr>
            <p:cNvPr id="39" name="Шестиугольник 38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40" name="Шестиугольник 39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i="1" dirty="0">
                  <a:solidFill>
                    <a:srgbClr val="332448"/>
                  </a:solidFill>
                </a:rPr>
                <a:t>Филиал МАОУ "</a:t>
              </a:r>
              <a:r>
                <a:rPr lang="ru-RU" sz="1400" i="1" dirty="0" err="1">
                  <a:solidFill>
                    <a:srgbClr val="332448"/>
                  </a:solidFill>
                </a:rPr>
                <a:t>Фроловская</a:t>
              </a:r>
              <a:r>
                <a:rPr lang="ru-RU" sz="1400" i="1" dirty="0">
                  <a:solidFill>
                    <a:srgbClr val="332448"/>
                  </a:solidFill>
                </a:rPr>
                <a:t> </a:t>
              </a:r>
              <a:r>
                <a:rPr lang="ru-RU" sz="1400" i="1" dirty="0" smtClean="0">
                  <a:solidFill>
                    <a:srgbClr val="332448"/>
                  </a:solidFill>
                </a:rPr>
                <a:t>СШ "Навигатор</a:t>
              </a:r>
              <a:r>
                <a:rPr lang="ru-RU" sz="1400" i="1" dirty="0">
                  <a:solidFill>
                    <a:srgbClr val="332448"/>
                  </a:solidFill>
                </a:rPr>
                <a:t>" в деревне </a:t>
              </a:r>
              <a:r>
                <a:rPr lang="ru-RU" sz="1400" i="1" dirty="0" err="1">
                  <a:solidFill>
                    <a:srgbClr val="332448"/>
                  </a:solidFill>
                </a:rPr>
                <a:t>Жебреи</a:t>
              </a:r>
              <a:endParaRPr lang="ru-RU" sz="1400" i="1" dirty="0">
                <a:solidFill>
                  <a:srgbClr val="332448"/>
                </a:solidFill>
              </a:endParaRPr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6062135" y="5456470"/>
            <a:ext cx="2146386" cy="1850333"/>
            <a:chOff x="2998460" y="1201550"/>
            <a:chExt cx="2365370" cy="2039112"/>
          </a:xfrm>
        </p:grpSpPr>
        <p:sp>
          <p:nvSpPr>
            <p:cNvPr id="42" name="Шестиугольник 41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43" name="Шестиугольник 42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i="1" dirty="0">
                  <a:solidFill>
                    <a:srgbClr val="332448"/>
                  </a:solidFill>
                </a:rPr>
                <a:t>МАОУ </a:t>
              </a:r>
              <a:r>
                <a:rPr lang="ru-RU" sz="1600" i="1" dirty="0" smtClean="0">
                  <a:solidFill>
                    <a:srgbClr val="332448"/>
                  </a:solidFill>
                </a:rPr>
                <a:t>«</a:t>
              </a:r>
              <a:r>
                <a:rPr lang="ru-RU" sz="1600" i="1" dirty="0" err="1" smtClean="0">
                  <a:solidFill>
                    <a:srgbClr val="332448"/>
                  </a:solidFill>
                </a:rPr>
                <a:t>Сылвенская</a:t>
              </a:r>
              <a:r>
                <a:rPr lang="ru-RU" sz="1600" i="1" dirty="0" smtClean="0">
                  <a:solidFill>
                    <a:srgbClr val="332448"/>
                  </a:solidFill>
                </a:rPr>
                <a:t> </a:t>
              </a:r>
              <a:r>
                <a:rPr lang="ru-RU" sz="1600" i="1" dirty="0">
                  <a:solidFill>
                    <a:srgbClr val="332448"/>
                  </a:solidFill>
                </a:rPr>
                <a:t>СШ»</a:t>
              </a:r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1008664" y="4525820"/>
            <a:ext cx="2146386" cy="1850333"/>
            <a:chOff x="2998460" y="1201550"/>
            <a:chExt cx="2365370" cy="2039112"/>
          </a:xfrm>
        </p:grpSpPr>
        <p:sp>
          <p:nvSpPr>
            <p:cNvPr id="45" name="Шестиугольник 44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46" name="Шестиугольник 45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i="1" dirty="0">
                  <a:solidFill>
                    <a:srgbClr val="332448"/>
                  </a:solidFill>
                </a:rPr>
                <a:t>МАОУ </a:t>
              </a:r>
              <a:r>
                <a:rPr lang="ru-RU" sz="1600" i="1" dirty="0" smtClean="0">
                  <a:solidFill>
                    <a:srgbClr val="332448"/>
                  </a:solidFill>
                </a:rPr>
                <a:t>«</a:t>
              </a:r>
              <a:r>
                <a:rPr lang="ru-RU" sz="1600" i="1" dirty="0" err="1" smtClean="0">
                  <a:solidFill>
                    <a:srgbClr val="332448"/>
                  </a:solidFill>
                </a:rPr>
                <a:t>Бершетская</a:t>
              </a:r>
              <a:r>
                <a:rPr lang="ru-RU" sz="1600" i="1" dirty="0" smtClean="0">
                  <a:solidFill>
                    <a:srgbClr val="332448"/>
                  </a:solidFill>
                </a:rPr>
                <a:t> </a:t>
              </a:r>
              <a:r>
                <a:rPr lang="ru-RU" sz="1600" i="1" dirty="0">
                  <a:solidFill>
                    <a:srgbClr val="332448"/>
                  </a:solidFill>
                </a:rPr>
                <a:t>СШ»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3229386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Группа 46"/>
          <p:cNvGrpSpPr/>
          <p:nvPr/>
        </p:nvGrpSpPr>
        <p:grpSpPr>
          <a:xfrm>
            <a:off x="0" y="0"/>
            <a:ext cx="10687711" cy="7559675"/>
            <a:chOff x="0" y="0"/>
            <a:chExt cx="10687711" cy="7559675"/>
          </a:xfrm>
        </p:grpSpPr>
        <p:pic>
          <p:nvPicPr>
            <p:cNvPr id="48" name="Рисунок 4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0687711" cy="7559675"/>
            </a:xfrm>
            <a:prstGeom prst="rect">
              <a:avLst/>
            </a:prstGeom>
          </p:spPr>
        </p:pic>
        <p:sp>
          <p:nvSpPr>
            <p:cNvPr id="49" name="Прямоугольник 48"/>
            <p:cNvSpPr/>
            <p:nvPr/>
          </p:nvSpPr>
          <p:spPr>
            <a:xfrm>
              <a:off x="1968500" y="215900"/>
              <a:ext cx="8356600" cy="16477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4376300" y="2849397"/>
            <a:ext cx="2146386" cy="1850333"/>
            <a:chOff x="2998460" y="1201550"/>
            <a:chExt cx="2365370" cy="2039112"/>
          </a:xfrm>
        </p:grpSpPr>
        <p:sp>
          <p:nvSpPr>
            <p:cNvPr id="15" name="Шестиугольник 14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16" name="Шестиугольник 15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 smtClean="0">
                  <a:ln w="3175">
                    <a:noFill/>
                  </a:ln>
                  <a:solidFill>
                    <a:srgbClr val="332448"/>
                  </a:solidFill>
                </a:rPr>
                <a:t>Социальные партнеры </a:t>
              </a:r>
              <a:endParaRPr lang="ru-RU" sz="1600" b="1" dirty="0">
                <a:ln w="3175">
                  <a:noFill/>
                </a:ln>
                <a:solidFill>
                  <a:srgbClr val="332448"/>
                </a:solidFill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6062135" y="1924230"/>
            <a:ext cx="2146386" cy="1850333"/>
            <a:chOff x="2998460" y="1201550"/>
            <a:chExt cx="2365370" cy="2039112"/>
          </a:xfrm>
        </p:grpSpPr>
        <p:sp>
          <p:nvSpPr>
            <p:cNvPr id="21" name="Шестиугольник 20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22" name="Шестиугольник 21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i="1" dirty="0">
                  <a:solidFill>
                    <a:srgbClr val="332448"/>
                  </a:solidFill>
                </a:rPr>
                <a:t>ИТ-университет</a:t>
              </a: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4369846" y="998198"/>
            <a:ext cx="2146386" cy="1850333"/>
            <a:chOff x="2998460" y="1201550"/>
            <a:chExt cx="2365370" cy="2039112"/>
          </a:xfrm>
        </p:grpSpPr>
        <p:sp>
          <p:nvSpPr>
            <p:cNvPr id="24" name="Шестиугольник 23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25" name="Шестиугольник 24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i="1" dirty="0" err="1">
                  <a:solidFill>
                    <a:srgbClr val="332448"/>
                  </a:solidFill>
                </a:rPr>
                <a:t>Кванториум</a:t>
              </a:r>
              <a:endParaRPr lang="ru-RU" sz="1600" i="1" dirty="0">
                <a:solidFill>
                  <a:srgbClr val="332448"/>
                </a:solidFill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6058310" y="3774561"/>
            <a:ext cx="2146386" cy="1850333"/>
            <a:chOff x="2998460" y="1201550"/>
            <a:chExt cx="2365370" cy="2039112"/>
          </a:xfrm>
        </p:grpSpPr>
        <p:sp>
          <p:nvSpPr>
            <p:cNvPr id="27" name="Шестиугольник 26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28" name="Шестиугольник 27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i="1" dirty="0" smtClean="0">
                  <a:solidFill>
                    <a:srgbClr val="332448"/>
                  </a:solidFill>
                </a:rPr>
                <a:t>ДЮЦ </a:t>
              </a:r>
              <a:r>
                <a:rPr lang="ru-RU" sz="1600" i="1" dirty="0">
                  <a:solidFill>
                    <a:srgbClr val="332448"/>
                  </a:solidFill>
                </a:rPr>
                <a:t>«Импульс»</a:t>
              </a: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4372914" y="4698788"/>
            <a:ext cx="2146386" cy="1850333"/>
            <a:chOff x="2998460" y="1201550"/>
            <a:chExt cx="2365370" cy="2039112"/>
          </a:xfrm>
        </p:grpSpPr>
        <p:sp>
          <p:nvSpPr>
            <p:cNvPr id="30" name="Шестиугольник 29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31" name="Шестиугольник 30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i="1" dirty="0" smtClean="0">
                  <a:solidFill>
                    <a:srgbClr val="332448"/>
                  </a:solidFill>
                </a:rPr>
                <a:t>Академия первых</a:t>
              </a:r>
              <a:endParaRPr lang="ru-RU" sz="1600" i="1" dirty="0">
                <a:solidFill>
                  <a:srgbClr val="332448"/>
                </a:solidFill>
              </a:endParaRPr>
            </a:p>
            <a:p>
              <a:pPr algn="ctr"/>
              <a:endParaRPr lang="ru-RU" sz="1600" i="1" dirty="0">
                <a:solidFill>
                  <a:srgbClr val="332448"/>
                </a:solidFill>
              </a:endParaRP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2690114" y="1921633"/>
            <a:ext cx="2146386" cy="1850333"/>
            <a:chOff x="2998460" y="1201550"/>
            <a:chExt cx="2365370" cy="2039112"/>
          </a:xfrm>
        </p:grpSpPr>
        <p:sp>
          <p:nvSpPr>
            <p:cNvPr id="33" name="Шестиугольник 32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34" name="Шестиугольник 33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i="1" dirty="0">
                  <a:solidFill>
                    <a:srgbClr val="332448"/>
                  </a:solidFill>
                </a:rPr>
                <a:t>IT-</a:t>
              </a:r>
              <a:r>
                <a:rPr lang="ru-RU" sz="1600" i="1" dirty="0">
                  <a:solidFill>
                    <a:srgbClr val="332448"/>
                  </a:solidFill>
                </a:rPr>
                <a:t>КУБ</a:t>
              </a:r>
            </a:p>
          </p:txBody>
        </p:sp>
      </p:grpSp>
      <p:pic>
        <p:nvPicPr>
          <p:cNvPr id="50" name="Рисунок 4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94236" y="192352"/>
            <a:ext cx="1312170" cy="1312170"/>
          </a:xfrm>
          <a:prstGeom prst="rect">
            <a:avLst/>
          </a:prstGeom>
        </p:spPr>
      </p:pic>
      <p:grpSp>
        <p:nvGrpSpPr>
          <p:cNvPr id="38" name="Группа 37"/>
          <p:cNvGrpSpPr/>
          <p:nvPr/>
        </p:nvGrpSpPr>
        <p:grpSpPr>
          <a:xfrm>
            <a:off x="6056723" y="5630053"/>
            <a:ext cx="2146386" cy="1850333"/>
            <a:chOff x="2998460" y="1201550"/>
            <a:chExt cx="2365370" cy="2039112"/>
          </a:xfrm>
        </p:grpSpPr>
        <p:sp>
          <p:nvSpPr>
            <p:cNvPr id="39" name="Шестиугольник 38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40" name="Шестиугольник 39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i="1" dirty="0">
                  <a:solidFill>
                    <a:srgbClr val="332448"/>
                  </a:solidFill>
                </a:rPr>
                <a:t>Педагогический технопарк "</a:t>
              </a:r>
              <a:r>
                <a:rPr lang="ru-RU" sz="1400" i="1" dirty="0" err="1">
                  <a:solidFill>
                    <a:srgbClr val="332448"/>
                  </a:solidFill>
                </a:rPr>
                <a:t>Кванториум</a:t>
              </a:r>
              <a:r>
                <a:rPr lang="ru-RU" sz="1400" i="1" dirty="0">
                  <a:solidFill>
                    <a:srgbClr val="332448"/>
                  </a:solidFill>
                </a:rPr>
                <a:t>" им. В.С. Мерлина</a:t>
              </a:r>
            </a:p>
            <a:p>
              <a:pPr algn="ctr"/>
              <a:endParaRPr lang="ru-RU" sz="1600" i="1" dirty="0">
                <a:solidFill>
                  <a:srgbClr val="332448"/>
                </a:solidFill>
              </a:endParaRPr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2691846" y="67836"/>
            <a:ext cx="2146386" cy="1850333"/>
            <a:chOff x="2998460" y="1201550"/>
            <a:chExt cx="2365370" cy="2039112"/>
          </a:xfrm>
        </p:grpSpPr>
        <p:sp>
          <p:nvSpPr>
            <p:cNvPr id="42" name="Шестиугольник 41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43" name="Шестиугольник 42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i="1" dirty="0">
                  <a:solidFill>
                    <a:srgbClr val="332448"/>
                  </a:solidFill>
                </a:rPr>
                <a:t>Центр повышения квалификации «Становление»</a:t>
              </a:r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2693395" y="3776981"/>
            <a:ext cx="2146386" cy="1850333"/>
            <a:chOff x="2998460" y="1201550"/>
            <a:chExt cx="2365370" cy="2039112"/>
          </a:xfrm>
        </p:grpSpPr>
        <p:sp>
          <p:nvSpPr>
            <p:cNvPr id="45" name="Шестиугольник 44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46" name="Шестиугольник 45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i="1" dirty="0">
                  <a:solidFill>
                    <a:srgbClr val="332448"/>
                  </a:solidFill>
                </a:rPr>
                <a:t>«Перемена-Пермь»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106882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Группа 46"/>
          <p:cNvGrpSpPr/>
          <p:nvPr/>
        </p:nvGrpSpPr>
        <p:grpSpPr>
          <a:xfrm>
            <a:off x="0" y="0"/>
            <a:ext cx="10687711" cy="7559675"/>
            <a:chOff x="0" y="0"/>
            <a:chExt cx="10687711" cy="7559675"/>
          </a:xfrm>
        </p:grpSpPr>
        <p:pic>
          <p:nvPicPr>
            <p:cNvPr id="48" name="Рисунок 4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0687711" cy="7559675"/>
            </a:xfrm>
            <a:prstGeom prst="rect">
              <a:avLst/>
            </a:prstGeom>
          </p:spPr>
        </p:pic>
        <p:sp>
          <p:nvSpPr>
            <p:cNvPr id="49" name="Прямоугольник 48"/>
            <p:cNvSpPr/>
            <p:nvPr/>
          </p:nvSpPr>
          <p:spPr>
            <a:xfrm>
              <a:off x="1968500" y="215900"/>
              <a:ext cx="8356600" cy="16477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4376300" y="2849397"/>
            <a:ext cx="2146386" cy="1850333"/>
            <a:chOff x="2998460" y="1201550"/>
            <a:chExt cx="2365370" cy="2039112"/>
          </a:xfrm>
        </p:grpSpPr>
        <p:sp>
          <p:nvSpPr>
            <p:cNvPr id="15" name="Шестиугольник 14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16" name="Шестиугольник 15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 smtClean="0">
                  <a:ln w="3175">
                    <a:noFill/>
                  </a:ln>
                  <a:solidFill>
                    <a:srgbClr val="332448"/>
                  </a:solidFill>
                </a:rPr>
                <a:t>Высокие результаты  обучающихся </a:t>
              </a:r>
              <a:endParaRPr lang="ru-RU" sz="1600" b="1" dirty="0">
                <a:ln w="3175">
                  <a:noFill/>
                </a:ln>
                <a:solidFill>
                  <a:srgbClr val="332448"/>
                </a:solidFill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6062135" y="1924230"/>
            <a:ext cx="2146386" cy="1850333"/>
            <a:chOff x="2998460" y="1201550"/>
            <a:chExt cx="2365370" cy="2039112"/>
          </a:xfrm>
        </p:grpSpPr>
        <p:sp>
          <p:nvSpPr>
            <p:cNvPr id="21" name="Шестиугольник 20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22" name="Шестиугольник 21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500" i="1" dirty="0" smtClean="0">
                  <a:solidFill>
                    <a:srgbClr val="332448"/>
                  </a:solidFill>
                </a:rPr>
                <a:t>Победа</a:t>
              </a:r>
              <a:r>
                <a:rPr lang="ru-RU" sz="1500" i="1" baseline="30000" dirty="0" smtClean="0">
                  <a:solidFill>
                    <a:schemeClr val="tx1"/>
                  </a:solidFill>
                </a:rPr>
                <a:t>2</a:t>
              </a:r>
              <a:r>
                <a:rPr lang="ru-RU" sz="1500" dirty="0" smtClean="0">
                  <a:solidFill>
                    <a:schemeClr val="tx1"/>
                  </a:solidFill>
                </a:rPr>
                <a:t> </a:t>
              </a:r>
              <a:r>
                <a:rPr lang="ru-RU" sz="1500" i="1" dirty="0" smtClean="0">
                  <a:solidFill>
                    <a:srgbClr val="332448"/>
                  </a:solidFill>
                </a:rPr>
                <a:t>во Всероссийском </a:t>
              </a:r>
              <a:r>
                <a:rPr lang="ru-RU" sz="1500" i="1" dirty="0">
                  <a:solidFill>
                    <a:srgbClr val="332448"/>
                  </a:solidFill>
                </a:rPr>
                <a:t>конкурсе видеофильмов "Диалог поколений" </a:t>
              </a: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4369846" y="998198"/>
            <a:ext cx="2146386" cy="1850333"/>
            <a:chOff x="2998460" y="1201550"/>
            <a:chExt cx="2365370" cy="2039112"/>
          </a:xfrm>
        </p:grpSpPr>
        <p:sp>
          <p:nvSpPr>
            <p:cNvPr id="24" name="Шестиугольник 23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25" name="Шестиугольник 24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500" i="1" dirty="0" smtClean="0">
                  <a:solidFill>
                    <a:srgbClr val="332448"/>
                  </a:solidFill>
                </a:rPr>
                <a:t>Победа во </a:t>
              </a:r>
              <a:r>
                <a:rPr lang="ru-RU" sz="1500" i="1" dirty="0" err="1" smtClean="0">
                  <a:solidFill>
                    <a:srgbClr val="332448"/>
                  </a:solidFill>
                </a:rPr>
                <a:t>Всеросиийском</a:t>
              </a:r>
              <a:r>
                <a:rPr lang="ru-RU" sz="1500" i="1" dirty="0" smtClean="0">
                  <a:solidFill>
                    <a:srgbClr val="332448"/>
                  </a:solidFill>
                </a:rPr>
                <a:t> конкурсе «</a:t>
              </a:r>
              <a:r>
                <a:rPr lang="ru-RU" sz="1500" i="1" dirty="0" err="1" smtClean="0">
                  <a:solidFill>
                    <a:srgbClr val="332448"/>
                  </a:solidFill>
                </a:rPr>
                <a:t>АгроНТРИ</a:t>
              </a:r>
              <a:r>
                <a:rPr lang="ru-RU" sz="1500" i="1" dirty="0" smtClean="0">
                  <a:solidFill>
                    <a:srgbClr val="332448"/>
                  </a:solidFill>
                </a:rPr>
                <a:t>»</a:t>
              </a:r>
              <a:endParaRPr lang="ru-RU" sz="1500" i="1" dirty="0">
                <a:solidFill>
                  <a:srgbClr val="332448"/>
                </a:solidFill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6058310" y="3774561"/>
            <a:ext cx="2146386" cy="1850333"/>
            <a:chOff x="2998460" y="1201550"/>
            <a:chExt cx="2365370" cy="2039112"/>
          </a:xfrm>
        </p:grpSpPr>
        <p:sp>
          <p:nvSpPr>
            <p:cNvPr id="27" name="Шестиугольник 26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28" name="Шестиугольник 27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i="1" dirty="0" smtClean="0">
                  <a:solidFill>
                    <a:srgbClr val="332448"/>
                  </a:solidFill>
                </a:rPr>
                <a:t>Победа на IX </a:t>
              </a:r>
              <a:r>
                <a:rPr lang="ru-RU" sz="1400" i="1" dirty="0">
                  <a:solidFill>
                    <a:srgbClr val="332448"/>
                  </a:solidFill>
                </a:rPr>
                <a:t>Всероссийской Конференции «Юные Техники и Изобретатели!</a:t>
              </a: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4372914" y="4698788"/>
            <a:ext cx="2146386" cy="1850333"/>
            <a:chOff x="2998460" y="1201550"/>
            <a:chExt cx="2365370" cy="2039112"/>
          </a:xfrm>
        </p:grpSpPr>
        <p:sp>
          <p:nvSpPr>
            <p:cNvPr id="30" name="Шестиугольник 29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31" name="Шестиугольник 30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i="1" dirty="0" smtClean="0">
                  <a:solidFill>
                    <a:srgbClr val="332448"/>
                  </a:solidFill>
                </a:rPr>
                <a:t>Победа в олимпиаде по </a:t>
              </a:r>
              <a:r>
                <a:rPr lang="ru-RU" sz="1400" i="1" dirty="0" err="1" smtClean="0">
                  <a:solidFill>
                    <a:srgbClr val="332448"/>
                  </a:solidFill>
                </a:rPr>
                <a:t>инфор</a:t>
              </a:r>
              <a:r>
                <a:rPr lang="ru-RU" sz="1400" i="1" dirty="0" smtClean="0">
                  <a:solidFill>
                    <a:srgbClr val="332448"/>
                  </a:solidFill>
                </a:rPr>
                <a:t>-ой безопасности на муниципальном уровне  </a:t>
              </a:r>
              <a:endParaRPr lang="ru-RU" sz="1400" i="1" dirty="0">
                <a:solidFill>
                  <a:srgbClr val="332448"/>
                </a:solidFill>
              </a:endParaRP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2690114" y="1921633"/>
            <a:ext cx="2146386" cy="1850333"/>
            <a:chOff x="2998460" y="1201550"/>
            <a:chExt cx="2365370" cy="2039112"/>
          </a:xfrm>
        </p:grpSpPr>
        <p:sp>
          <p:nvSpPr>
            <p:cNvPr id="33" name="Шестиугольник 32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34" name="Шестиугольник 33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500" i="1" dirty="0" smtClean="0">
                  <a:solidFill>
                    <a:srgbClr val="332448"/>
                  </a:solidFill>
                </a:rPr>
                <a:t>Призовые места в краевых соревнованиях </a:t>
              </a:r>
              <a:r>
                <a:rPr lang="ru-RU" sz="1500" i="1" dirty="0">
                  <a:solidFill>
                    <a:srgbClr val="332448"/>
                  </a:solidFill>
                </a:rPr>
                <a:t>по шахматам</a:t>
              </a:r>
            </a:p>
          </p:txBody>
        </p:sp>
      </p:grpSp>
      <p:pic>
        <p:nvPicPr>
          <p:cNvPr id="50" name="Рисунок 4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94236" y="192352"/>
            <a:ext cx="1312170" cy="1312170"/>
          </a:xfrm>
          <a:prstGeom prst="rect">
            <a:avLst/>
          </a:prstGeom>
        </p:spPr>
      </p:pic>
      <p:grpSp>
        <p:nvGrpSpPr>
          <p:cNvPr id="38" name="Группа 37"/>
          <p:cNvGrpSpPr/>
          <p:nvPr/>
        </p:nvGrpSpPr>
        <p:grpSpPr>
          <a:xfrm>
            <a:off x="6056723" y="5630053"/>
            <a:ext cx="2146386" cy="1850333"/>
            <a:chOff x="2998460" y="1201550"/>
            <a:chExt cx="2365370" cy="2039112"/>
          </a:xfrm>
        </p:grpSpPr>
        <p:sp>
          <p:nvSpPr>
            <p:cNvPr id="39" name="Шестиугольник 38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40" name="Шестиугольник 39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i="1" dirty="0" smtClean="0">
                  <a:solidFill>
                    <a:srgbClr val="332448"/>
                  </a:solidFill>
                </a:rPr>
                <a:t>Победитель онлайн –</a:t>
              </a:r>
              <a:r>
                <a:rPr lang="ru-RU" sz="1400" i="1" dirty="0" err="1" smtClean="0">
                  <a:solidFill>
                    <a:srgbClr val="332448"/>
                  </a:solidFill>
                </a:rPr>
                <a:t>хакатона</a:t>
              </a:r>
              <a:r>
                <a:rPr lang="ru-RU" sz="1400" i="1" dirty="0" smtClean="0">
                  <a:solidFill>
                    <a:srgbClr val="332448"/>
                  </a:solidFill>
                </a:rPr>
                <a:t> по </a:t>
              </a:r>
              <a:r>
                <a:rPr lang="ru-RU" sz="1400" i="1" dirty="0" err="1" smtClean="0">
                  <a:solidFill>
                    <a:srgbClr val="332448"/>
                  </a:solidFill>
                </a:rPr>
                <a:t>программированиию</a:t>
              </a:r>
              <a:r>
                <a:rPr lang="en-US" sz="1400" i="1" dirty="0" smtClean="0">
                  <a:solidFill>
                    <a:srgbClr val="332448"/>
                  </a:solidFill>
                </a:rPr>
                <a:t> </a:t>
              </a:r>
              <a:r>
                <a:rPr lang="ru-RU" sz="1400" i="1" dirty="0" smtClean="0">
                  <a:solidFill>
                    <a:srgbClr val="332448"/>
                  </a:solidFill>
                </a:rPr>
                <a:t>(</a:t>
              </a:r>
              <a:r>
                <a:rPr lang="en-US" sz="1400" i="1" dirty="0" smtClean="0">
                  <a:solidFill>
                    <a:srgbClr val="332448"/>
                  </a:solidFill>
                </a:rPr>
                <a:t>Scratch) </a:t>
              </a:r>
              <a:r>
                <a:rPr lang="ru-RU" sz="1400" i="1" dirty="0" smtClean="0">
                  <a:solidFill>
                    <a:srgbClr val="332448"/>
                  </a:solidFill>
                </a:rPr>
                <a:t> </a:t>
              </a:r>
              <a:r>
                <a:rPr lang="ru-RU" sz="1400" i="1" dirty="0">
                  <a:solidFill>
                    <a:srgbClr val="332448"/>
                  </a:solidFill>
                </a:rPr>
                <a:t>«</a:t>
              </a:r>
              <a:r>
                <a:rPr lang="en-US" sz="1400" i="1" dirty="0">
                  <a:solidFill>
                    <a:srgbClr val="332448"/>
                  </a:solidFill>
                </a:rPr>
                <a:t>The cosmic code»</a:t>
              </a:r>
              <a:endParaRPr lang="ru-RU" sz="1400" i="1" dirty="0">
                <a:solidFill>
                  <a:srgbClr val="332448"/>
                </a:solidFill>
              </a:endParaRPr>
            </a:p>
            <a:p>
              <a:pPr algn="ctr"/>
              <a:endParaRPr lang="ru-RU" sz="1600" i="1" dirty="0">
                <a:solidFill>
                  <a:srgbClr val="332448"/>
                </a:solidFill>
              </a:endParaRPr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2690114" y="5625510"/>
            <a:ext cx="2146386" cy="1850333"/>
            <a:chOff x="2998460" y="1201550"/>
            <a:chExt cx="2365370" cy="2039112"/>
          </a:xfrm>
        </p:grpSpPr>
        <p:sp>
          <p:nvSpPr>
            <p:cNvPr id="42" name="Шестиугольник 41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43" name="Шестиугольник 42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500" i="1" dirty="0">
                  <a:solidFill>
                    <a:srgbClr val="332448"/>
                  </a:solidFill>
                </a:rPr>
                <a:t>Победа</a:t>
              </a:r>
              <a:r>
                <a:rPr lang="ru-RU" sz="1400" i="1" baseline="30000" dirty="0">
                  <a:solidFill>
                    <a:schemeClr val="tx1"/>
                  </a:solidFill>
                </a:rPr>
                <a:t>3</a:t>
              </a:r>
              <a:r>
                <a:rPr lang="ru-RU" sz="1500" i="1" dirty="0">
                  <a:solidFill>
                    <a:srgbClr val="332448"/>
                  </a:solidFill>
                </a:rPr>
                <a:t> на региональном этапе олимпиады по технологии </a:t>
              </a:r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2693395" y="3776981"/>
            <a:ext cx="2146386" cy="1850333"/>
            <a:chOff x="2998460" y="1201550"/>
            <a:chExt cx="2365370" cy="2039112"/>
          </a:xfrm>
        </p:grpSpPr>
        <p:sp>
          <p:nvSpPr>
            <p:cNvPr id="45" name="Шестиугольник 44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46" name="Шестиугольник 45"/>
            <p:cNvSpPr/>
            <p:nvPr/>
          </p:nvSpPr>
          <p:spPr>
            <a:xfrm>
              <a:off x="3036834" y="1234631"/>
              <a:ext cx="2288621" cy="1972948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500" i="1" dirty="0">
                  <a:solidFill>
                    <a:srgbClr val="332448"/>
                  </a:solidFill>
                </a:rPr>
                <a:t>П</a:t>
              </a:r>
              <a:r>
                <a:rPr lang="ru-RU" sz="1500" i="1" dirty="0" smtClean="0">
                  <a:solidFill>
                    <a:srgbClr val="332448"/>
                  </a:solidFill>
                </a:rPr>
                <a:t>ризовые места в конкурсе «БЦИ» </a:t>
              </a:r>
              <a:endParaRPr lang="ru-RU" sz="1500" i="1" dirty="0">
                <a:solidFill>
                  <a:srgbClr val="332448"/>
                </a:solidFill>
              </a:endParaRPr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7736242" y="4714511"/>
            <a:ext cx="2146386" cy="1850333"/>
            <a:chOff x="2998460" y="1201550"/>
            <a:chExt cx="2365370" cy="2039112"/>
          </a:xfrm>
        </p:grpSpPr>
        <p:sp>
          <p:nvSpPr>
            <p:cNvPr id="36" name="Шестиугольник 35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37" name="Шестиугольник 36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i="1" dirty="0" smtClean="0">
                  <a:solidFill>
                    <a:srgbClr val="332448"/>
                  </a:solidFill>
                </a:rPr>
                <a:t>Победитель онлайн –</a:t>
              </a:r>
              <a:r>
                <a:rPr lang="ru-RU" sz="1400" i="1" dirty="0" err="1" smtClean="0">
                  <a:solidFill>
                    <a:srgbClr val="332448"/>
                  </a:solidFill>
                </a:rPr>
                <a:t>хакатона</a:t>
              </a:r>
              <a:r>
                <a:rPr lang="ru-RU" sz="1400" i="1" dirty="0" smtClean="0">
                  <a:solidFill>
                    <a:srgbClr val="332448"/>
                  </a:solidFill>
                </a:rPr>
                <a:t> по </a:t>
              </a:r>
              <a:r>
                <a:rPr lang="ru-RU" sz="1400" i="1" dirty="0" err="1" smtClean="0">
                  <a:solidFill>
                    <a:srgbClr val="332448"/>
                  </a:solidFill>
                </a:rPr>
                <a:t>программированиию</a:t>
              </a:r>
              <a:r>
                <a:rPr lang="en-US" sz="1400" i="1" dirty="0" smtClean="0">
                  <a:solidFill>
                    <a:srgbClr val="332448"/>
                  </a:solidFill>
                </a:rPr>
                <a:t> </a:t>
              </a:r>
              <a:r>
                <a:rPr lang="ru-RU" sz="1400" i="1" dirty="0" smtClean="0">
                  <a:solidFill>
                    <a:srgbClr val="332448"/>
                  </a:solidFill>
                </a:rPr>
                <a:t>(</a:t>
              </a:r>
              <a:r>
                <a:rPr lang="en-US" sz="1400" i="1" dirty="0" smtClean="0">
                  <a:solidFill>
                    <a:srgbClr val="332448"/>
                  </a:solidFill>
                </a:rPr>
                <a:t>Scratch) </a:t>
              </a:r>
              <a:r>
                <a:rPr lang="ru-RU" sz="1400" i="1" dirty="0" smtClean="0">
                  <a:solidFill>
                    <a:srgbClr val="332448"/>
                  </a:solidFill>
                </a:rPr>
                <a:t> </a:t>
              </a:r>
              <a:r>
                <a:rPr lang="ru-RU" sz="1400" i="1" dirty="0">
                  <a:solidFill>
                    <a:srgbClr val="332448"/>
                  </a:solidFill>
                </a:rPr>
                <a:t>«</a:t>
              </a:r>
              <a:r>
                <a:rPr lang="en-US" sz="1400" i="1" dirty="0">
                  <a:solidFill>
                    <a:srgbClr val="332448"/>
                  </a:solidFill>
                </a:rPr>
                <a:t>The cosmic code</a:t>
              </a:r>
              <a:r>
                <a:rPr lang="en-US" sz="1400" i="1" dirty="0" smtClean="0">
                  <a:solidFill>
                    <a:srgbClr val="332448"/>
                  </a:solidFill>
                </a:rPr>
                <a:t>»</a:t>
              </a:r>
              <a:endParaRPr lang="ru-RU" sz="1600" i="1" dirty="0">
                <a:solidFill>
                  <a:srgbClr val="332448"/>
                </a:solidFill>
              </a:endParaRPr>
            </a:p>
          </p:txBody>
        </p:sp>
      </p:grpSp>
      <p:grpSp>
        <p:nvGrpSpPr>
          <p:cNvPr id="51" name="Группа 50"/>
          <p:cNvGrpSpPr/>
          <p:nvPr/>
        </p:nvGrpSpPr>
        <p:grpSpPr>
          <a:xfrm>
            <a:off x="2707526" y="93564"/>
            <a:ext cx="2146386" cy="1850333"/>
            <a:chOff x="2998460" y="1201550"/>
            <a:chExt cx="2365370" cy="2039112"/>
          </a:xfrm>
        </p:grpSpPr>
        <p:sp>
          <p:nvSpPr>
            <p:cNvPr id="52" name="Шестиугольник 51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53" name="Шестиугольник 52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i="1" dirty="0" smtClean="0">
                  <a:solidFill>
                    <a:srgbClr val="332448"/>
                  </a:solidFill>
                </a:rPr>
                <a:t>Участие </a:t>
              </a:r>
              <a:r>
                <a:rPr lang="ru-RU" sz="1200" i="1" dirty="0">
                  <a:solidFill>
                    <a:srgbClr val="332448"/>
                  </a:solidFill>
                </a:rPr>
                <a:t>на Открытых военно-спортивных соревнованиях "Зарница" среди детей работников УФСИН России по г. Москве</a:t>
              </a:r>
              <a:endParaRPr lang="ru-RU" sz="1400" i="1" dirty="0">
                <a:solidFill>
                  <a:srgbClr val="332448"/>
                </a:solidFill>
              </a:endParaRPr>
            </a:p>
          </p:txBody>
        </p:sp>
      </p:grpSp>
      <p:grpSp>
        <p:nvGrpSpPr>
          <p:cNvPr id="54" name="Группа 53"/>
          <p:cNvGrpSpPr/>
          <p:nvPr/>
        </p:nvGrpSpPr>
        <p:grpSpPr>
          <a:xfrm>
            <a:off x="1004718" y="4695328"/>
            <a:ext cx="2146386" cy="1850333"/>
            <a:chOff x="2998460" y="1201550"/>
            <a:chExt cx="2365370" cy="2039112"/>
          </a:xfrm>
        </p:grpSpPr>
        <p:sp>
          <p:nvSpPr>
            <p:cNvPr id="55" name="Шестиугольник 54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56" name="Шестиугольник 55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i="1" dirty="0">
                  <a:solidFill>
                    <a:srgbClr val="332448"/>
                  </a:solidFill>
                </a:rPr>
                <a:t>Победа </a:t>
              </a:r>
              <a:r>
                <a:rPr lang="ru-RU" sz="1600" i="1" dirty="0" smtClean="0">
                  <a:solidFill>
                    <a:srgbClr val="332448"/>
                  </a:solidFill>
                </a:rPr>
                <a:t>в </a:t>
              </a:r>
              <a:r>
                <a:rPr lang="ru-RU" sz="1600" i="1" dirty="0">
                  <a:solidFill>
                    <a:srgbClr val="332448"/>
                  </a:solidFill>
                </a:rPr>
                <a:t>краевой олимпиаде </a:t>
              </a:r>
              <a:r>
                <a:rPr lang="ru-RU" sz="1600" i="1" dirty="0" smtClean="0">
                  <a:solidFill>
                    <a:srgbClr val="332448"/>
                  </a:solidFill>
                </a:rPr>
                <a:t>«Созвездие»</a:t>
              </a:r>
              <a:endParaRPr lang="ru-RU" i="1" dirty="0">
                <a:solidFill>
                  <a:srgbClr val="332448"/>
                </a:solidFill>
              </a:endParaRPr>
            </a:p>
          </p:txBody>
        </p:sp>
      </p:grpSp>
      <p:grpSp>
        <p:nvGrpSpPr>
          <p:cNvPr id="57" name="Группа 56"/>
          <p:cNvGrpSpPr/>
          <p:nvPr/>
        </p:nvGrpSpPr>
        <p:grpSpPr>
          <a:xfrm>
            <a:off x="6065960" y="83521"/>
            <a:ext cx="2146386" cy="1850333"/>
            <a:chOff x="2998460" y="1201550"/>
            <a:chExt cx="2365370" cy="2039112"/>
          </a:xfrm>
        </p:grpSpPr>
        <p:sp>
          <p:nvSpPr>
            <p:cNvPr id="58" name="Шестиугольник 57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59" name="Шестиугольник 58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00" i="1" dirty="0" smtClean="0">
                  <a:solidFill>
                    <a:srgbClr val="332448"/>
                  </a:solidFill>
                </a:rPr>
                <a:t>Победа в конкурсе </a:t>
              </a:r>
              <a:r>
                <a:rPr lang="ru-RU" sz="1300" i="1" dirty="0">
                  <a:solidFill>
                    <a:srgbClr val="332448"/>
                  </a:solidFill>
                </a:rPr>
                <a:t>юных техников, исследователей, изобретателей «Кот(д) да Винчи»</a:t>
              </a:r>
            </a:p>
          </p:txBody>
        </p:sp>
      </p:grpSp>
      <p:grpSp>
        <p:nvGrpSpPr>
          <p:cNvPr id="60" name="Группа 59"/>
          <p:cNvGrpSpPr/>
          <p:nvPr/>
        </p:nvGrpSpPr>
        <p:grpSpPr>
          <a:xfrm>
            <a:off x="1023502" y="997402"/>
            <a:ext cx="2146386" cy="1850333"/>
            <a:chOff x="2998460" y="1201550"/>
            <a:chExt cx="2365370" cy="2039112"/>
          </a:xfrm>
        </p:grpSpPr>
        <p:sp>
          <p:nvSpPr>
            <p:cNvPr id="61" name="Шестиугольник 60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62" name="Шестиугольник 61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i="1" dirty="0" smtClean="0">
                  <a:solidFill>
                    <a:srgbClr val="332448"/>
                  </a:solidFill>
                </a:rPr>
                <a:t>Победа в региональном </a:t>
              </a:r>
              <a:r>
                <a:rPr lang="ru-RU" sz="1600" i="1" dirty="0">
                  <a:solidFill>
                    <a:srgbClr val="332448"/>
                  </a:solidFill>
                </a:rPr>
                <a:t>конкурсе "Гении </a:t>
              </a:r>
              <a:r>
                <a:rPr lang="ru-RU" sz="1600" i="1" dirty="0" err="1">
                  <a:solidFill>
                    <a:srgbClr val="332448"/>
                  </a:solidFill>
                </a:rPr>
                <a:t>Прикамья</a:t>
              </a:r>
              <a:r>
                <a:rPr lang="ru-RU" sz="1600" i="1" dirty="0">
                  <a:solidFill>
                    <a:srgbClr val="332448"/>
                  </a:solidFill>
                </a:rPr>
                <a:t> - 2023"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159021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Группа 46"/>
          <p:cNvGrpSpPr/>
          <p:nvPr/>
        </p:nvGrpSpPr>
        <p:grpSpPr>
          <a:xfrm>
            <a:off x="0" y="0"/>
            <a:ext cx="10687711" cy="7559675"/>
            <a:chOff x="0" y="0"/>
            <a:chExt cx="10687711" cy="7559675"/>
          </a:xfrm>
        </p:grpSpPr>
        <p:pic>
          <p:nvPicPr>
            <p:cNvPr id="48" name="Рисунок 4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0687711" cy="7559675"/>
            </a:xfrm>
            <a:prstGeom prst="rect">
              <a:avLst/>
            </a:prstGeom>
          </p:spPr>
        </p:pic>
        <p:sp>
          <p:nvSpPr>
            <p:cNvPr id="49" name="Прямоугольник 48"/>
            <p:cNvSpPr/>
            <p:nvPr/>
          </p:nvSpPr>
          <p:spPr>
            <a:xfrm>
              <a:off x="1968500" y="215900"/>
              <a:ext cx="8356600" cy="16477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4376300" y="2849397"/>
            <a:ext cx="2146386" cy="1850333"/>
            <a:chOff x="2998460" y="1201550"/>
            <a:chExt cx="2365370" cy="2039112"/>
          </a:xfrm>
        </p:grpSpPr>
        <p:sp>
          <p:nvSpPr>
            <p:cNvPr id="15" name="Шестиугольник 14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16" name="Шестиугольник 15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ln w="3175">
                    <a:noFill/>
                  </a:ln>
                  <a:solidFill>
                    <a:srgbClr val="332448"/>
                  </a:solidFill>
                </a:rPr>
                <a:t>Высокие результаты  </a:t>
              </a:r>
              <a:r>
                <a:rPr lang="ru-RU" sz="1600" b="1" dirty="0" smtClean="0">
                  <a:ln w="3175">
                    <a:noFill/>
                  </a:ln>
                  <a:solidFill>
                    <a:srgbClr val="332448"/>
                  </a:solidFill>
                </a:rPr>
                <a:t>педагогов </a:t>
              </a:r>
              <a:endParaRPr lang="ru-RU" sz="1600" b="1" dirty="0">
                <a:ln w="3175">
                  <a:noFill/>
                </a:ln>
                <a:solidFill>
                  <a:srgbClr val="332448"/>
                </a:solidFill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6062135" y="1924230"/>
            <a:ext cx="2146386" cy="1850333"/>
            <a:chOff x="2998460" y="1201550"/>
            <a:chExt cx="2365370" cy="2039112"/>
          </a:xfrm>
        </p:grpSpPr>
        <p:sp>
          <p:nvSpPr>
            <p:cNvPr id="21" name="Шестиугольник 20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22" name="Шестиугольник 21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i="1" dirty="0">
                  <a:solidFill>
                    <a:srgbClr val="332448"/>
                  </a:solidFill>
                </a:rPr>
                <a:t>Победа и призовые места в конкурсе «БЦИ» </a:t>
              </a: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4369846" y="998198"/>
            <a:ext cx="2146386" cy="1850333"/>
            <a:chOff x="2998460" y="1201550"/>
            <a:chExt cx="2365370" cy="2039112"/>
          </a:xfrm>
        </p:grpSpPr>
        <p:sp>
          <p:nvSpPr>
            <p:cNvPr id="24" name="Шестиугольник 23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25" name="Шестиугольник 24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500" i="1" dirty="0" smtClean="0">
                  <a:solidFill>
                    <a:srgbClr val="332448"/>
                  </a:solidFill>
                </a:rPr>
                <a:t>Победа </a:t>
              </a:r>
              <a:r>
                <a:rPr lang="ru-RU" sz="1500" i="1" dirty="0">
                  <a:solidFill>
                    <a:srgbClr val="332448"/>
                  </a:solidFill>
                </a:rPr>
                <a:t>в краевом конкурсе видеороликов </a:t>
              </a:r>
              <a:r>
                <a:rPr lang="ru-RU" sz="1400" i="1" dirty="0">
                  <a:solidFill>
                    <a:srgbClr val="332448"/>
                  </a:solidFill>
                </a:rPr>
                <a:t>"Оборудование в практике-</a:t>
              </a:r>
              <a:r>
                <a:rPr lang="ru-RU" sz="1400" i="1" dirty="0" err="1">
                  <a:solidFill>
                    <a:srgbClr val="332448"/>
                  </a:solidFill>
                </a:rPr>
                <a:t>пРОСТо</a:t>
              </a:r>
              <a:r>
                <a:rPr lang="ru-RU" sz="1400" i="1" dirty="0">
                  <a:solidFill>
                    <a:srgbClr val="332448"/>
                  </a:solidFill>
                </a:rPr>
                <a:t>"</a:t>
              </a: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6058310" y="3774561"/>
            <a:ext cx="2146386" cy="1850333"/>
            <a:chOff x="2998460" y="1201550"/>
            <a:chExt cx="2365370" cy="2039112"/>
          </a:xfrm>
        </p:grpSpPr>
        <p:sp>
          <p:nvSpPr>
            <p:cNvPr id="27" name="Шестиугольник 26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28" name="Шестиугольник 27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i="1" dirty="0">
                  <a:solidFill>
                    <a:srgbClr val="332448"/>
                  </a:solidFill>
                </a:rPr>
                <a:t>Победители конкурса </a:t>
              </a:r>
              <a:r>
                <a:rPr lang="ru-RU" sz="1600" i="1" dirty="0" smtClean="0">
                  <a:solidFill>
                    <a:srgbClr val="332448"/>
                  </a:solidFill>
                </a:rPr>
                <a:t>«Золотое/Зеленое яблоко»</a:t>
              </a:r>
              <a:endParaRPr lang="ru-RU" sz="1600" i="1" dirty="0">
                <a:solidFill>
                  <a:srgbClr val="332448"/>
                </a:solidFill>
              </a:endParaRP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4372914" y="4698788"/>
            <a:ext cx="2146386" cy="1850333"/>
            <a:chOff x="2998460" y="1201550"/>
            <a:chExt cx="2365370" cy="2039112"/>
          </a:xfrm>
        </p:grpSpPr>
        <p:sp>
          <p:nvSpPr>
            <p:cNvPr id="30" name="Шестиугольник 29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31" name="Шестиугольник 30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i="1" dirty="0" smtClean="0">
                  <a:solidFill>
                    <a:srgbClr val="332448"/>
                  </a:solidFill>
                </a:rPr>
                <a:t>Победители конкурса "ЭПОС</a:t>
              </a:r>
              <a:r>
                <a:rPr lang="ru-RU" sz="1600" i="1" dirty="0">
                  <a:solidFill>
                    <a:srgbClr val="332448"/>
                  </a:solidFill>
                </a:rPr>
                <a:t>. Учитель. Урок"</a:t>
              </a:r>
              <a:endParaRPr lang="ru-RU" i="1" dirty="0">
                <a:solidFill>
                  <a:srgbClr val="332448"/>
                </a:solidFill>
              </a:endParaRP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2690114" y="1921633"/>
            <a:ext cx="2146386" cy="1850333"/>
            <a:chOff x="2998460" y="1201550"/>
            <a:chExt cx="2365370" cy="2039112"/>
          </a:xfrm>
        </p:grpSpPr>
        <p:sp>
          <p:nvSpPr>
            <p:cNvPr id="33" name="Шестиугольник 32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34" name="Шестиугольник 33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00" i="1" dirty="0" err="1" smtClean="0">
                  <a:solidFill>
                    <a:srgbClr val="332448"/>
                  </a:solidFill>
                </a:rPr>
                <a:t>Стажировочная</a:t>
              </a:r>
              <a:r>
                <a:rPr lang="ru-RU" sz="1300" i="1" dirty="0" smtClean="0">
                  <a:solidFill>
                    <a:srgbClr val="332448"/>
                  </a:solidFill>
                </a:rPr>
                <a:t> площадка для студентов педагогического университета и колледжа</a:t>
              </a:r>
              <a:endParaRPr lang="ru-RU" sz="1300" i="1" dirty="0">
                <a:solidFill>
                  <a:srgbClr val="332448"/>
                </a:solidFill>
              </a:endParaRPr>
            </a:p>
          </p:txBody>
        </p:sp>
      </p:grpSp>
      <p:pic>
        <p:nvPicPr>
          <p:cNvPr id="50" name="Рисунок 4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94236" y="192352"/>
            <a:ext cx="1312170" cy="1312170"/>
          </a:xfrm>
          <a:prstGeom prst="rect">
            <a:avLst/>
          </a:prstGeom>
        </p:spPr>
      </p:pic>
      <p:grpSp>
        <p:nvGrpSpPr>
          <p:cNvPr id="38" name="Группа 37"/>
          <p:cNvGrpSpPr/>
          <p:nvPr/>
        </p:nvGrpSpPr>
        <p:grpSpPr>
          <a:xfrm>
            <a:off x="6056723" y="5630053"/>
            <a:ext cx="2146386" cy="1850333"/>
            <a:chOff x="2998460" y="1201550"/>
            <a:chExt cx="2365370" cy="2039112"/>
          </a:xfrm>
        </p:grpSpPr>
        <p:sp>
          <p:nvSpPr>
            <p:cNvPr id="39" name="Шестиугольник 38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40" name="Шестиугольник 39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i="1" dirty="0" smtClean="0">
                  <a:solidFill>
                    <a:srgbClr val="332448"/>
                  </a:solidFill>
                </a:rPr>
                <a:t>Призеры конкурса «Учитель года»</a:t>
              </a:r>
              <a:endParaRPr lang="ru-RU" sz="1400" i="1" dirty="0">
                <a:solidFill>
                  <a:srgbClr val="332448"/>
                </a:solidFill>
              </a:endParaRPr>
            </a:p>
            <a:p>
              <a:pPr algn="ctr"/>
              <a:endParaRPr lang="ru-RU" sz="1600" i="1" dirty="0">
                <a:solidFill>
                  <a:srgbClr val="332448"/>
                </a:solidFill>
              </a:endParaRPr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2691846" y="67836"/>
            <a:ext cx="2146386" cy="1850333"/>
            <a:chOff x="2998460" y="1201550"/>
            <a:chExt cx="2365370" cy="2039112"/>
          </a:xfrm>
        </p:grpSpPr>
        <p:sp>
          <p:nvSpPr>
            <p:cNvPr id="42" name="Шестиугольник 41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43" name="Шестиугольник 42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i="1" dirty="0" smtClean="0">
                  <a:solidFill>
                    <a:srgbClr val="332448"/>
                  </a:solidFill>
                </a:rPr>
                <a:t>Победители ПНПО</a:t>
              </a:r>
              <a:endParaRPr lang="ru-RU" sz="1400" i="1" dirty="0">
                <a:solidFill>
                  <a:srgbClr val="332448"/>
                </a:solidFill>
              </a:endParaRPr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2693395" y="3776981"/>
            <a:ext cx="2146386" cy="1850333"/>
            <a:chOff x="2998460" y="1201550"/>
            <a:chExt cx="2365370" cy="2039112"/>
          </a:xfrm>
        </p:grpSpPr>
        <p:sp>
          <p:nvSpPr>
            <p:cNvPr id="45" name="Шестиугольник 44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46" name="Шестиугольник 45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i="1" dirty="0" smtClean="0">
                  <a:solidFill>
                    <a:srgbClr val="332448"/>
                  </a:solidFill>
                </a:rPr>
                <a:t>Трансляция опыта на краевых семинарах и </a:t>
              </a:r>
              <a:r>
                <a:rPr lang="ru-RU" sz="1400" i="1" dirty="0" err="1" smtClean="0">
                  <a:solidFill>
                    <a:srgbClr val="332448"/>
                  </a:solidFill>
                </a:rPr>
                <a:t>вебинарах</a:t>
              </a:r>
              <a:r>
                <a:rPr lang="ru-RU" sz="1400" i="1" dirty="0" smtClean="0">
                  <a:solidFill>
                    <a:srgbClr val="332448"/>
                  </a:solidFill>
                </a:rPr>
                <a:t>  </a:t>
              </a:r>
              <a:endParaRPr lang="ru-RU" sz="1400" i="1" dirty="0">
                <a:solidFill>
                  <a:srgbClr val="332448"/>
                </a:solidFill>
              </a:endParaRPr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1015388" y="4698788"/>
            <a:ext cx="2146386" cy="1850333"/>
            <a:chOff x="2998460" y="1201550"/>
            <a:chExt cx="2365370" cy="2039112"/>
          </a:xfrm>
        </p:grpSpPr>
        <p:sp>
          <p:nvSpPr>
            <p:cNvPr id="36" name="Шестиугольник 35"/>
            <p:cNvSpPr/>
            <p:nvPr/>
          </p:nvSpPr>
          <p:spPr>
            <a:xfrm>
              <a:off x="2998460" y="1201550"/>
              <a:ext cx="2365370" cy="2039112"/>
            </a:xfrm>
            <a:prstGeom prst="hexagon">
              <a:avLst/>
            </a:prstGeom>
            <a:solidFill>
              <a:srgbClr val="ED1C24"/>
            </a:solidFill>
            <a:ln w="12700">
              <a:solidFill>
                <a:srgbClr val="333E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332448"/>
                  </a:solidFill>
                </a:ln>
                <a:solidFill>
                  <a:srgbClr val="ED1C24"/>
                </a:solidFill>
              </a:endParaRPr>
            </a:p>
          </p:txBody>
        </p:sp>
        <p:sp>
          <p:nvSpPr>
            <p:cNvPr id="37" name="Шестиугольник 36"/>
            <p:cNvSpPr/>
            <p:nvPr/>
          </p:nvSpPr>
          <p:spPr>
            <a:xfrm>
              <a:off x="3036834" y="1234631"/>
              <a:ext cx="2288621" cy="1972949"/>
            </a:xfrm>
            <a:prstGeom prst="hexagon">
              <a:avLst/>
            </a:prstGeom>
            <a:solidFill>
              <a:srgbClr val="BCBDBC"/>
            </a:solidFill>
            <a:ln w="38100" cmpd="dbl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i="1" dirty="0" smtClean="0">
                  <a:solidFill>
                    <a:srgbClr val="332448"/>
                  </a:solidFill>
                </a:rPr>
                <a:t>Трансляция опыта </a:t>
              </a:r>
              <a:r>
                <a:rPr lang="ru-RU" sz="1600" i="1" dirty="0">
                  <a:solidFill>
                    <a:srgbClr val="332448"/>
                  </a:solidFill>
                </a:rPr>
                <a:t>на </a:t>
              </a:r>
              <a:r>
                <a:rPr lang="ru-RU" sz="1600" i="1" dirty="0" smtClean="0">
                  <a:solidFill>
                    <a:srgbClr val="332448"/>
                  </a:solidFill>
                </a:rPr>
                <a:t>форуме </a:t>
              </a:r>
              <a:r>
                <a:rPr lang="ru-RU" sz="1600" i="1" dirty="0">
                  <a:solidFill>
                    <a:srgbClr val="332448"/>
                  </a:solidFill>
                </a:rPr>
                <a:t>цифровых технологий "Все в DIGITAL"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288601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Группа 46"/>
          <p:cNvGrpSpPr/>
          <p:nvPr/>
        </p:nvGrpSpPr>
        <p:grpSpPr>
          <a:xfrm>
            <a:off x="0" y="0"/>
            <a:ext cx="10687711" cy="7559675"/>
            <a:chOff x="0" y="0"/>
            <a:chExt cx="10687711" cy="7559675"/>
          </a:xfrm>
        </p:grpSpPr>
        <p:pic>
          <p:nvPicPr>
            <p:cNvPr id="48" name="Рисунок 4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0687711" cy="7559675"/>
            </a:xfrm>
            <a:prstGeom prst="rect">
              <a:avLst/>
            </a:prstGeom>
          </p:spPr>
        </p:pic>
        <p:sp>
          <p:nvSpPr>
            <p:cNvPr id="49" name="Прямоугольник 48"/>
            <p:cNvSpPr/>
            <p:nvPr/>
          </p:nvSpPr>
          <p:spPr>
            <a:xfrm>
              <a:off x="1968500" y="215900"/>
              <a:ext cx="8356600" cy="16477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50" name="Рисунок 4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94236" y="192352"/>
            <a:ext cx="1312170" cy="1312170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55501301"/>
              </p:ext>
            </p:extLst>
          </p:nvPr>
        </p:nvGraphicFramePr>
        <p:xfrm>
          <a:off x="1892807" y="1005838"/>
          <a:ext cx="7120122" cy="5724144"/>
        </p:xfrm>
        <a:graphic>
          <a:graphicData uri="http://schemas.openxmlformats.org/drawingml/2006/table">
            <a:tbl>
              <a:tblPr firstRow="1" bandRow="1">
                <a:solidFill>
                  <a:srgbClr val="FBCDCE"/>
                </a:solidFill>
                <a:tableStyleId>{21E4AEA4-8DFA-4A89-87EB-49C32662AFE0}</a:tableStyleId>
              </a:tblPr>
              <a:tblGrid>
                <a:gridCol w="3560061">
                  <a:extLst>
                    <a:ext uri="{9D8B030D-6E8A-4147-A177-3AD203B41FA5}">
                      <a16:colId xmlns:a16="http://schemas.microsoft.com/office/drawing/2014/main" xmlns="" val="542330270"/>
                    </a:ext>
                  </a:extLst>
                </a:gridCol>
                <a:gridCol w="3560061">
                  <a:extLst>
                    <a:ext uri="{9D8B030D-6E8A-4147-A177-3AD203B41FA5}">
                      <a16:colId xmlns:a16="http://schemas.microsoft.com/office/drawing/2014/main" xmlns="" val="1566397148"/>
                    </a:ext>
                  </a:extLst>
                </a:gridCol>
              </a:tblGrid>
              <a:tr h="143103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 группа </a:t>
                      </a:r>
                      <a:endParaRPr lang="ru-RU" dirty="0"/>
                    </a:p>
                  </a:txBody>
                  <a:tcPr anchor="ctr">
                    <a:solidFill>
                      <a:srgbClr val="ED1B2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 группа </a:t>
                      </a:r>
                      <a:endParaRPr lang="ru-RU" dirty="0"/>
                    </a:p>
                  </a:txBody>
                  <a:tcPr anchor="ctr">
                    <a:solidFill>
                      <a:srgbClr val="ED1B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51820627"/>
                  </a:ext>
                </a:extLst>
              </a:tr>
              <a:tr h="143103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3D </a:t>
                      </a:r>
                      <a:r>
                        <a:rPr lang="ru-RU" dirty="0" smtClean="0"/>
                        <a:t>ручка,</a:t>
                      </a:r>
                      <a:r>
                        <a:rPr lang="ru-RU" baseline="0" dirty="0" smtClean="0"/>
                        <a:t> 302 </a:t>
                      </a:r>
                      <a:r>
                        <a:rPr lang="ru-RU" baseline="0" dirty="0" err="1" smtClean="0"/>
                        <a:t>каб</a:t>
                      </a:r>
                      <a:r>
                        <a:rPr lang="ru-RU" baseline="0" dirty="0" smtClean="0"/>
                        <a:t>.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Робототехника, 321 </a:t>
                      </a:r>
                      <a:r>
                        <a:rPr lang="ru-RU" dirty="0" err="1" smtClean="0"/>
                        <a:t>каб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4059989010"/>
                  </a:ext>
                </a:extLst>
              </a:tr>
              <a:tr h="143103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3D </a:t>
                      </a:r>
                      <a:r>
                        <a:rPr lang="ru-RU" dirty="0" smtClean="0"/>
                        <a:t>моделирование, 302 </a:t>
                      </a:r>
                      <a:r>
                        <a:rPr lang="ru-RU" dirty="0" err="1" smtClean="0"/>
                        <a:t>каб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84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Альтернативные развязки в кино, 321 </a:t>
                      </a:r>
                      <a:r>
                        <a:rPr lang="ru-RU" sz="1984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каб</a:t>
                      </a:r>
                      <a:r>
                        <a:rPr lang="ru-RU" sz="1984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943332119"/>
                  </a:ext>
                </a:extLst>
              </a:tr>
              <a:tr h="143103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VIP(</a:t>
                      </a:r>
                      <a:r>
                        <a:rPr lang="en-US" dirty="0" err="1" smtClean="0"/>
                        <a:t>Varwin&amp;Programming</a:t>
                      </a:r>
                      <a:r>
                        <a:rPr lang="en-US" dirty="0" smtClean="0"/>
                        <a:t>)</a:t>
                      </a:r>
                      <a:r>
                        <a:rPr lang="ru-RU" dirty="0" smtClean="0"/>
                        <a:t>,</a:t>
                      </a:r>
                      <a:r>
                        <a:rPr lang="ru-RU" baseline="0" dirty="0" smtClean="0"/>
                        <a:t> 201 </a:t>
                      </a:r>
                      <a:r>
                        <a:rPr lang="ru-RU" baseline="0" dirty="0" err="1" smtClean="0"/>
                        <a:t>каб</a:t>
                      </a:r>
                      <a:r>
                        <a:rPr lang="ru-RU" baseline="0" dirty="0" smtClean="0"/>
                        <a:t>.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84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Естественно-научные лаборатории (химия),            114 </a:t>
                      </a:r>
                      <a:r>
                        <a:rPr lang="ru-RU" sz="1984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каб</a:t>
                      </a:r>
                      <a:r>
                        <a:rPr lang="ru-RU" sz="1984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762323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3492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1104</TotalTime>
  <Words>394</Words>
  <Application>Microsoft Office PowerPoint</Application>
  <PresentationFormat>Произвольный</PresentationFormat>
  <Paragraphs>85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ДИПЛОМ</dc:title>
  <dc:creator>Gennadii</dc:creator>
  <cp:lastModifiedBy>Fisher-JAV</cp:lastModifiedBy>
  <cp:revision>68</cp:revision>
  <cp:lastPrinted>2024-02-14T10:10:07Z</cp:lastPrinted>
  <dcterms:created xsi:type="dcterms:W3CDTF">2021-01-11T08:08:12Z</dcterms:created>
  <dcterms:modified xsi:type="dcterms:W3CDTF">2024-02-16T08:11:26Z</dcterms:modified>
</cp:coreProperties>
</file>