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58" r:id="rId7"/>
    <p:sldId id="261" r:id="rId8"/>
    <p:sldId id="266" r:id="rId9"/>
    <p:sldId id="268" r:id="rId10"/>
    <p:sldId id="269" r:id="rId11"/>
    <p:sldId id="267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9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6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6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3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03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96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08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4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33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4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40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87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CAD62-5BBE-4C4A-BC60-06DB60C0C3A8}" type="datetimeFigureOut">
              <a:rPr lang="ru-RU" smtClean="0"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7420A-442A-48EE-B532-83A27FACA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14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304800"/>
            <a:ext cx="9335589" cy="35269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Региональные проекты </a:t>
            </a:r>
            <a:br>
              <a:rPr lang="ru-RU" dirty="0" smtClean="0"/>
            </a:br>
            <a:r>
              <a:rPr lang="ru-RU" dirty="0" smtClean="0"/>
              <a:t>"</a:t>
            </a:r>
            <a:r>
              <a:rPr lang="ru-RU" dirty="0" err="1" smtClean="0"/>
              <a:t>Метапредметная</a:t>
            </a:r>
            <a:r>
              <a:rPr lang="ru-RU" dirty="0" smtClean="0"/>
              <a:t> олимпиада" и </a:t>
            </a:r>
            <a:r>
              <a:rPr lang="ru-RU" dirty="0" smtClean="0"/>
              <a:t>"</a:t>
            </a:r>
            <a:r>
              <a:rPr lang="ru-RU" dirty="0" err="1" smtClean="0"/>
              <a:t>Self-Soft-Skills</a:t>
            </a:r>
            <a:r>
              <a:rPr lang="ru-RU" dirty="0" smtClean="0"/>
              <a:t>" </a:t>
            </a:r>
            <a:br>
              <a:rPr lang="ru-RU" dirty="0" smtClean="0"/>
            </a:br>
            <a:r>
              <a:rPr lang="ru-RU" dirty="0" smtClean="0"/>
              <a:t>в 2021 году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98422"/>
            <a:ext cx="9144000" cy="459377"/>
          </a:xfrm>
        </p:spPr>
        <p:txBody>
          <a:bodyPr/>
          <a:lstStyle/>
          <a:p>
            <a:pPr algn="r"/>
            <a:r>
              <a:rPr lang="ru-RU" dirty="0" smtClean="0"/>
              <a:t>Таизова Ольга Сергеевна, </a:t>
            </a:r>
            <a:r>
              <a:rPr lang="ru-RU" dirty="0" err="1" smtClean="0"/>
              <a:t>с.н.с</a:t>
            </a:r>
            <a:r>
              <a:rPr lang="ru-RU" dirty="0" smtClean="0"/>
              <a:t>. </a:t>
            </a:r>
            <a:r>
              <a:rPr lang="ru-RU" dirty="0" err="1" smtClean="0"/>
              <a:t>ЦЦиРОС</a:t>
            </a:r>
            <a:r>
              <a:rPr lang="ru-RU" dirty="0" smtClean="0"/>
              <a:t> ГАУ ДПО ИРО ПК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83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50" y="-87086"/>
            <a:ext cx="2473235" cy="151020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410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Обучение потенциальных экспертов или </a:t>
            </a:r>
            <a:br>
              <a:rPr lang="ru-RU" sz="3600" b="1" dirty="0" smtClean="0"/>
            </a:br>
            <a:r>
              <a:rPr lang="ru-RU" sz="3600" b="1" dirty="0" smtClean="0"/>
              <a:t>СТАЖЕРЫ сети </a:t>
            </a:r>
            <a:r>
              <a:rPr lang="en-US" sz="3600" b="1" dirty="0" smtClean="0"/>
              <a:t>SSS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429" y="1254034"/>
            <a:ext cx="11242765" cy="55125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Кто может стать стажером?</a:t>
            </a:r>
            <a:r>
              <a:rPr lang="ru-RU" dirty="0" smtClean="0"/>
              <a:t> Желающие педагоги, руководители образовательных организаций, методисты, специалисты муниципальных управлений образованием. НО только те, кто готов развивать себя и для кого образовательная деятельность значима (я хочу этим заниматься).</a:t>
            </a:r>
          </a:p>
          <a:p>
            <a:pPr marL="0" indent="0">
              <a:buNone/>
            </a:pPr>
            <a:r>
              <a:rPr lang="ru-RU" b="1" dirty="0" smtClean="0"/>
              <a:t>Что будем делать?</a:t>
            </a:r>
          </a:p>
          <a:p>
            <a:r>
              <a:rPr lang="ru-RU" dirty="0" smtClean="0"/>
              <a:t>участвовать в методологических, обучающих семинарах, проектных и рефлексивных  сессиях,</a:t>
            </a:r>
          </a:p>
          <a:p>
            <a:r>
              <a:rPr lang="ru-RU" dirty="0" smtClean="0"/>
              <a:t>разрабатывать, обсуждать, и реализовывать, рефлексировать результаты своих проектов,</a:t>
            </a:r>
          </a:p>
          <a:p>
            <a:r>
              <a:rPr lang="ru-RU" dirty="0" smtClean="0"/>
              <a:t>сопровождать (на стадии </a:t>
            </a:r>
            <a:r>
              <a:rPr lang="ru-RU" dirty="0" err="1" smtClean="0"/>
              <a:t>замысливания</a:t>
            </a:r>
            <a:r>
              <a:rPr lang="ru-RU" dirty="0" smtClean="0"/>
              <a:t>, реализации, рефлексии) чужие проекты,</a:t>
            </a:r>
          </a:p>
          <a:p>
            <a:r>
              <a:rPr lang="ru-RU" dirty="0" smtClean="0"/>
              <a:t>писать рефлексивные тексты и статьи.</a:t>
            </a:r>
          </a:p>
          <a:p>
            <a:pPr marL="0" indent="0">
              <a:buNone/>
            </a:pPr>
            <a:r>
              <a:rPr lang="ru-RU" b="1" dirty="0" smtClean="0"/>
              <a:t>Зачем?</a:t>
            </a:r>
            <a:r>
              <a:rPr lang="ru-RU" dirty="0" smtClean="0"/>
              <a:t> Учимся гуманитарному проектированию, экспертизе и сопровождению гуманитарных проектов.</a:t>
            </a:r>
          </a:p>
          <a:p>
            <a:pPr marL="0" indent="0">
              <a:buNone/>
            </a:pPr>
            <a:r>
              <a:rPr lang="ru-RU" b="1" dirty="0" smtClean="0"/>
              <a:t>Что будет в итоге?</a:t>
            </a:r>
          </a:p>
          <a:p>
            <a:pPr marL="514350" indent="-514350">
              <a:buAutoNum type="arabicPeriod"/>
            </a:pPr>
            <a:r>
              <a:rPr lang="ru-RU" dirty="0" smtClean="0"/>
              <a:t>значительно вырастет уровень профессионализма и способность к профессиональному самоопределению (что лично я хочу в своей профессиональной деятельности?) и реализации, появится способность самостоятельно принимать решение, кооперироваться, анализировать ситуацию, говорить о себе и т.д.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появятся новые связи и знакомства - сообщество, уверенность в себе как профессионале.</a:t>
            </a:r>
          </a:p>
          <a:p>
            <a:pPr marL="514350" indent="-514350">
              <a:buAutoNum type="arabicPeriod"/>
            </a:pPr>
            <a:r>
              <a:rPr lang="ru-RU" dirty="0" smtClean="0"/>
              <a:t>будет  официально присвоен статус регионального эксперта (</a:t>
            </a:r>
            <a:r>
              <a:rPr lang="ru-RU" dirty="0" smtClean="0"/>
              <a:t>приказом </a:t>
            </a:r>
            <a:r>
              <a:rPr lang="ru-RU" dirty="0" err="1" smtClean="0"/>
              <a:t>МОиН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/>
              <a:t>Как попасть? </a:t>
            </a:r>
            <a:r>
              <a:rPr lang="ru-RU" dirty="0" smtClean="0"/>
              <a:t>Участие в установочном семинаре 27.08.2021, заявка до 05.09.2021, отбор.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763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5464"/>
            <a:ext cx="10515600" cy="6705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Где взять информацию?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2777"/>
            <a:ext cx="10515600" cy="5184186"/>
          </a:xfrm>
        </p:spPr>
        <p:txBody>
          <a:bodyPr/>
          <a:lstStyle/>
          <a:p>
            <a:r>
              <a:rPr lang="ru-RU" b="1" dirty="0" smtClean="0"/>
              <a:t>УСТАНОВОЧНЫЙ СЕМИНАР</a:t>
            </a:r>
            <a:r>
              <a:rPr lang="ru-RU" dirty="0" smtClean="0"/>
              <a:t>: 27 августа 2021 года (ссылка в плане августовских мероприятий),</a:t>
            </a:r>
            <a:endParaRPr lang="en-US" dirty="0" smtClean="0"/>
          </a:p>
          <a:p>
            <a:r>
              <a:rPr lang="ru-RU" b="1" dirty="0" smtClean="0"/>
              <a:t>Информационное письмо </a:t>
            </a:r>
            <a:r>
              <a:rPr lang="ru-RU" dirty="0" smtClean="0"/>
              <a:t>об установочном семинаре  - с приложениями о всех 3-х линиях проекта,</a:t>
            </a:r>
          </a:p>
          <a:p>
            <a:r>
              <a:rPr lang="ru-RU" b="1" dirty="0" smtClean="0"/>
              <a:t>Сайт «Сетевое сообщество Пермского края» </a:t>
            </a:r>
            <a:r>
              <a:rPr lang="ru-RU" dirty="0" smtClean="0"/>
              <a:t>- вкладка «</a:t>
            </a:r>
            <a:r>
              <a:rPr lang="ru-RU" dirty="0" err="1" smtClean="0"/>
              <a:t>Инновационно</a:t>
            </a:r>
            <a:r>
              <a:rPr lang="ru-RU" dirty="0" smtClean="0"/>
              <a:t>-методическая сеть </a:t>
            </a:r>
            <a:r>
              <a:rPr lang="en-US" dirty="0" smtClean="0"/>
              <a:t>SSS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endParaRPr lang="ru-RU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897" y="3936274"/>
            <a:ext cx="4066903" cy="270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03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Доп. бонус для тех, кто хотел бы быстро и просто что-то понять в проектировании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Студия модельных представлений </a:t>
            </a:r>
            <a:r>
              <a:rPr lang="ru-RU" dirty="0"/>
              <a:t>«Образовательные проекты: сущность, виды, оценка, сопровождение (простые различения)»</a:t>
            </a:r>
          </a:p>
          <a:p>
            <a:pPr marL="0" indent="0" algn="ctr">
              <a:buNone/>
            </a:pPr>
            <a:r>
              <a:rPr lang="ru-RU" b="1" dirty="0" smtClean="0"/>
              <a:t>06.09.2021, с  </a:t>
            </a:r>
            <a:r>
              <a:rPr lang="ru-RU" dirty="0" smtClean="0"/>
              <a:t>15.00.-17.30.</a:t>
            </a:r>
          </a:p>
          <a:p>
            <a:pPr algn="ctr"/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платформа </a:t>
            </a:r>
            <a:r>
              <a:rPr lang="ru-RU" dirty="0"/>
              <a:t>проведения: </a:t>
            </a:r>
            <a:r>
              <a:rPr lang="en-US" b="1" dirty="0" smtClean="0"/>
              <a:t>ZOOM</a:t>
            </a: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(план августовских мероприятий ГАУ ДПО ИРО ПК)</a:t>
            </a:r>
          </a:p>
        </p:txBody>
      </p:sp>
    </p:spTree>
    <p:extLst>
      <p:ext uri="{BB962C8B-B14F-4D97-AF65-F5344CB8AC3E}">
        <p14:creationId xmlns:p14="http://schemas.microsoft.com/office/powerpoint/2010/main" val="62946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олимпиада 2021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063" y="1532709"/>
            <a:ext cx="10578737" cy="464425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Сайт КМО 59.</a:t>
            </a:r>
            <a:r>
              <a:rPr lang="en-US" dirty="0" err="1" smtClean="0"/>
              <a:t>ru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50" y="1882854"/>
            <a:ext cx="5415099" cy="402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41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4738"/>
          </a:xfrm>
        </p:spPr>
        <p:txBody>
          <a:bodyPr/>
          <a:lstStyle/>
          <a:p>
            <a:r>
              <a:rPr lang="ru-RU" b="1" dirty="0" err="1" smtClean="0"/>
              <a:t>Метапредметная</a:t>
            </a:r>
            <a:r>
              <a:rPr lang="ru-RU" b="1" dirty="0" smtClean="0"/>
              <a:t> олимпиада  обучающихся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1245327"/>
            <a:ext cx="10988040" cy="49316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Институциональные олимпиады.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Муниципальные , институциональные открытые олимпиады - </a:t>
            </a:r>
          </a:p>
          <a:p>
            <a:pPr marL="0" indent="0">
              <a:buNone/>
            </a:pPr>
            <a:r>
              <a:rPr lang="ru-RU" dirty="0" smtClean="0"/>
              <a:t>до 10.10.2021.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Краевая открытая олимпиада (краевой этап) - </a:t>
            </a:r>
            <a:r>
              <a:rPr lang="ru-RU" b="1" dirty="0" smtClean="0"/>
              <a:t>18-23 октября 2021 г.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Положение о проведении КМО – прошлого года.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674" y="4119714"/>
            <a:ext cx="3412126" cy="253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256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73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Краевая </a:t>
            </a:r>
            <a:r>
              <a:rPr lang="ru-RU" dirty="0" err="1" smtClean="0"/>
              <a:t>метапредметная</a:t>
            </a:r>
            <a:r>
              <a:rPr lang="ru-RU" dirty="0" smtClean="0"/>
              <a:t> </a:t>
            </a:r>
            <a:r>
              <a:rPr lang="ru-RU" b="1" dirty="0" smtClean="0"/>
              <a:t>педагогическая</a:t>
            </a:r>
            <a:r>
              <a:rPr lang="ru-RU" dirty="0" smtClean="0"/>
              <a:t> олимпиада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131" y="1645920"/>
            <a:ext cx="11416938" cy="499871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Сроки 22-24 сентября 2021.</a:t>
            </a:r>
          </a:p>
          <a:p>
            <a:pPr marL="0" indent="0">
              <a:buNone/>
            </a:pPr>
            <a:r>
              <a:rPr lang="ru-RU" dirty="0" smtClean="0"/>
              <a:t>Положение  </a:t>
            </a:r>
            <a:r>
              <a:rPr lang="ru-RU" dirty="0" smtClean="0"/>
              <a:t>готовится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078" y="2509871"/>
            <a:ext cx="5415099" cy="402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66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Сертификация экспертов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262" y="1166948"/>
            <a:ext cx="11599818" cy="55212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Сроки: </a:t>
            </a:r>
            <a:r>
              <a:rPr lang="ru-RU" dirty="0" smtClean="0"/>
              <a:t>сентябрь </a:t>
            </a:r>
            <a:r>
              <a:rPr lang="ru-RU" dirty="0" smtClean="0"/>
              <a:t>– начало ноября.</a:t>
            </a:r>
          </a:p>
          <a:p>
            <a:pPr marL="0" indent="0">
              <a:buNone/>
            </a:pPr>
            <a:r>
              <a:rPr lang="ru-RU" dirty="0" smtClean="0"/>
              <a:t>Положение – </a:t>
            </a:r>
            <a:r>
              <a:rPr lang="ru-RU" dirty="0" smtClean="0"/>
              <a:t>готовится. </a:t>
            </a:r>
          </a:p>
          <a:p>
            <a:pPr marL="0" indent="0">
              <a:buNone/>
            </a:pPr>
            <a:r>
              <a:rPr lang="ru-RU" dirty="0" smtClean="0"/>
              <a:t>Условие </a:t>
            </a:r>
            <a:r>
              <a:rPr lang="ru-RU" dirty="0" smtClean="0"/>
              <a:t>выхода на сертификацию – обучение на курсах в прошлые годы.</a:t>
            </a:r>
          </a:p>
          <a:p>
            <a:pPr marL="0" indent="0">
              <a:buNone/>
            </a:pPr>
            <a:r>
              <a:rPr lang="ru-RU" dirty="0" smtClean="0"/>
              <a:t>2,1 уровни. </a:t>
            </a:r>
          </a:p>
          <a:p>
            <a:pPr marL="0" indent="0">
              <a:buNone/>
            </a:pPr>
            <a:r>
              <a:rPr lang="ru-RU" i="1" dirty="0" smtClean="0"/>
              <a:t>Приказ </a:t>
            </a:r>
            <a:r>
              <a:rPr lang="ru-RU" i="1" dirty="0" err="1" smtClean="0"/>
              <a:t>МоиН</a:t>
            </a:r>
            <a:r>
              <a:rPr lang="ru-RU" i="1" dirty="0" smtClean="0"/>
              <a:t> о сертификации № СЭД 26-01-06-796 от 31.12.2021 г.</a:t>
            </a:r>
          </a:p>
          <a:p>
            <a:pPr marL="0" indent="0">
              <a:buNone/>
            </a:pPr>
            <a:r>
              <a:rPr lang="ru-RU" i="1" dirty="0" smtClean="0"/>
              <a:t>В 2021 году завершается срок сертификации экспертов 2018 года </a:t>
            </a:r>
          </a:p>
          <a:p>
            <a:pPr marL="0" indent="0">
              <a:buNone/>
            </a:pPr>
            <a:r>
              <a:rPr lang="ru-RU" i="1" dirty="0" smtClean="0"/>
              <a:t>(до 10.10.2021) </a:t>
            </a:r>
          </a:p>
          <a:p>
            <a:pPr marL="0" indent="0">
              <a:buNone/>
            </a:pPr>
            <a:r>
              <a:rPr lang="ru-RU" b="1" dirty="0" smtClean="0"/>
              <a:t>Заявки на сайте КМО59.</a:t>
            </a:r>
            <a:r>
              <a:rPr lang="en-US" b="1" dirty="0" err="1" smtClean="0"/>
              <a:t>ru</a:t>
            </a:r>
            <a:endParaRPr lang="en-US" b="1" dirty="0" smtClean="0"/>
          </a:p>
          <a:p>
            <a:pPr marL="0" indent="0">
              <a:buNone/>
            </a:pPr>
            <a:r>
              <a:rPr lang="ru-RU" dirty="0" smtClean="0"/>
              <a:t>Сертификационные процедуры на краевом этапе </a:t>
            </a:r>
            <a:r>
              <a:rPr lang="ru-RU" dirty="0" err="1" smtClean="0"/>
              <a:t>метапредметной</a:t>
            </a:r>
            <a:r>
              <a:rPr lang="ru-RU" dirty="0" smtClean="0"/>
              <a:t> олимпиады обучающихся или на краевой </a:t>
            </a:r>
            <a:r>
              <a:rPr lang="ru-RU" dirty="0" err="1" smtClean="0"/>
              <a:t>метапредметной</a:t>
            </a:r>
            <a:r>
              <a:rPr lang="ru-RU" dirty="0" smtClean="0"/>
              <a:t> педагогической олимпиаде (по решению руководителя жюри номинации).</a:t>
            </a:r>
          </a:p>
          <a:p>
            <a:pPr marL="0" indent="0">
              <a:buNone/>
            </a:pPr>
            <a:r>
              <a:rPr lang="ru-RU" dirty="0" smtClean="0"/>
              <a:t>По желанию – обучение на курсах </a:t>
            </a:r>
            <a:r>
              <a:rPr lang="ru-RU" dirty="0" smtClean="0"/>
              <a:t>АНО «Сетевой институт ПРЭСТО» (модуль </a:t>
            </a:r>
            <a:r>
              <a:rPr lang="ru-RU" dirty="0" smtClean="0"/>
              <a:t>подготовки экспертов).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820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тусовка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30.08.2021</a:t>
            </a:r>
          </a:p>
          <a:p>
            <a:pPr marL="0" indent="0">
              <a:buNone/>
            </a:pPr>
            <a:r>
              <a:rPr lang="ru-RU" b="1" dirty="0" smtClean="0"/>
              <a:t>Образовательное событие «</a:t>
            </a:r>
            <a:r>
              <a:rPr lang="ru-RU" b="1" dirty="0" err="1" smtClean="0"/>
              <a:t>METАup</a:t>
            </a:r>
            <a:r>
              <a:rPr lang="ru-RU" b="1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Платформа проведения: ZOOM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Начало</a:t>
            </a:r>
            <a:r>
              <a:rPr lang="ru-RU" b="1" dirty="0"/>
              <a:t>: </a:t>
            </a:r>
            <a:r>
              <a:rPr lang="ru-RU" dirty="0"/>
              <a:t>15.00.-17.30.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189" y="3541713"/>
            <a:ext cx="4178480" cy="310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352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131" y="209006"/>
            <a:ext cx="3788229" cy="228164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Региональный проект </a:t>
            </a:r>
            <a:r>
              <a:rPr lang="en-US" b="1" dirty="0" smtClean="0"/>
              <a:t>"Self-Soft-Skills" </a:t>
            </a:r>
            <a:br>
              <a:rPr lang="en-US" b="1" dirty="0" smtClean="0"/>
            </a:br>
            <a:r>
              <a:rPr lang="ru-RU" b="1" dirty="0" smtClean="0"/>
              <a:t>(2021-2022 </a:t>
            </a:r>
            <a:r>
              <a:rPr lang="ru-RU" b="1" dirty="0" err="1" smtClean="0"/>
              <a:t>гг</a:t>
            </a:r>
            <a:r>
              <a:rPr lang="ru-RU" b="1" dirty="0" smtClean="0"/>
              <a:t>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805160" cy="47493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 smtClean="0"/>
              <a:t>3 линии</a:t>
            </a:r>
          </a:p>
          <a:p>
            <a:r>
              <a:rPr lang="ru-RU" dirty="0" smtClean="0"/>
              <a:t>Создание </a:t>
            </a:r>
            <a:r>
              <a:rPr lang="ru-RU" b="1" dirty="0" smtClean="0"/>
              <a:t>сети образовательных организаций</a:t>
            </a:r>
            <a:r>
              <a:rPr lang="ru-RU" dirty="0" smtClean="0"/>
              <a:t>, реализующих проекты по формированию и развитию у детей и подростков «мягких навыков» и способности к </a:t>
            </a:r>
            <a:r>
              <a:rPr lang="ru-RU" dirty="0" err="1" smtClean="0"/>
              <a:t>самопониманию</a:t>
            </a:r>
            <a:r>
              <a:rPr lang="ru-RU" dirty="0" smtClean="0"/>
              <a:t> и саморазвитию.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b="1" dirty="0" smtClean="0"/>
              <a:t>конкурса инновационных образовательных практик </a:t>
            </a:r>
            <a:r>
              <a:rPr lang="en-US" dirty="0" smtClean="0"/>
              <a:t>s</a:t>
            </a:r>
            <a:r>
              <a:rPr lang="en-US" dirty="0" smtClean="0"/>
              <a:t>oft</a:t>
            </a:r>
            <a:r>
              <a:rPr lang="ru-RU" dirty="0" smtClean="0"/>
              <a:t> </a:t>
            </a:r>
            <a:r>
              <a:rPr lang="en-US" dirty="0" smtClean="0"/>
              <a:t>skills</a:t>
            </a:r>
            <a:r>
              <a:rPr lang="ru-RU" dirty="0" smtClean="0"/>
              <a:t>, </a:t>
            </a:r>
            <a:r>
              <a:rPr lang="en-US" dirty="0" smtClean="0"/>
              <a:t>self</a:t>
            </a:r>
            <a:r>
              <a:rPr lang="ru-RU" dirty="0" smtClean="0"/>
              <a:t> </a:t>
            </a:r>
            <a:r>
              <a:rPr lang="en-US" dirty="0" smtClean="0"/>
              <a:t>skills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Обучение группы потенциальных экспертов </a:t>
            </a:r>
            <a:r>
              <a:rPr lang="ru-RU" dirty="0" smtClean="0"/>
              <a:t>по направлению реализация и экспертиза гуманитарных проектов в образовании </a:t>
            </a:r>
            <a:r>
              <a:rPr lang="en-US" dirty="0" smtClean="0"/>
              <a:t>- </a:t>
            </a:r>
            <a:r>
              <a:rPr lang="ru-RU" dirty="0" smtClean="0"/>
              <a:t>детских и взрослых</a:t>
            </a:r>
            <a:r>
              <a:rPr lang="en-US" dirty="0" smtClean="0"/>
              <a:t> (</a:t>
            </a:r>
            <a:r>
              <a:rPr lang="ru-RU" b="1" dirty="0" smtClean="0"/>
              <a:t>стажеры сети </a:t>
            </a:r>
            <a:r>
              <a:rPr lang="en-US" b="1" dirty="0" smtClean="0"/>
              <a:t>SSS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u="sng" dirty="0" smtClean="0"/>
              <a:t>Методологическая основа</a:t>
            </a:r>
            <a:r>
              <a:rPr lang="ru-RU" dirty="0" smtClean="0"/>
              <a:t>: гуманитарное проектирование (развиваем себя, развиваем других).</a:t>
            </a:r>
          </a:p>
          <a:p>
            <a:pPr marL="0" indent="0">
              <a:buNone/>
            </a:pPr>
            <a:r>
              <a:rPr lang="ru-RU" b="1" u="sng" dirty="0" smtClean="0"/>
              <a:t>Научное руководство</a:t>
            </a:r>
            <a:r>
              <a:rPr lang="ru-RU" dirty="0" smtClean="0"/>
              <a:t>: С.И. Краснов, ИСРО РАО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91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8812" y="3553097"/>
            <a:ext cx="4197532" cy="31873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510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Инновационно</a:t>
            </a:r>
            <a:r>
              <a:rPr lang="ru-RU" b="1" dirty="0" smtClean="0"/>
              <a:t>-методическая сеть </a:t>
            </a:r>
            <a:r>
              <a:rPr lang="en-US" b="1" dirty="0" smtClean="0"/>
              <a:t>SSS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4" y="862149"/>
            <a:ext cx="11852366" cy="587828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Могут участвовать</a:t>
            </a:r>
            <a:r>
              <a:rPr lang="ru-RU" dirty="0" smtClean="0"/>
              <a:t>: школы и учреждения ДПО детей, муниципальные методические службы  или отдельные педагоги.</a:t>
            </a:r>
          </a:p>
          <a:p>
            <a:pPr marL="0" indent="0">
              <a:buNone/>
            </a:pPr>
            <a:r>
              <a:rPr lang="ru-RU" b="1" dirty="0" smtClean="0"/>
              <a:t>Содержание работ</a:t>
            </a:r>
            <a:r>
              <a:rPr lang="ru-RU" dirty="0" smtClean="0"/>
              <a:t>: разрабатываем, реализуем проекты, рефлексируем – разрабатываем, реализуем, рефлексируем -…..  </a:t>
            </a:r>
          </a:p>
          <a:p>
            <a:pPr marL="0" indent="0">
              <a:buNone/>
            </a:pPr>
            <a:r>
              <a:rPr lang="ru-RU" b="1" dirty="0" smtClean="0"/>
              <a:t>Зачем</a:t>
            </a:r>
            <a:r>
              <a:rPr lang="ru-RU" dirty="0" smtClean="0"/>
              <a:t>? </a:t>
            </a:r>
          </a:p>
          <a:p>
            <a:r>
              <a:rPr lang="ru-RU" dirty="0" smtClean="0"/>
              <a:t>знакомимся с </a:t>
            </a:r>
            <a:r>
              <a:rPr lang="en-US" dirty="0" smtClean="0"/>
              <a:t>soft</a:t>
            </a:r>
            <a:r>
              <a:rPr lang="ru-RU" dirty="0" smtClean="0"/>
              <a:t> </a:t>
            </a:r>
            <a:r>
              <a:rPr lang="en-US" dirty="0" smtClean="0"/>
              <a:t>skills</a:t>
            </a:r>
            <a:r>
              <a:rPr lang="ru-RU" dirty="0" smtClean="0"/>
              <a:t>, </a:t>
            </a:r>
            <a:r>
              <a:rPr lang="en-US" dirty="0" smtClean="0"/>
              <a:t>self</a:t>
            </a:r>
            <a:r>
              <a:rPr lang="ru-RU" dirty="0" smtClean="0"/>
              <a:t> </a:t>
            </a:r>
            <a:r>
              <a:rPr lang="en-US" dirty="0" smtClean="0"/>
              <a:t>skills</a:t>
            </a:r>
            <a:r>
              <a:rPr lang="ru-RU" dirty="0" smtClean="0"/>
              <a:t>, внедряем в практику работы ОО новое содержание,</a:t>
            </a:r>
          </a:p>
          <a:p>
            <a:r>
              <a:rPr lang="ru-RU" dirty="0" smtClean="0"/>
              <a:t>учимся проектировать (рефлексия/анализ, замысел, организация, кооперация, реализация, рефлексия).</a:t>
            </a:r>
          </a:p>
          <a:p>
            <a:pPr marL="0" indent="0">
              <a:buNone/>
            </a:pPr>
            <a:r>
              <a:rPr lang="ru-RU" b="1" dirty="0" smtClean="0"/>
              <a:t>Возможная перспектива</a:t>
            </a:r>
            <a:r>
              <a:rPr lang="ru-RU" dirty="0" smtClean="0"/>
              <a:t>: федеральная инновационная сетевая площадка.</a:t>
            </a:r>
          </a:p>
          <a:p>
            <a:pPr marL="0" indent="0">
              <a:buNone/>
            </a:pPr>
            <a:r>
              <a:rPr lang="ru-RU" b="1" dirty="0" smtClean="0"/>
              <a:t>Как попасть?</a:t>
            </a:r>
            <a:r>
              <a:rPr lang="ru-RU" dirty="0" smtClean="0"/>
              <a:t> участие в установочном семинаре 27.08.2021, заявка до 13.09.2021, отбор.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008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834" y="2987040"/>
            <a:ext cx="3681711" cy="258644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845" y="365125"/>
            <a:ext cx="11303725" cy="69732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</a:t>
            </a:r>
            <a:r>
              <a:rPr lang="ru-RU" sz="3600" b="1" dirty="0" smtClean="0"/>
              <a:t>нкурс инновационных образовательных практик </a:t>
            </a:r>
            <a:br>
              <a:rPr lang="ru-RU" sz="3600" b="1" dirty="0" smtClean="0"/>
            </a:br>
            <a:r>
              <a:rPr lang="en-US" sz="3600" b="1" dirty="0" smtClean="0"/>
              <a:t>soft</a:t>
            </a:r>
            <a:r>
              <a:rPr lang="ru-RU" sz="3600" b="1" dirty="0" smtClean="0"/>
              <a:t> </a:t>
            </a:r>
            <a:r>
              <a:rPr lang="en-US" sz="3600" b="1" dirty="0"/>
              <a:t>skills</a:t>
            </a:r>
            <a:r>
              <a:rPr lang="ru-RU" sz="3600" b="1" dirty="0"/>
              <a:t>, </a:t>
            </a:r>
            <a:r>
              <a:rPr lang="en-US" sz="3600" b="1" dirty="0"/>
              <a:t>self</a:t>
            </a:r>
            <a:r>
              <a:rPr lang="ru-RU" sz="3600" b="1" dirty="0"/>
              <a:t> </a:t>
            </a:r>
            <a:r>
              <a:rPr lang="en-US" sz="3600" b="1" dirty="0" smtClean="0"/>
              <a:t>skills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674" y="1410789"/>
            <a:ext cx="11782697" cy="52251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Могут участвовать</a:t>
            </a:r>
            <a:r>
              <a:rPr lang="ru-RU" dirty="0" smtClean="0"/>
              <a:t>: школы, организации дополнительного образования детей.</a:t>
            </a:r>
          </a:p>
          <a:p>
            <a:pPr marL="0" indent="0">
              <a:buNone/>
            </a:pPr>
            <a:r>
              <a:rPr lang="ru-RU" b="1" dirty="0" smtClean="0"/>
              <a:t>Предмет конкурса</a:t>
            </a:r>
            <a:r>
              <a:rPr lang="ru-RU" dirty="0" smtClean="0"/>
              <a:t>: проектные замыслы по разработке и проведению инновационных образовательных практик </a:t>
            </a:r>
            <a:r>
              <a:rPr lang="en-US" dirty="0" smtClean="0"/>
              <a:t>soft skills, self skills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b="1" dirty="0" err="1" smtClean="0"/>
              <a:t>Грантовый</a:t>
            </a:r>
            <a:r>
              <a:rPr lang="ru-RU" b="1" dirty="0" smtClean="0"/>
              <a:t> фонд </a:t>
            </a:r>
            <a:r>
              <a:rPr lang="ru-RU" dirty="0" smtClean="0"/>
              <a:t>: 750 тыс. руб. (5 проектов по 100 - 150 тыс.)</a:t>
            </a:r>
          </a:p>
          <a:p>
            <a:pPr marL="0" indent="0">
              <a:buNone/>
            </a:pPr>
            <a:r>
              <a:rPr lang="ru-RU" b="1" dirty="0" smtClean="0"/>
              <a:t>Примерные темы номинаций</a:t>
            </a:r>
            <a:r>
              <a:rPr lang="ru-RU" dirty="0" smtClean="0"/>
              <a:t>: </a:t>
            </a:r>
            <a:r>
              <a:rPr lang="ru-RU" dirty="0" err="1" smtClean="0"/>
              <a:t>ИнОП</a:t>
            </a:r>
            <a:r>
              <a:rPr lang="ru-RU" dirty="0" smtClean="0"/>
              <a:t> креативного мышления, </a:t>
            </a:r>
            <a:r>
              <a:rPr lang="ru-RU" dirty="0" err="1" smtClean="0"/>
              <a:t>ИнОП</a:t>
            </a:r>
            <a:r>
              <a:rPr lang="ru-RU" dirty="0" smtClean="0"/>
              <a:t> коммуникации, </a:t>
            </a:r>
            <a:r>
              <a:rPr lang="ru-RU" dirty="0" err="1" smtClean="0"/>
              <a:t>ИнОП</a:t>
            </a:r>
            <a:r>
              <a:rPr lang="ru-RU" dirty="0" smtClean="0"/>
              <a:t> эмоционального интеллекта, другое.</a:t>
            </a:r>
          </a:p>
          <a:p>
            <a:pPr marL="0" indent="0">
              <a:buNone/>
            </a:pPr>
            <a:r>
              <a:rPr lang="ru-RU" b="1" dirty="0" smtClean="0"/>
              <a:t>Сроки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заявки до 29.09.2021, </a:t>
            </a:r>
          </a:p>
          <a:p>
            <a:pPr marL="0" indent="0">
              <a:buNone/>
            </a:pPr>
            <a:r>
              <a:rPr lang="ru-RU" dirty="0" smtClean="0"/>
              <a:t>конкурсные процедуры – 1-16 октября 2021,</a:t>
            </a:r>
          </a:p>
          <a:p>
            <a:pPr marL="0" indent="0">
              <a:buNone/>
            </a:pPr>
            <a:r>
              <a:rPr lang="ru-RU" dirty="0" smtClean="0"/>
              <a:t>реализация проектов – до 30 ноября 2021.</a:t>
            </a:r>
          </a:p>
          <a:p>
            <a:pPr marL="0" indent="0">
              <a:buNone/>
            </a:pPr>
            <a:r>
              <a:rPr lang="ru-RU" b="1" dirty="0" smtClean="0"/>
              <a:t>Новое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1. победители реализуют проект и транслируют его результаты в территории.</a:t>
            </a:r>
          </a:p>
          <a:p>
            <a:pPr marL="0" indent="0">
              <a:buNone/>
            </a:pPr>
            <a:r>
              <a:rPr lang="ru-RU" dirty="0" smtClean="0"/>
              <a:t>2. при отборе проектов важным критерием будет потенциал развития самих проектантов в ходе реализации проекта.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35909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758</Words>
  <Application>Microsoft Office PowerPoint</Application>
  <PresentationFormat>Широкоэкранный</PresentationFormat>
  <Paragraphs>89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Региональные проекты  "Метапредметная олимпиада" и "Self-Soft-Skills"  в 2021 году </vt:lpstr>
      <vt:lpstr>Метапредметная олимпиада 2021 </vt:lpstr>
      <vt:lpstr>Метапредметная олимпиада  обучающихся</vt:lpstr>
      <vt:lpstr> Краевая метапредметная педагогическая олимпиада</vt:lpstr>
      <vt:lpstr>Сертификация экспертов</vt:lpstr>
      <vt:lpstr>Метапредметная тусовка </vt:lpstr>
      <vt:lpstr>Региональный проект "Self-Soft-Skills"  (2021-2022 гг)</vt:lpstr>
      <vt:lpstr>Инновационно-методическая сеть SSS</vt:lpstr>
      <vt:lpstr>Конкурс инновационных образовательных практик  soft skills, self skills</vt:lpstr>
      <vt:lpstr>Обучение потенциальных экспертов или  СТАЖЕРЫ сети SSS</vt:lpstr>
      <vt:lpstr>Где взять информацию?</vt:lpstr>
      <vt:lpstr>Доп. бонус для тех, кто хотел бы быстро и просто что-то понять в проектировании</vt:lpstr>
    </vt:vector>
  </TitlesOfParts>
  <Company>ИРО 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Региональные проекты  "Метапредметная олимпиада" и "Self-Soft-Skills"  в 2021 году </dc:title>
  <dc:creator>Таизова Ольга Сергеевна</dc:creator>
  <cp:lastModifiedBy>Таизова Ольга Сергеевна</cp:lastModifiedBy>
  <cp:revision>10</cp:revision>
  <dcterms:created xsi:type="dcterms:W3CDTF">2021-08-18T13:15:05Z</dcterms:created>
  <dcterms:modified xsi:type="dcterms:W3CDTF">2021-08-18T14:25:36Z</dcterms:modified>
</cp:coreProperties>
</file>