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3" r:id="rId2"/>
    <p:sldId id="298" r:id="rId3"/>
    <p:sldId id="299" r:id="rId4"/>
    <p:sldId id="300" r:id="rId5"/>
    <p:sldId id="312" r:id="rId6"/>
    <p:sldId id="301" r:id="rId7"/>
    <p:sldId id="302" r:id="rId8"/>
    <p:sldId id="303" r:id="rId9"/>
    <p:sldId id="305" r:id="rId10"/>
    <p:sldId id="308" r:id="rId11"/>
    <p:sldId id="310" r:id="rId12"/>
    <p:sldId id="307" r:id="rId13"/>
    <p:sldId id="309" r:id="rId14"/>
    <p:sldId id="306" r:id="rId15"/>
    <p:sldId id="304" r:id="rId16"/>
    <p:sldId id="273" r:id="rId17"/>
  </p:sldIdLst>
  <p:sldSz cx="9144000" cy="5143500" type="screen16x9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6"/>
    <a:srgbClr val="FBFBFB"/>
    <a:srgbClr val="F15B4E"/>
    <a:srgbClr val="6D6E71"/>
    <a:srgbClr val="EBEBEC"/>
    <a:srgbClr val="F2F2F2"/>
    <a:srgbClr val="929EBC"/>
    <a:srgbClr val="E55E54"/>
    <a:srgbClr val="373C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713" autoAdjust="0"/>
  </p:normalViewPr>
  <p:slideViewPr>
    <p:cSldViewPr>
      <p:cViewPr varScale="1">
        <p:scale>
          <a:sx n="215" d="100"/>
          <a:sy n="215" d="100"/>
        </p:scale>
        <p:origin x="20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096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Русский язык </c:v>
                </c:pt>
                <c:pt idx="1">
                  <c:v>Литература</c:v>
                </c:pt>
                <c:pt idx="2">
                  <c:v>Математика</c:v>
                </c:pt>
                <c:pt idx="3">
                  <c:v>История</c:v>
                </c:pt>
                <c:pt idx="4">
                  <c:v>Обществознание</c:v>
                </c:pt>
                <c:pt idx="5">
                  <c:v>Физика</c:v>
                </c:pt>
                <c:pt idx="6">
                  <c:v>Химия</c:v>
                </c:pt>
                <c:pt idx="7">
                  <c:v>География</c:v>
                </c:pt>
                <c:pt idx="8">
                  <c:v>Биология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0.67000000000000026</c:v>
                </c:pt>
                <c:pt idx="1">
                  <c:v>0.64000000000000024</c:v>
                </c:pt>
                <c:pt idx="2">
                  <c:v>0.63000000000000023</c:v>
                </c:pt>
                <c:pt idx="3">
                  <c:v>0.62000000000000022</c:v>
                </c:pt>
                <c:pt idx="4">
                  <c:v>0.52</c:v>
                </c:pt>
                <c:pt idx="5">
                  <c:v>0.67000000000000026</c:v>
                </c:pt>
                <c:pt idx="6">
                  <c:v>0.67000000000000026</c:v>
                </c:pt>
                <c:pt idx="7">
                  <c:v>0.71000000000000019</c:v>
                </c:pt>
                <c:pt idx="8">
                  <c:v>0.70000000000000018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CE-4742-8004-E9534F8961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2637647700001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CE-4742-8004-E9534F8961DB}"/>
                </c:ext>
              </c:extLst>
            </c:dLbl>
            <c:dLbl>
              <c:idx val="1"/>
              <c:layout>
                <c:manualLayout>
                  <c:x val="-1.2345679012345687E-2"/>
                  <c:y val="-4.0268889494445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CE-4742-8004-E9534F8961DB}"/>
                </c:ext>
              </c:extLst>
            </c:dLbl>
            <c:dLbl>
              <c:idx val="4"/>
              <c:layout>
                <c:manualLayout>
                  <c:x val="1.3888888888888893E-2"/>
                  <c:y val="-2.3687582055556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CE-4742-8004-E9534F8961DB}"/>
                </c:ext>
              </c:extLst>
            </c:dLbl>
            <c:dLbl>
              <c:idx val="5"/>
              <c:layout>
                <c:manualLayout>
                  <c:x val="0"/>
                  <c:y val="-2.8425098466667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CE-4742-8004-E9534F8961D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Русский язык </c:v>
                </c:pt>
                <c:pt idx="1">
                  <c:v>Литература</c:v>
                </c:pt>
                <c:pt idx="2">
                  <c:v>Математика</c:v>
                </c:pt>
                <c:pt idx="3">
                  <c:v>История</c:v>
                </c:pt>
                <c:pt idx="4">
                  <c:v>Обществознание</c:v>
                </c:pt>
                <c:pt idx="5">
                  <c:v>Физика</c:v>
                </c:pt>
                <c:pt idx="6">
                  <c:v>Химия</c:v>
                </c:pt>
                <c:pt idx="7">
                  <c:v>География</c:v>
                </c:pt>
                <c:pt idx="8">
                  <c:v>Биология</c:v>
                </c:pt>
              </c:strCache>
            </c:strRef>
          </c:cat>
          <c:val>
            <c:numRef>
              <c:f>Лист1!$C$2:$C$10</c:f>
              <c:numCache>
                <c:formatCode>0%</c:formatCode>
                <c:ptCount val="9"/>
                <c:pt idx="0">
                  <c:v>0.71000000000000019</c:v>
                </c:pt>
                <c:pt idx="1">
                  <c:v>0.65000000000000024</c:v>
                </c:pt>
                <c:pt idx="2">
                  <c:v>0.66000000000000025</c:v>
                </c:pt>
                <c:pt idx="3">
                  <c:v>0.65000000000000024</c:v>
                </c:pt>
                <c:pt idx="4">
                  <c:v>0.53</c:v>
                </c:pt>
                <c:pt idx="5">
                  <c:v>0.67000000000000026</c:v>
                </c:pt>
                <c:pt idx="6">
                  <c:v>0.7300000000000002</c:v>
                </c:pt>
                <c:pt idx="7">
                  <c:v>0.79</c:v>
                </c:pt>
                <c:pt idx="8">
                  <c:v>0.96000000000000019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FCE-4742-8004-E9534F896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874801520"/>
        <c:axId val="-874808048"/>
        <c:axId val="0"/>
      </c:bar3DChart>
      <c:catAx>
        <c:axId val="-874801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874808048"/>
        <c:crosses val="autoZero"/>
        <c:auto val="1"/>
        <c:lblAlgn val="ctr"/>
        <c:lblOffset val="100"/>
        <c:noMultiLvlLbl val="0"/>
      </c:catAx>
      <c:valAx>
        <c:axId val="-874808048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874801520"/>
        <c:crosses val="autoZero"/>
        <c:crossBetween val="between"/>
        <c:majorUnit val="0.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42981245811397E-2"/>
          <c:y val="0.1816073672854267"/>
          <c:w val="0.53293092882152882"/>
          <c:h val="0.6300590372172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прошедших граничный балл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Русский язык</c:v>
                </c:pt>
                <c:pt idx="1">
                  <c:v>Литература</c:v>
                </c:pt>
                <c:pt idx="2">
                  <c:v>История</c:v>
                </c:pt>
                <c:pt idx="3">
                  <c:v>Обществознание</c:v>
                </c:pt>
                <c:pt idx="4">
                  <c:v>География</c:v>
                </c:pt>
                <c:pt idx="5">
                  <c:v>Биология</c:v>
                </c:pt>
                <c:pt idx="6">
                  <c:v>Химия</c:v>
                </c:pt>
                <c:pt idx="7">
                  <c:v>Физика</c:v>
                </c:pt>
                <c:pt idx="8">
                  <c:v>Математика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0.88900000000000001</c:v>
                </c:pt>
                <c:pt idx="1">
                  <c:v>0.77800000000000102</c:v>
                </c:pt>
                <c:pt idx="2" formatCode="0%">
                  <c:v>0.75000000000000089</c:v>
                </c:pt>
                <c:pt idx="3" formatCode="0%">
                  <c:v>0</c:v>
                </c:pt>
                <c:pt idx="4" formatCode="0%">
                  <c:v>1</c:v>
                </c:pt>
                <c:pt idx="5" formatCode="0%">
                  <c:v>1</c:v>
                </c:pt>
                <c:pt idx="6" formatCode="0%">
                  <c:v>1</c:v>
                </c:pt>
                <c:pt idx="7" formatCode="0%">
                  <c:v>1</c:v>
                </c:pt>
                <c:pt idx="8" formatCode="0%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EC-47DD-B92C-F71F37DAB8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ГО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г. </a:t>
          </a:r>
          <a:r>
            <a:rPr lang="ru-RU" sz="800" baseline="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Губаха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заявлено10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0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Суксунский</a:t>
          </a:r>
          <a:r>
            <a:rPr lang="ru-RU" sz="800" dirty="0">
              <a:solidFill>
                <a:schemeClr val="tx2"/>
              </a:solidFill>
            </a:rPr>
            <a:t> ГО</a:t>
          </a: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24 ч. 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   0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Уинский</a:t>
          </a:r>
          <a:r>
            <a:rPr lang="ru-RU" sz="800" baseline="0" dirty="0">
              <a:solidFill>
                <a:schemeClr val="tx2"/>
              </a:solidFill>
            </a:rPr>
            <a:t> МО</a:t>
          </a:r>
          <a:endParaRPr lang="ru-RU" sz="800" dirty="0">
            <a:solidFill>
              <a:schemeClr val="tx2"/>
            </a:solidFill>
          </a:endParaRP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 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0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7880F309-AC5A-4879-AD52-48318351FC83}" type="presOf" srcId="{3841CA87-B9E0-4BD4-9AFE-0F85E87BAF09}" destId="{FA7FB217-90AA-4416-8D8A-46937B25617A}" srcOrd="0" destOrd="0" presId="urn:microsoft.com/office/officeart/2005/8/layout/hList1"/>
    <dgm:cxn modelId="{8ADEC418-9045-4DB6-85A5-CB9679E6A35C}" type="presOf" srcId="{025193F2-A19B-45D0-B17D-01A150183E4D}" destId="{1C79C193-9ED6-4F70-AEF9-453A6902EF80}" srcOrd="0" destOrd="0" presId="urn:microsoft.com/office/officeart/2005/8/layout/hList1"/>
    <dgm:cxn modelId="{D631FC27-4400-457B-BB73-342F117CDD32}" type="presOf" srcId="{DA04A393-536F-45E7-94F4-A71C02E4039D}" destId="{1C79C193-9ED6-4F70-AEF9-453A6902EF80}" srcOrd="0" destOrd="1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E9356363-649D-468C-A2ED-CA790945011F}" type="presOf" srcId="{66593264-86A2-4F4D-8E45-0B1E08FCA5F3}" destId="{8D7A3961-B205-4346-B51E-7BF7CCC9B7DF}" srcOrd="0" destOrd="0" presId="urn:microsoft.com/office/officeart/2005/8/layout/hList1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211D957A-AA30-47FA-BB28-4A255A867C17}" type="presOf" srcId="{5DFC1989-B81F-42BC-8210-23D570EDF4A4}" destId="{7ED6B8A0-1A41-493A-8FA1-22935D79C4CA}" srcOrd="0" destOrd="0" presId="urn:microsoft.com/office/officeart/2005/8/layout/hList1"/>
    <dgm:cxn modelId="{9F2A129C-0DAF-451B-A236-713E7D721FEB}" type="presOf" srcId="{499B931D-7BC6-459B-8A2D-28F41FB58F59}" destId="{F3F4D1A4-B2E3-4640-9EC2-70E0530ABB58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B87C50A4-1834-41AA-A6B4-54A3A71D76D3}" type="presOf" srcId="{D8E922BC-BFE0-4E65-B62E-8D8201748187}" destId="{7ED6B8A0-1A41-493A-8FA1-22935D79C4CA}" srcOrd="0" destOrd="1" presId="urn:microsoft.com/office/officeart/2005/8/layout/hList1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7D03B3E0-1F15-4C80-A136-771AAB1BBC45}" type="presOf" srcId="{B444EF05-9080-4BE7-9960-BFE10C7DE303}" destId="{5B4F4605-A74D-42E9-AF3A-DE165A7CCEDA}" srcOrd="0" destOrd="0" presId="urn:microsoft.com/office/officeart/2005/8/layout/hList1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574D35E7-AB82-41C5-BA4C-DC5D6E1952D4}" type="presOf" srcId="{CFF88664-F204-4AB4-958B-6A712930A2B7}" destId="{BEDD8F97-5786-4ED0-93C9-16EF2E3486D2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C22E95FB-1547-4AF0-922E-E263996FE6C5}" type="presOf" srcId="{3BBB3640-B61A-467F-B256-8F34FAB5FAC9}" destId="{8D7A3961-B205-4346-B51E-7BF7CCC9B7DF}" srcOrd="0" destOrd="1" presId="urn:microsoft.com/office/officeart/2005/8/layout/hList1"/>
    <dgm:cxn modelId="{E1251E8D-E68D-4F7A-A3C6-1CD6B4848772}" type="presParOf" srcId="{F3F4D1A4-B2E3-4640-9EC2-70E0530ABB58}" destId="{E1AC5201-3E32-4344-9BF6-B9313D628048}" srcOrd="0" destOrd="0" presId="urn:microsoft.com/office/officeart/2005/8/layout/hList1"/>
    <dgm:cxn modelId="{B1F5805C-D268-4175-81B0-9FA384EFF7CD}" type="presParOf" srcId="{E1AC5201-3E32-4344-9BF6-B9313D628048}" destId="{5B4F4605-A74D-42E9-AF3A-DE165A7CCEDA}" srcOrd="0" destOrd="0" presId="urn:microsoft.com/office/officeart/2005/8/layout/hList1"/>
    <dgm:cxn modelId="{2C1C3666-A75F-4B0C-B7E4-44FC3365EDC1}" type="presParOf" srcId="{E1AC5201-3E32-4344-9BF6-B9313D628048}" destId="{1C79C193-9ED6-4F70-AEF9-453A6902EF80}" srcOrd="1" destOrd="0" presId="urn:microsoft.com/office/officeart/2005/8/layout/hList1"/>
    <dgm:cxn modelId="{C6718ED6-CFE3-4A59-9930-D7B68ACB2E53}" type="presParOf" srcId="{F3F4D1A4-B2E3-4640-9EC2-70E0530ABB58}" destId="{4863C2E2-5B60-422F-BC73-871EFA8D3F18}" srcOrd="1" destOrd="0" presId="urn:microsoft.com/office/officeart/2005/8/layout/hList1"/>
    <dgm:cxn modelId="{D21FB1D9-704F-4F37-A302-52646AFC0105}" type="presParOf" srcId="{F3F4D1A4-B2E3-4640-9EC2-70E0530ABB58}" destId="{AA5D611F-0873-440B-8CFA-F32E192D4851}" srcOrd="2" destOrd="0" presId="urn:microsoft.com/office/officeart/2005/8/layout/hList1"/>
    <dgm:cxn modelId="{BE2AF8C9-3755-4920-83C6-8B268B42630F}" type="presParOf" srcId="{AA5D611F-0873-440B-8CFA-F32E192D4851}" destId="{FA7FB217-90AA-4416-8D8A-46937B25617A}" srcOrd="0" destOrd="0" presId="urn:microsoft.com/office/officeart/2005/8/layout/hList1"/>
    <dgm:cxn modelId="{2C888C91-B58D-48C0-B3B5-B9B234B29C48}" type="presParOf" srcId="{AA5D611F-0873-440B-8CFA-F32E192D4851}" destId="{7ED6B8A0-1A41-493A-8FA1-22935D79C4CA}" srcOrd="1" destOrd="0" presId="urn:microsoft.com/office/officeart/2005/8/layout/hList1"/>
    <dgm:cxn modelId="{9037BFA3-B1EE-44BC-9881-4AFD4CD895F0}" type="presParOf" srcId="{F3F4D1A4-B2E3-4640-9EC2-70E0530ABB58}" destId="{C59B93AE-B91B-4297-8BF3-6020DC5192C0}" srcOrd="3" destOrd="0" presId="urn:microsoft.com/office/officeart/2005/8/layout/hList1"/>
    <dgm:cxn modelId="{500C0A40-3935-4B79-A258-9248BD7F7DE2}" type="presParOf" srcId="{F3F4D1A4-B2E3-4640-9EC2-70E0530ABB58}" destId="{099FCA57-88D9-42AB-9839-EAA2467537AD}" srcOrd="4" destOrd="0" presId="urn:microsoft.com/office/officeart/2005/8/layout/hList1"/>
    <dgm:cxn modelId="{E83932C8-6DD8-4120-80D5-7F75ADEB8903}" type="presParOf" srcId="{099FCA57-88D9-42AB-9839-EAA2467537AD}" destId="{BEDD8F97-5786-4ED0-93C9-16EF2E3486D2}" srcOrd="0" destOrd="0" presId="urn:microsoft.com/office/officeart/2005/8/layout/hList1"/>
    <dgm:cxn modelId="{8AD57926-5687-472A-83A7-D577F00AD93B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Лысьва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38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14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1" custLinFactNeighborY="10382">
        <dgm:presLayoutVars>
          <dgm:bulletEnabled val="1"/>
        </dgm:presLayoutVars>
      </dgm:prSet>
      <dgm:spPr/>
    </dgm:pt>
  </dgm:ptLst>
  <dgm:cxnLst>
    <dgm:cxn modelId="{1511FF03-583D-4946-88DA-2F8AE5AA8883}" type="presOf" srcId="{DA04A393-536F-45E7-94F4-A71C02E4039D}" destId="{1C79C193-9ED6-4F70-AEF9-453A6902EF80}" srcOrd="0" destOrd="1" presId="urn:microsoft.com/office/officeart/2005/8/layout/hList1"/>
    <dgm:cxn modelId="{869D9909-6EF9-4C9B-9584-A4A8D46E3306}" type="presOf" srcId="{025193F2-A19B-45D0-B17D-01A150183E4D}" destId="{1C79C193-9ED6-4F70-AEF9-453A6902EF80}" srcOrd="0" destOrd="0" presId="urn:microsoft.com/office/officeart/2005/8/layout/hList1"/>
    <dgm:cxn modelId="{FF0C0D41-F3EB-4730-BEDF-118B9368668A}" type="presOf" srcId="{499B931D-7BC6-459B-8A2D-28F41FB58F59}" destId="{F3F4D1A4-B2E3-4640-9EC2-70E0530ABB58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B6F4F3C6-EC48-483A-A5D0-86089EB19BAE}" type="presOf" srcId="{B444EF05-9080-4BE7-9960-BFE10C7DE303}" destId="{5B4F4605-A74D-42E9-AF3A-DE165A7CCEDA}" srcOrd="0" destOrd="0" presId="urn:microsoft.com/office/officeart/2005/8/layout/hList1"/>
    <dgm:cxn modelId="{0D8D31CA-E868-40B7-B567-B05490AE334E}" type="presParOf" srcId="{F3F4D1A4-B2E3-4640-9EC2-70E0530ABB58}" destId="{E1AC5201-3E32-4344-9BF6-B9313D628048}" srcOrd="0" destOrd="0" presId="urn:microsoft.com/office/officeart/2005/8/layout/hList1"/>
    <dgm:cxn modelId="{F24B2B74-6734-4365-B8FC-B0BDFE863BC1}" type="presParOf" srcId="{E1AC5201-3E32-4344-9BF6-B9313D628048}" destId="{5B4F4605-A74D-42E9-AF3A-DE165A7CCEDA}" srcOrd="0" destOrd="0" presId="urn:microsoft.com/office/officeart/2005/8/layout/hList1"/>
    <dgm:cxn modelId="{29113D94-4A1F-4A08-8F23-806D6BC6B512}" type="presParOf" srcId="{E1AC5201-3E32-4344-9BF6-B9313D628048}" destId="{1C79C193-9ED6-4F70-AEF9-453A6902EF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Гремячинский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4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1" custLinFactNeighborY="10382">
        <dgm:presLayoutVars>
          <dgm:bulletEnabled val="1"/>
        </dgm:presLayoutVars>
      </dgm:prSet>
      <dgm:spPr/>
    </dgm:pt>
  </dgm:ptLst>
  <dgm:cxnLst>
    <dgm:cxn modelId="{9DDA001D-16B3-4535-9566-EE031B46A6B3}" type="presOf" srcId="{DA04A393-536F-45E7-94F4-A71C02E4039D}" destId="{1C79C193-9ED6-4F70-AEF9-453A6902EF80}" srcOrd="0" destOrd="1" presId="urn:microsoft.com/office/officeart/2005/8/layout/hList1"/>
    <dgm:cxn modelId="{E36A3E29-FFF2-4CFA-B2E4-71E7234F9092}" type="presOf" srcId="{025193F2-A19B-45D0-B17D-01A150183E4D}" destId="{1C79C193-9ED6-4F70-AEF9-453A6902EF80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C5346D75-E5E5-4C58-AF9C-A35F574C5CB7}" type="presOf" srcId="{B444EF05-9080-4BE7-9960-BFE10C7DE303}" destId="{5B4F4605-A74D-42E9-AF3A-DE165A7CCEDA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E4388AB1-9E41-4215-A50F-C18336491853}" type="presOf" srcId="{499B931D-7BC6-459B-8A2D-28F41FB58F59}" destId="{F3F4D1A4-B2E3-4640-9EC2-70E0530ABB58}" srcOrd="0" destOrd="0" presId="urn:microsoft.com/office/officeart/2005/8/layout/hList1"/>
    <dgm:cxn modelId="{8F007063-1512-401B-8C46-B6E8C4ECB13D}" type="presParOf" srcId="{F3F4D1A4-B2E3-4640-9EC2-70E0530ABB58}" destId="{E1AC5201-3E32-4344-9BF6-B9313D628048}" srcOrd="0" destOrd="0" presId="urn:microsoft.com/office/officeart/2005/8/layout/hList1"/>
    <dgm:cxn modelId="{5207DC61-39B3-49EC-AA55-43BF5944708D}" type="presParOf" srcId="{E1AC5201-3E32-4344-9BF6-B9313D628048}" destId="{5B4F4605-A74D-42E9-AF3A-DE165A7CCEDA}" srcOrd="0" destOrd="0" presId="urn:microsoft.com/office/officeart/2005/8/layout/hList1"/>
    <dgm:cxn modelId="{F799AC75-B42B-451D-8E2A-C6EFF08A49BF}" type="presParOf" srcId="{E1AC5201-3E32-4344-9BF6-B9313D628048}" destId="{1C79C193-9ED6-4F70-AEF9-453A6902EF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Частинский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МО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13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0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Березовский</a:t>
          </a:r>
          <a:r>
            <a:rPr lang="ru-RU" sz="800" baseline="0" dirty="0">
              <a:solidFill>
                <a:schemeClr val="tx2"/>
              </a:solidFill>
            </a:rPr>
            <a:t> МО</a:t>
          </a:r>
          <a:endParaRPr lang="ru-RU" sz="800" dirty="0">
            <a:solidFill>
              <a:schemeClr val="tx2"/>
            </a:solidFill>
          </a:endParaRP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 ч.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Большесосновский</a:t>
          </a:r>
          <a:r>
            <a:rPr lang="ru-RU" sz="800" dirty="0">
              <a:solidFill>
                <a:schemeClr val="tx2"/>
              </a:solidFill>
            </a:rPr>
            <a:t> МО</a:t>
          </a: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D2D3802A-A5CD-4759-A0E1-CB26B1E9DE0C}" type="presOf" srcId="{025193F2-A19B-45D0-B17D-01A150183E4D}" destId="{1C79C193-9ED6-4F70-AEF9-453A6902EF80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6DDC4853-D14C-4D3C-AEB7-4F0B986901EA}" type="presOf" srcId="{DA04A393-536F-45E7-94F4-A71C02E4039D}" destId="{1C79C193-9ED6-4F70-AEF9-453A6902EF80}" srcOrd="0" destOrd="1" presId="urn:microsoft.com/office/officeart/2005/8/layout/hList1"/>
    <dgm:cxn modelId="{3BF68A55-DFF0-45E7-8C14-AC99701D434F}" type="presOf" srcId="{3841CA87-B9E0-4BD4-9AFE-0F85E87BAF09}" destId="{FA7FB217-90AA-4416-8D8A-46937B25617A}" srcOrd="0" destOrd="0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40C4FEA6-B982-4E43-ACD2-E621DE47C4FE}" type="presOf" srcId="{66593264-86A2-4F4D-8E45-0B1E08FCA5F3}" destId="{8D7A3961-B205-4346-B51E-7BF7CCC9B7DF}" srcOrd="0" destOrd="0" presId="urn:microsoft.com/office/officeart/2005/8/layout/hList1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5F9771BD-27DF-4AEA-8FBD-969E378E25CC}" type="presOf" srcId="{5DFC1989-B81F-42BC-8210-23D570EDF4A4}" destId="{7ED6B8A0-1A41-493A-8FA1-22935D79C4CA}" srcOrd="0" destOrd="0" presId="urn:microsoft.com/office/officeart/2005/8/layout/hList1"/>
    <dgm:cxn modelId="{01F114C6-ADD7-4AF4-A608-B837B94C768F}" type="presOf" srcId="{CFF88664-F204-4AB4-958B-6A712930A2B7}" destId="{BEDD8F97-5786-4ED0-93C9-16EF2E3486D2}" srcOrd="0" destOrd="0" presId="urn:microsoft.com/office/officeart/2005/8/layout/hList1"/>
    <dgm:cxn modelId="{9A8296D4-37B4-4AE5-B344-E216BBA73D5C}" type="presOf" srcId="{B444EF05-9080-4BE7-9960-BFE10C7DE303}" destId="{5B4F4605-A74D-42E9-AF3A-DE165A7CCEDA}" srcOrd="0" destOrd="0" presId="urn:microsoft.com/office/officeart/2005/8/layout/hList1"/>
    <dgm:cxn modelId="{372F74DE-7C47-42DE-90A7-D99EC4C4F997}" type="presOf" srcId="{D8E922BC-BFE0-4E65-B62E-8D8201748187}" destId="{7ED6B8A0-1A41-493A-8FA1-22935D79C4CA}" srcOrd="0" destOrd="1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28E65AF5-DAFC-48FD-AB7E-AB45F78C17A3}" type="presOf" srcId="{3BBB3640-B61A-467F-B256-8F34FAB5FAC9}" destId="{8D7A3961-B205-4346-B51E-7BF7CCC9B7DF}" srcOrd="0" destOrd="1" presId="urn:microsoft.com/office/officeart/2005/8/layout/hList1"/>
    <dgm:cxn modelId="{58E3EEFA-ECCB-4565-BA37-53B2488FAA16}" type="presOf" srcId="{499B931D-7BC6-459B-8A2D-28F41FB58F59}" destId="{F3F4D1A4-B2E3-4640-9EC2-70E0530ABB58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D8FF24D4-6B97-4C51-B527-B8497B18B71C}" type="presParOf" srcId="{F3F4D1A4-B2E3-4640-9EC2-70E0530ABB58}" destId="{E1AC5201-3E32-4344-9BF6-B9313D628048}" srcOrd="0" destOrd="0" presId="urn:microsoft.com/office/officeart/2005/8/layout/hList1"/>
    <dgm:cxn modelId="{D4CCFBD7-5D8C-4F4E-B434-2D96802E944E}" type="presParOf" srcId="{E1AC5201-3E32-4344-9BF6-B9313D628048}" destId="{5B4F4605-A74D-42E9-AF3A-DE165A7CCEDA}" srcOrd="0" destOrd="0" presId="urn:microsoft.com/office/officeart/2005/8/layout/hList1"/>
    <dgm:cxn modelId="{AD48A9AC-42AE-4458-9B90-58B530E90E02}" type="presParOf" srcId="{E1AC5201-3E32-4344-9BF6-B9313D628048}" destId="{1C79C193-9ED6-4F70-AEF9-453A6902EF80}" srcOrd="1" destOrd="0" presId="urn:microsoft.com/office/officeart/2005/8/layout/hList1"/>
    <dgm:cxn modelId="{556F30AA-6D71-4DDF-BEE4-7BB3967A3283}" type="presParOf" srcId="{F3F4D1A4-B2E3-4640-9EC2-70E0530ABB58}" destId="{4863C2E2-5B60-422F-BC73-871EFA8D3F18}" srcOrd="1" destOrd="0" presId="urn:microsoft.com/office/officeart/2005/8/layout/hList1"/>
    <dgm:cxn modelId="{0A6A4F91-DC1F-4EB7-B2BD-044FFF6569A4}" type="presParOf" srcId="{F3F4D1A4-B2E3-4640-9EC2-70E0530ABB58}" destId="{AA5D611F-0873-440B-8CFA-F32E192D4851}" srcOrd="2" destOrd="0" presId="urn:microsoft.com/office/officeart/2005/8/layout/hList1"/>
    <dgm:cxn modelId="{F6B23759-E6C7-4407-976C-A30CB8B1DD76}" type="presParOf" srcId="{AA5D611F-0873-440B-8CFA-F32E192D4851}" destId="{FA7FB217-90AA-4416-8D8A-46937B25617A}" srcOrd="0" destOrd="0" presId="urn:microsoft.com/office/officeart/2005/8/layout/hList1"/>
    <dgm:cxn modelId="{62D831FE-4097-4C19-B807-B3CC2C967AA0}" type="presParOf" srcId="{AA5D611F-0873-440B-8CFA-F32E192D4851}" destId="{7ED6B8A0-1A41-493A-8FA1-22935D79C4CA}" srcOrd="1" destOrd="0" presId="urn:microsoft.com/office/officeart/2005/8/layout/hList1"/>
    <dgm:cxn modelId="{3202546E-D0A3-470D-874F-93851425E280}" type="presParOf" srcId="{F3F4D1A4-B2E3-4640-9EC2-70E0530ABB58}" destId="{C59B93AE-B91B-4297-8BF3-6020DC5192C0}" srcOrd="3" destOrd="0" presId="urn:microsoft.com/office/officeart/2005/8/layout/hList1"/>
    <dgm:cxn modelId="{89631035-146C-4806-8B17-CF58A49DD883}" type="presParOf" srcId="{F3F4D1A4-B2E3-4640-9EC2-70E0530ABB58}" destId="{099FCA57-88D9-42AB-9839-EAA2467537AD}" srcOrd="4" destOrd="0" presId="urn:microsoft.com/office/officeart/2005/8/layout/hList1"/>
    <dgm:cxn modelId="{C53E708C-A3FC-4B62-9E06-6C9652F52ED8}" type="presParOf" srcId="{099FCA57-88D9-42AB-9839-EAA2467537AD}" destId="{BEDD8F97-5786-4ED0-93C9-16EF2E3486D2}" srcOrd="0" destOrd="0" presId="urn:microsoft.com/office/officeart/2005/8/layout/hList1"/>
    <dgm:cxn modelId="{111BB46F-C63A-4715-B742-9D8617B5C806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Краснокамский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заявлено19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</a:rPr>
            <a:t>Сивинский</a:t>
          </a:r>
          <a:r>
            <a:rPr lang="ru-RU" sz="800" baseline="0" dirty="0">
              <a:solidFill>
                <a:schemeClr val="tx2"/>
              </a:solidFill>
              <a:latin typeface="+mn-lt"/>
            </a:rPr>
            <a:t> МО</a:t>
          </a:r>
          <a:endParaRPr lang="ru-RU" sz="800" dirty="0">
            <a:solidFill>
              <a:schemeClr val="tx2"/>
            </a:solidFill>
            <a:latin typeface="+mn-lt"/>
          </a:endParaRP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17 ч. 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Чердынский</a:t>
          </a:r>
          <a:r>
            <a:rPr lang="ru-RU" sz="800" baseline="0" dirty="0">
              <a:solidFill>
                <a:schemeClr val="tx2"/>
              </a:solidFill>
            </a:rPr>
            <a:t> ГО</a:t>
          </a:r>
          <a:endParaRPr lang="ru-RU" sz="800" dirty="0">
            <a:solidFill>
              <a:schemeClr val="tx2"/>
            </a:solidFill>
          </a:endParaRP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10 ч.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7B0FDA03-464F-408D-97BB-42FA3815E751}" type="presOf" srcId="{B444EF05-9080-4BE7-9960-BFE10C7DE303}" destId="{5B4F4605-A74D-42E9-AF3A-DE165A7CCEDA}" srcOrd="0" destOrd="0" presId="urn:microsoft.com/office/officeart/2005/8/layout/hList1"/>
    <dgm:cxn modelId="{7CCD3A04-0443-4150-8D03-D63A320912DE}" type="presOf" srcId="{66593264-86A2-4F4D-8E45-0B1E08FCA5F3}" destId="{8D7A3961-B205-4346-B51E-7BF7CCC9B7DF}" srcOrd="0" destOrd="0" presId="urn:microsoft.com/office/officeart/2005/8/layout/hList1"/>
    <dgm:cxn modelId="{789F7D20-505C-4BF8-9B53-44C1AC7BBA82}" type="presOf" srcId="{499B931D-7BC6-459B-8A2D-28F41FB58F59}" destId="{F3F4D1A4-B2E3-4640-9EC2-70E0530ABB58}" srcOrd="0" destOrd="0" presId="urn:microsoft.com/office/officeart/2005/8/layout/hList1"/>
    <dgm:cxn modelId="{83BD862B-AE66-44D4-858A-2E7CB3C53F59}" type="presOf" srcId="{3841CA87-B9E0-4BD4-9AFE-0F85E87BAF09}" destId="{FA7FB217-90AA-4416-8D8A-46937B25617A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B6256B52-8473-48C6-BEBA-5A10C2B5B58C}" type="presOf" srcId="{DA04A393-536F-45E7-94F4-A71C02E4039D}" destId="{1C79C193-9ED6-4F70-AEF9-453A6902EF80}" srcOrd="0" destOrd="1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C9DE6D78-14A3-4AF9-A838-31BFA60B3B5B}" type="presOf" srcId="{CFF88664-F204-4AB4-958B-6A712930A2B7}" destId="{BEDD8F97-5786-4ED0-93C9-16EF2E3486D2}" srcOrd="0" destOrd="0" presId="urn:microsoft.com/office/officeart/2005/8/layout/hList1"/>
    <dgm:cxn modelId="{B16C1CA2-A364-418F-9D49-BDB37C5D9BE8}" type="presOf" srcId="{3BBB3640-B61A-467F-B256-8F34FAB5FAC9}" destId="{8D7A3961-B205-4346-B51E-7BF7CCC9B7DF}" srcOrd="0" destOrd="1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602503AA-2EE2-4327-8011-0A6306EDA4D2}" type="presOf" srcId="{D8E922BC-BFE0-4E65-B62E-8D8201748187}" destId="{7ED6B8A0-1A41-493A-8FA1-22935D79C4CA}" srcOrd="0" destOrd="1" presId="urn:microsoft.com/office/officeart/2005/8/layout/hList1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A643DCCA-22AC-46AA-AFA0-DFD18ADEC56B}" type="presOf" srcId="{5DFC1989-B81F-42BC-8210-23D570EDF4A4}" destId="{7ED6B8A0-1A41-493A-8FA1-22935D79C4CA}" srcOrd="0" destOrd="0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BD2C7FE4-6C12-4587-9EF3-F5B5B2B584D0}" type="presOf" srcId="{025193F2-A19B-45D0-B17D-01A150183E4D}" destId="{1C79C193-9ED6-4F70-AEF9-453A6902EF80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2862A4CC-E020-42D7-83F8-63CD8B95B289}" type="presParOf" srcId="{F3F4D1A4-B2E3-4640-9EC2-70E0530ABB58}" destId="{E1AC5201-3E32-4344-9BF6-B9313D628048}" srcOrd="0" destOrd="0" presId="urn:microsoft.com/office/officeart/2005/8/layout/hList1"/>
    <dgm:cxn modelId="{E12E84EF-9F67-4208-863A-5CC9F4FFB829}" type="presParOf" srcId="{E1AC5201-3E32-4344-9BF6-B9313D628048}" destId="{5B4F4605-A74D-42E9-AF3A-DE165A7CCEDA}" srcOrd="0" destOrd="0" presId="urn:microsoft.com/office/officeart/2005/8/layout/hList1"/>
    <dgm:cxn modelId="{66D2C51A-856C-4AFA-A840-DD7812A38B9B}" type="presParOf" srcId="{E1AC5201-3E32-4344-9BF6-B9313D628048}" destId="{1C79C193-9ED6-4F70-AEF9-453A6902EF80}" srcOrd="1" destOrd="0" presId="urn:microsoft.com/office/officeart/2005/8/layout/hList1"/>
    <dgm:cxn modelId="{7FA3C3EC-2F82-4280-A9E7-064F2C250106}" type="presParOf" srcId="{F3F4D1A4-B2E3-4640-9EC2-70E0530ABB58}" destId="{4863C2E2-5B60-422F-BC73-871EFA8D3F18}" srcOrd="1" destOrd="0" presId="urn:microsoft.com/office/officeart/2005/8/layout/hList1"/>
    <dgm:cxn modelId="{72C6D6BB-BE5F-415B-BC8C-2E6C4FFA9E47}" type="presParOf" srcId="{F3F4D1A4-B2E3-4640-9EC2-70E0530ABB58}" destId="{AA5D611F-0873-440B-8CFA-F32E192D4851}" srcOrd="2" destOrd="0" presId="urn:microsoft.com/office/officeart/2005/8/layout/hList1"/>
    <dgm:cxn modelId="{23770E65-2415-4834-8B42-85190AFD46CD}" type="presParOf" srcId="{AA5D611F-0873-440B-8CFA-F32E192D4851}" destId="{FA7FB217-90AA-4416-8D8A-46937B25617A}" srcOrd="0" destOrd="0" presId="urn:microsoft.com/office/officeart/2005/8/layout/hList1"/>
    <dgm:cxn modelId="{D1416652-0D69-4D3A-B94F-94E1AD1D8412}" type="presParOf" srcId="{AA5D611F-0873-440B-8CFA-F32E192D4851}" destId="{7ED6B8A0-1A41-493A-8FA1-22935D79C4CA}" srcOrd="1" destOrd="0" presId="urn:microsoft.com/office/officeart/2005/8/layout/hList1"/>
    <dgm:cxn modelId="{B5F694EE-DD4D-4BDE-91F2-1545B94F686A}" type="presParOf" srcId="{F3F4D1A4-B2E3-4640-9EC2-70E0530ABB58}" destId="{C59B93AE-B91B-4297-8BF3-6020DC5192C0}" srcOrd="3" destOrd="0" presId="urn:microsoft.com/office/officeart/2005/8/layout/hList1"/>
    <dgm:cxn modelId="{3B501A78-EA09-4E48-A191-E718C5AC889F}" type="presParOf" srcId="{F3F4D1A4-B2E3-4640-9EC2-70E0530ABB58}" destId="{099FCA57-88D9-42AB-9839-EAA2467537AD}" srcOrd="4" destOrd="0" presId="urn:microsoft.com/office/officeart/2005/8/layout/hList1"/>
    <dgm:cxn modelId="{E787146D-28B4-4EDA-92D5-61F8EC58F1EA}" type="presParOf" srcId="{099FCA57-88D9-42AB-9839-EAA2467537AD}" destId="{BEDD8F97-5786-4ED0-93C9-16EF2E3486D2}" srcOrd="0" destOrd="0" presId="urn:microsoft.com/office/officeart/2005/8/layout/hList1"/>
    <dgm:cxn modelId="{93999A79-1303-4633-AC2B-438EECBE3AB6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Верещагинский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30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3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Очерский</a:t>
          </a:r>
          <a:r>
            <a:rPr lang="ru-RU" sz="800" baseline="0" dirty="0">
              <a:solidFill>
                <a:schemeClr val="tx2"/>
              </a:solidFill>
            </a:rPr>
            <a:t> ГО</a:t>
          </a:r>
          <a:endParaRPr lang="ru-RU" sz="800" dirty="0">
            <a:solidFill>
              <a:schemeClr val="tx2"/>
            </a:solidFill>
          </a:endParaRP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20 ч. 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2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Горнозаводский</a:t>
          </a:r>
          <a:r>
            <a:rPr lang="ru-RU" sz="800" baseline="0" dirty="0">
              <a:solidFill>
                <a:schemeClr val="tx2"/>
              </a:solidFill>
            </a:rPr>
            <a:t> ГО</a:t>
          </a:r>
          <a:endParaRPr lang="ru-RU" sz="800" dirty="0">
            <a:solidFill>
              <a:schemeClr val="tx2"/>
            </a:solidFill>
          </a:endParaRP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20 ч.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D0A3C202-DDB0-41A7-A976-2715001E8AF4}" type="presOf" srcId="{499B931D-7BC6-459B-8A2D-28F41FB58F59}" destId="{F3F4D1A4-B2E3-4640-9EC2-70E0530ABB58}" srcOrd="0" destOrd="0" presId="urn:microsoft.com/office/officeart/2005/8/layout/hList1"/>
    <dgm:cxn modelId="{76078112-F461-4CB2-A0C2-5CB00C636089}" type="presOf" srcId="{B444EF05-9080-4BE7-9960-BFE10C7DE303}" destId="{5B4F4605-A74D-42E9-AF3A-DE165A7CCEDA}" srcOrd="0" destOrd="0" presId="urn:microsoft.com/office/officeart/2005/8/layout/hList1"/>
    <dgm:cxn modelId="{D5733422-A518-4CE1-932F-1D3CB11C2CD3}" type="presOf" srcId="{3BBB3640-B61A-467F-B256-8F34FAB5FAC9}" destId="{8D7A3961-B205-4346-B51E-7BF7CCC9B7DF}" srcOrd="0" destOrd="1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1A56026C-C662-47F5-965C-D456C8E4E040}" type="presOf" srcId="{66593264-86A2-4F4D-8E45-0B1E08FCA5F3}" destId="{8D7A3961-B205-4346-B51E-7BF7CCC9B7DF}" srcOrd="0" destOrd="0" presId="urn:microsoft.com/office/officeart/2005/8/layout/hList1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C4538071-CD7F-425A-BA4A-5E4D2038D0BA}" type="presOf" srcId="{025193F2-A19B-45D0-B17D-01A150183E4D}" destId="{1C79C193-9ED6-4F70-AEF9-453A6902EF80}" srcOrd="0" destOrd="0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15AA7E90-A58A-4518-921B-858B247C4F0F}" type="presOf" srcId="{3841CA87-B9E0-4BD4-9AFE-0F85E87BAF09}" destId="{FA7FB217-90AA-4416-8D8A-46937B25617A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6A2F9CAF-D65F-4AF6-AC1B-5ABC36B7EF90}" type="presOf" srcId="{DA04A393-536F-45E7-94F4-A71C02E4039D}" destId="{1C79C193-9ED6-4F70-AEF9-453A6902EF80}" srcOrd="0" destOrd="1" presId="urn:microsoft.com/office/officeart/2005/8/layout/hList1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7B2F03BA-E70E-4D11-9677-5C472E25C5E8}" type="presOf" srcId="{CFF88664-F204-4AB4-958B-6A712930A2B7}" destId="{BEDD8F97-5786-4ED0-93C9-16EF2E3486D2}" srcOrd="0" destOrd="0" presId="urn:microsoft.com/office/officeart/2005/8/layout/hList1"/>
    <dgm:cxn modelId="{1F6DDDC5-1042-4E3D-AA0D-36A0B0C03338}" type="presOf" srcId="{D8E922BC-BFE0-4E65-B62E-8D8201748187}" destId="{7ED6B8A0-1A41-493A-8FA1-22935D79C4CA}" srcOrd="0" destOrd="1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7DDAFBE5-38B4-4079-A4A9-DDE65E335E59}" type="presOf" srcId="{5DFC1989-B81F-42BC-8210-23D570EDF4A4}" destId="{7ED6B8A0-1A41-493A-8FA1-22935D79C4CA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759A0E14-C68A-4DCD-816A-16D057D7D049}" type="presParOf" srcId="{F3F4D1A4-B2E3-4640-9EC2-70E0530ABB58}" destId="{E1AC5201-3E32-4344-9BF6-B9313D628048}" srcOrd="0" destOrd="0" presId="urn:microsoft.com/office/officeart/2005/8/layout/hList1"/>
    <dgm:cxn modelId="{F8FF7321-7C9D-48FD-986A-247EF38298EE}" type="presParOf" srcId="{E1AC5201-3E32-4344-9BF6-B9313D628048}" destId="{5B4F4605-A74D-42E9-AF3A-DE165A7CCEDA}" srcOrd="0" destOrd="0" presId="urn:microsoft.com/office/officeart/2005/8/layout/hList1"/>
    <dgm:cxn modelId="{A01F186F-1097-487D-960F-5F863D6C597A}" type="presParOf" srcId="{E1AC5201-3E32-4344-9BF6-B9313D628048}" destId="{1C79C193-9ED6-4F70-AEF9-453A6902EF80}" srcOrd="1" destOrd="0" presId="urn:microsoft.com/office/officeart/2005/8/layout/hList1"/>
    <dgm:cxn modelId="{2BEF5ED6-7C04-415A-97D2-376DF799D419}" type="presParOf" srcId="{F3F4D1A4-B2E3-4640-9EC2-70E0530ABB58}" destId="{4863C2E2-5B60-422F-BC73-871EFA8D3F18}" srcOrd="1" destOrd="0" presId="urn:microsoft.com/office/officeart/2005/8/layout/hList1"/>
    <dgm:cxn modelId="{073210D1-5177-4CBE-827B-A0EA157B761B}" type="presParOf" srcId="{F3F4D1A4-B2E3-4640-9EC2-70E0530ABB58}" destId="{AA5D611F-0873-440B-8CFA-F32E192D4851}" srcOrd="2" destOrd="0" presId="urn:microsoft.com/office/officeart/2005/8/layout/hList1"/>
    <dgm:cxn modelId="{A491B49E-B04C-4C1F-85A6-B83280ED58B5}" type="presParOf" srcId="{AA5D611F-0873-440B-8CFA-F32E192D4851}" destId="{FA7FB217-90AA-4416-8D8A-46937B25617A}" srcOrd="0" destOrd="0" presId="urn:microsoft.com/office/officeart/2005/8/layout/hList1"/>
    <dgm:cxn modelId="{1719C238-9846-48D5-AF50-9A6C4084A525}" type="presParOf" srcId="{AA5D611F-0873-440B-8CFA-F32E192D4851}" destId="{7ED6B8A0-1A41-493A-8FA1-22935D79C4CA}" srcOrd="1" destOrd="0" presId="urn:microsoft.com/office/officeart/2005/8/layout/hList1"/>
    <dgm:cxn modelId="{E16051E6-5454-4C18-86FF-9A2CB68DCECB}" type="presParOf" srcId="{F3F4D1A4-B2E3-4640-9EC2-70E0530ABB58}" destId="{C59B93AE-B91B-4297-8BF3-6020DC5192C0}" srcOrd="3" destOrd="0" presId="urn:microsoft.com/office/officeart/2005/8/layout/hList1"/>
    <dgm:cxn modelId="{4A38CADD-F856-4F87-8D78-84B6E6CD6E8C}" type="presParOf" srcId="{F3F4D1A4-B2E3-4640-9EC2-70E0530ABB58}" destId="{099FCA57-88D9-42AB-9839-EAA2467537AD}" srcOrd="4" destOrd="0" presId="urn:microsoft.com/office/officeart/2005/8/layout/hList1"/>
    <dgm:cxn modelId="{D809CC01-99D9-414A-9F96-9AF8AEB62D8D}" type="presParOf" srcId="{099FCA57-88D9-42AB-9839-EAA2467537AD}" destId="{BEDD8F97-5786-4ED0-93C9-16EF2E3486D2}" srcOrd="0" destOrd="0" presId="urn:microsoft.com/office/officeart/2005/8/layout/hList1"/>
    <dgm:cxn modelId="{5ECCFCE9-0BC2-4F10-8D36-5F09351A5088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Ильинский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19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3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Добрянка</a:t>
          </a:r>
          <a:r>
            <a:rPr lang="ru-RU" sz="800" baseline="0" dirty="0">
              <a:solidFill>
                <a:schemeClr val="tx2"/>
              </a:solidFill>
            </a:rPr>
            <a:t> ГО</a:t>
          </a:r>
          <a:endParaRPr lang="ru-RU" sz="800" dirty="0">
            <a:solidFill>
              <a:schemeClr val="tx2"/>
            </a:solidFill>
          </a:endParaRP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15 ч. 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6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Александровский МО</a:t>
          </a: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11 ч. 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5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44C05229-B9B9-42D2-B6CA-0BD18BE6290C}" type="presOf" srcId="{3841CA87-B9E0-4BD4-9AFE-0F85E87BAF09}" destId="{FA7FB217-90AA-4416-8D8A-46937B25617A}" srcOrd="0" destOrd="0" presId="urn:microsoft.com/office/officeart/2005/8/layout/hList1"/>
    <dgm:cxn modelId="{EFFB045B-1920-44AB-92CD-849EE5D164B8}" type="presOf" srcId="{499B931D-7BC6-459B-8A2D-28F41FB58F59}" destId="{F3F4D1A4-B2E3-4640-9EC2-70E0530ABB58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F6057D66-9139-4D68-82B5-9E50BDFDCA2F}" type="presOf" srcId="{025193F2-A19B-45D0-B17D-01A150183E4D}" destId="{1C79C193-9ED6-4F70-AEF9-453A6902EF80}" srcOrd="0" destOrd="0" presId="urn:microsoft.com/office/officeart/2005/8/layout/hList1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7E22F56F-5536-4B1A-8249-806E8134555F}" type="presOf" srcId="{DA04A393-536F-45E7-94F4-A71C02E4039D}" destId="{1C79C193-9ED6-4F70-AEF9-453A6902EF80}" srcOrd="0" destOrd="1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CF36DCA3-3936-4B9B-AAC7-5C6AC4B15493}" type="presOf" srcId="{5DFC1989-B81F-42BC-8210-23D570EDF4A4}" destId="{7ED6B8A0-1A41-493A-8FA1-22935D79C4CA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B30E98BC-4407-4828-B111-DA23C6B57349}" type="presOf" srcId="{D8E922BC-BFE0-4E65-B62E-8D8201748187}" destId="{7ED6B8A0-1A41-493A-8FA1-22935D79C4CA}" srcOrd="0" destOrd="1" presId="urn:microsoft.com/office/officeart/2005/8/layout/hList1"/>
    <dgm:cxn modelId="{5CC380C0-B2DF-46A2-BC97-0DD938948260}" type="presOf" srcId="{66593264-86A2-4F4D-8E45-0B1E08FCA5F3}" destId="{8D7A3961-B205-4346-B51E-7BF7CCC9B7DF}" srcOrd="0" destOrd="0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E40486E6-C794-4D51-9573-6348328307C8}" type="presOf" srcId="{3BBB3640-B61A-467F-B256-8F34FAB5FAC9}" destId="{8D7A3961-B205-4346-B51E-7BF7CCC9B7DF}" srcOrd="0" destOrd="1" presId="urn:microsoft.com/office/officeart/2005/8/layout/hList1"/>
    <dgm:cxn modelId="{45DEBFE6-05F8-471E-B54C-FCC9BD79BA38}" type="presOf" srcId="{CFF88664-F204-4AB4-958B-6A712930A2B7}" destId="{BEDD8F97-5786-4ED0-93C9-16EF2E3486D2}" srcOrd="0" destOrd="0" presId="urn:microsoft.com/office/officeart/2005/8/layout/hList1"/>
    <dgm:cxn modelId="{758117FB-B77A-46D2-9BFE-0D2DF7DA042F}" type="presOf" srcId="{B444EF05-9080-4BE7-9960-BFE10C7DE303}" destId="{5B4F4605-A74D-42E9-AF3A-DE165A7CCEDA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E738FB0B-FC89-4D44-B817-118749229113}" type="presParOf" srcId="{F3F4D1A4-B2E3-4640-9EC2-70E0530ABB58}" destId="{E1AC5201-3E32-4344-9BF6-B9313D628048}" srcOrd="0" destOrd="0" presId="urn:microsoft.com/office/officeart/2005/8/layout/hList1"/>
    <dgm:cxn modelId="{CB8A0914-23E4-4511-8545-EB46CF1997DC}" type="presParOf" srcId="{E1AC5201-3E32-4344-9BF6-B9313D628048}" destId="{5B4F4605-A74D-42E9-AF3A-DE165A7CCEDA}" srcOrd="0" destOrd="0" presId="urn:microsoft.com/office/officeart/2005/8/layout/hList1"/>
    <dgm:cxn modelId="{DD31C758-4E34-40B0-B305-913A3DE4D8DD}" type="presParOf" srcId="{E1AC5201-3E32-4344-9BF6-B9313D628048}" destId="{1C79C193-9ED6-4F70-AEF9-453A6902EF80}" srcOrd="1" destOrd="0" presId="urn:microsoft.com/office/officeart/2005/8/layout/hList1"/>
    <dgm:cxn modelId="{0AD7A367-94FA-4BA3-AD28-49D4138AD106}" type="presParOf" srcId="{F3F4D1A4-B2E3-4640-9EC2-70E0530ABB58}" destId="{4863C2E2-5B60-422F-BC73-871EFA8D3F18}" srcOrd="1" destOrd="0" presId="urn:microsoft.com/office/officeart/2005/8/layout/hList1"/>
    <dgm:cxn modelId="{E0C90335-AE18-4263-AB63-2B1B1094A2CF}" type="presParOf" srcId="{F3F4D1A4-B2E3-4640-9EC2-70E0530ABB58}" destId="{AA5D611F-0873-440B-8CFA-F32E192D4851}" srcOrd="2" destOrd="0" presId="urn:microsoft.com/office/officeart/2005/8/layout/hList1"/>
    <dgm:cxn modelId="{F8E6F375-26F4-46B9-A2EE-7BCD5BF32358}" type="presParOf" srcId="{AA5D611F-0873-440B-8CFA-F32E192D4851}" destId="{FA7FB217-90AA-4416-8D8A-46937B25617A}" srcOrd="0" destOrd="0" presId="urn:microsoft.com/office/officeart/2005/8/layout/hList1"/>
    <dgm:cxn modelId="{9D43D276-B6CD-4758-AA2B-78C32CC747BE}" type="presParOf" srcId="{AA5D611F-0873-440B-8CFA-F32E192D4851}" destId="{7ED6B8A0-1A41-493A-8FA1-22935D79C4CA}" srcOrd="1" destOrd="0" presId="urn:microsoft.com/office/officeart/2005/8/layout/hList1"/>
    <dgm:cxn modelId="{F563CB44-2855-4EE6-BCD5-3F9C579F83AB}" type="presParOf" srcId="{F3F4D1A4-B2E3-4640-9EC2-70E0530ABB58}" destId="{C59B93AE-B91B-4297-8BF3-6020DC5192C0}" srcOrd="3" destOrd="0" presId="urn:microsoft.com/office/officeart/2005/8/layout/hList1"/>
    <dgm:cxn modelId="{029E44B3-5A93-45E2-BEE5-6CA02CFDE30D}" type="presParOf" srcId="{F3F4D1A4-B2E3-4640-9EC2-70E0530ABB58}" destId="{099FCA57-88D9-42AB-9839-EAA2467537AD}" srcOrd="4" destOrd="0" presId="urn:microsoft.com/office/officeart/2005/8/layout/hList1"/>
    <dgm:cxn modelId="{12EE3A3B-9ECA-43AB-9EEA-915A24D394E2}" type="presParOf" srcId="{099FCA57-88D9-42AB-9839-EAA2467537AD}" destId="{BEDD8F97-5786-4ED0-93C9-16EF2E3486D2}" srcOrd="0" destOrd="0" presId="urn:microsoft.com/office/officeart/2005/8/layout/hList1"/>
    <dgm:cxn modelId="{437F8593-A59B-4E3E-8ED1-8231E8F12D56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Карагайский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МО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22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12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Кунгурский</a:t>
          </a:r>
          <a:r>
            <a:rPr lang="ru-RU" sz="800" dirty="0">
              <a:solidFill>
                <a:schemeClr val="tx2"/>
              </a:solidFill>
            </a:rPr>
            <a:t> МО</a:t>
          </a: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87 ч.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39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г. Березники</a:t>
          </a: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81 ч.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34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85948A1F-3BF8-4E31-825F-367796C4E48B}" type="presOf" srcId="{3841CA87-B9E0-4BD4-9AFE-0F85E87BAF09}" destId="{FA7FB217-90AA-4416-8D8A-46937B25617A}" srcOrd="0" destOrd="0" presId="urn:microsoft.com/office/officeart/2005/8/layout/hList1"/>
    <dgm:cxn modelId="{3DA3A41F-7665-4A18-8FA4-99558537DB57}" type="presOf" srcId="{499B931D-7BC6-459B-8A2D-28F41FB58F59}" destId="{F3F4D1A4-B2E3-4640-9EC2-70E0530ABB58}" srcOrd="0" destOrd="0" presId="urn:microsoft.com/office/officeart/2005/8/layout/hList1"/>
    <dgm:cxn modelId="{CCE2525C-E897-441E-9499-A6C7E4BC60A8}" type="presOf" srcId="{3BBB3640-B61A-467F-B256-8F34FAB5FAC9}" destId="{8D7A3961-B205-4346-B51E-7BF7CCC9B7DF}" srcOrd="0" destOrd="1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1ADF6444-0F5D-49FE-B702-99AFF3223AD9}" type="presOf" srcId="{DA04A393-536F-45E7-94F4-A71C02E4039D}" destId="{1C79C193-9ED6-4F70-AEF9-453A6902EF80}" srcOrd="0" destOrd="1" presId="urn:microsoft.com/office/officeart/2005/8/layout/hList1"/>
    <dgm:cxn modelId="{29054948-0AFE-4730-9090-5BEE8F573D8A}" type="presOf" srcId="{5DFC1989-B81F-42BC-8210-23D570EDF4A4}" destId="{7ED6B8A0-1A41-493A-8FA1-22935D79C4CA}" srcOrd="0" destOrd="0" presId="urn:microsoft.com/office/officeart/2005/8/layout/hList1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FD8EB971-26A7-4CCD-8C94-BBE1B597A69F}" type="presOf" srcId="{D8E922BC-BFE0-4E65-B62E-8D8201748187}" destId="{7ED6B8A0-1A41-493A-8FA1-22935D79C4CA}" srcOrd="0" destOrd="1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B8279393-76E5-4AA9-9942-C550695A1FE8}" type="presOf" srcId="{66593264-86A2-4F4D-8E45-0B1E08FCA5F3}" destId="{8D7A3961-B205-4346-B51E-7BF7CCC9B7DF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82EDCEC1-50FF-46ED-B8FD-4B9E6F60815A}" type="presOf" srcId="{025193F2-A19B-45D0-B17D-01A150183E4D}" destId="{1C79C193-9ED6-4F70-AEF9-453A6902EF80}" srcOrd="0" destOrd="0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90F449ED-EC7B-4EB4-94F1-C0A820AAD8AE}" type="presOf" srcId="{B444EF05-9080-4BE7-9960-BFE10C7DE303}" destId="{5B4F4605-A74D-42E9-AF3A-DE165A7CCEDA}" srcOrd="0" destOrd="0" presId="urn:microsoft.com/office/officeart/2005/8/layout/hList1"/>
    <dgm:cxn modelId="{FD14CEF0-735A-4ED0-B22F-B6750F512D41}" type="presOf" srcId="{CFF88664-F204-4AB4-958B-6A712930A2B7}" destId="{BEDD8F97-5786-4ED0-93C9-16EF2E3486D2}" srcOrd="0" destOrd="0" presId="urn:microsoft.com/office/officeart/2005/8/layout/hList1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1C6B435C-12C8-4E6A-8E4D-DD8BAB1FF48D}" type="presParOf" srcId="{F3F4D1A4-B2E3-4640-9EC2-70E0530ABB58}" destId="{E1AC5201-3E32-4344-9BF6-B9313D628048}" srcOrd="0" destOrd="0" presId="urn:microsoft.com/office/officeart/2005/8/layout/hList1"/>
    <dgm:cxn modelId="{B0783090-D560-422D-83B7-ADEDDE951620}" type="presParOf" srcId="{E1AC5201-3E32-4344-9BF6-B9313D628048}" destId="{5B4F4605-A74D-42E9-AF3A-DE165A7CCEDA}" srcOrd="0" destOrd="0" presId="urn:microsoft.com/office/officeart/2005/8/layout/hList1"/>
    <dgm:cxn modelId="{15CB6F49-A3D0-481A-829A-72CAA23FD476}" type="presParOf" srcId="{E1AC5201-3E32-4344-9BF6-B9313D628048}" destId="{1C79C193-9ED6-4F70-AEF9-453A6902EF80}" srcOrd="1" destOrd="0" presId="urn:microsoft.com/office/officeart/2005/8/layout/hList1"/>
    <dgm:cxn modelId="{6A5B030B-8F49-42CB-A812-DEC13FAA833D}" type="presParOf" srcId="{F3F4D1A4-B2E3-4640-9EC2-70E0530ABB58}" destId="{4863C2E2-5B60-422F-BC73-871EFA8D3F18}" srcOrd="1" destOrd="0" presId="urn:microsoft.com/office/officeart/2005/8/layout/hList1"/>
    <dgm:cxn modelId="{8A20AF56-D2A2-4CEB-80B7-6FC6C893F5B8}" type="presParOf" srcId="{F3F4D1A4-B2E3-4640-9EC2-70E0530ABB58}" destId="{AA5D611F-0873-440B-8CFA-F32E192D4851}" srcOrd="2" destOrd="0" presId="urn:microsoft.com/office/officeart/2005/8/layout/hList1"/>
    <dgm:cxn modelId="{BBCE683B-5D7F-4E75-9201-CEDC4FDAE8D6}" type="presParOf" srcId="{AA5D611F-0873-440B-8CFA-F32E192D4851}" destId="{FA7FB217-90AA-4416-8D8A-46937B25617A}" srcOrd="0" destOrd="0" presId="urn:microsoft.com/office/officeart/2005/8/layout/hList1"/>
    <dgm:cxn modelId="{A628987D-2EDF-4EC7-8C44-CA5054A3D55D}" type="presParOf" srcId="{AA5D611F-0873-440B-8CFA-F32E192D4851}" destId="{7ED6B8A0-1A41-493A-8FA1-22935D79C4CA}" srcOrd="1" destOrd="0" presId="urn:microsoft.com/office/officeart/2005/8/layout/hList1"/>
    <dgm:cxn modelId="{FA15D47C-5F36-4932-B190-1DCC44EDAFD8}" type="presParOf" srcId="{F3F4D1A4-B2E3-4640-9EC2-70E0530ABB58}" destId="{C59B93AE-B91B-4297-8BF3-6020DC5192C0}" srcOrd="3" destOrd="0" presId="urn:microsoft.com/office/officeart/2005/8/layout/hList1"/>
    <dgm:cxn modelId="{E2C878FE-C03D-4BD8-8408-55697C8B4F05}" type="presParOf" srcId="{F3F4D1A4-B2E3-4640-9EC2-70E0530ABB58}" destId="{099FCA57-88D9-42AB-9839-EAA2467537AD}" srcOrd="4" destOrd="0" presId="urn:microsoft.com/office/officeart/2005/8/layout/hList1"/>
    <dgm:cxn modelId="{3EBF8C5E-8355-4F8C-979D-FBA51048DC75}" type="presParOf" srcId="{099FCA57-88D9-42AB-9839-EAA2467537AD}" destId="{BEDD8F97-5786-4ED0-93C9-16EF2E3486D2}" srcOrd="0" destOrd="0" presId="urn:microsoft.com/office/officeart/2005/8/layout/hList1"/>
    <dgm:cxn modelId="{31454014-E090-4FC2-BFE6-16BD7BCE225D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Нытва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50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8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3841CA87-B9E0-4BD4-9AFE-0F85E87BAF09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</a:rPr>
            <a:t>Октябрьский</a:t>
          </a:r>
          <a:r>
            <a:rPr lang="ru-RU" sz="800" baseline="0" dirty="0">
              <a:solidFill>
                <a:schemeClr val="tx2"/>
              </a:solidFill>
            </a:rPr>
            <a:t> ГО</a:t>
          </a:r>
          <a:endParaRPr lang="ru-RU" sz="800" dirty="0">
            <a:solidFill>
              <a:schemeClr val="tx2"/>
            </a:solidFill>
          </a:endParaRPr>
        </a:p>
      </dgm:t>
    </dgm:pt>
    <dgm:pt modelId="{0A458812-2067-46E6-94D8-17D5614FE979}" type="parTrans" cxnId="{4E047FDE-F628-4958-8D61-B994CEF85DE2}">
      <dgm:prSet/>
      <dgm:spPr/>
      <dgm:t>
        <a:bodyPr/>
        <a:lstStyle/>
        <a:p>
          <a:endParaRPr lang="ru-RU"/>
        </a:p>
      </dgm:t>
    </dgm:pt>
    <dgm:pt modelId="{A8FC8721-BA9E-4E73-B58E-3BDF92E5C7EC}" type="sibTrans" cxnId="{4E047FDE-F628-4958-8D61-B994CEF85DE2}">
      <dgm:prSet/>
      <dgm:spPr/>
      <dgm:t>
        <a:bodyPr/>
        <a:lstStyle/>
        <a:p>
          <a:endParaRPr lang="ru-RU"/>
        </a:p>
      </dgm:t>
    </dgm:pt>
    <dgm:pt modelId="{5DFC1989-B81F-42BC-8210-23D570EDF4A4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21 ч. </a:t>
          </a:r>
        </a:p>
      </dgm:t>
    </dgm:pt>
    <dgm:pt modelId="{DB1D3079-0956-4499-ACEA-AB5A143D26FF}" type="parTrans" cxnId="{A67B1FFB-F9A0-4A88-98E0-369098E28C18}">
      <dgm:prSet/>
      <dgm:spPr/>
      <dgm:t>
        <a:bodyPr/>
        <a:lstStyle/>
        <a:p>
          <a:endParaRPr lang="ru-RU"/>
        </a:p>
      </dgm:t>
    </dgm:pt>
    <dgm:pt modelId="{D8195F14-DD6E-4ED6-B4C8-B92D228B7942}" type="sibTrans" cxnId="{A67B1FFB-F9A0-4A88-98E0-369098E28C18}">
      <dgm:prSet/>
      <dgm:spPr/>
      <dgm:t>
        <a:bodyPr/>
        <a:lstStyle/>
        <a:p>
          <a:endParaRPr lang="ru-RU"/>
        </a:p>
      </dgm:t>
    </dgm:pt>
    <dgm:pt modelId="{D8E922BC-BFE0-4E65-B62E-8D8201748187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5 ч.</a:t>
          </a:r>
        </a:p>
      </dgm:t>
    </dgm:pt>
    <dgm:pt modelId="{7522FEDD-6EDA-40F2-86D2-37469FA9CAC7}" type="parTrans" cxnId="{A36452B9-69B3-4898-A8BC-2308CF7A6A06}">
      <dgm:prSet/>
      <dgm:spPr/>
      <dgm:t>
        <a:bodyPr/>
        <a:lstStyle/>
        <a:p>
          <a:endParaRPr lang="ru-RU"/>
        </a:p>
      </dgm:t>
    </dgm:pt>
    <dgm:pt modelId="{EC3E7E46-526C-48F1-ADFF-377C57E64333}" type="sibTrans" cxnId="{A36452B9-69B3-4898-A8BC-2308CF7A6A06}">
      <dgm:prSet/>
      <dgm:spPr/>
      <dgm:t>
        <a:bodyPr/>
        <a:lstStyle/>
        <a:p>
          <a:endParaRPr lang="ru-RU"/>
        </a:p>
      </dgm:t>
    </dgm:pt>
    <dgm:pt modelId="{CFF88664-F204-4AB4-958B-6A712930A2B7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</a:rPr>
            <a:t>Ординский</a:t>
          </a:r>
          <a:r>
            <a:rPr lang="ru-RU" sz="800" baseline="0" dirty="0">
              <a:solidFill>
                <a:schemeClr val="tx2"/>
              </a:solidFill>
            </a:rPr>
            <a:t> МО</a:t>
          </a:r>
          <a:endParaRPr lang="ru-RU" sz="800" dirty="0">
            <a:solidFill>
              <a:schemeClr val="tx2"/>
            </a:solidFill>
          </a:endParaRPr>
        </a:p>
      </dgm:t>
    </dgm:pt>
    <dgm:pt modelId="{5D515579-668C-42C5-8A2E-413C043D70D5}" type="parTrans" cxnId="{E29F5FE3-21B0-443C-8455-9784AD912760}">
      <dgm:prSet/>
      <dgm:spPr/>
      <dgm:t>
        <a:bodyPr/>
        <a:lstStyle/>
        <a:p>
          <a:endParaRPr lang="ru-RU"/>
        </a:p>
      </dgm:t>
    </dgm:pt>
    <dgm:pt modelId="{CC3E1913-DFCE-4656-A08A-25A052A11569}" type="sibTrans" cxnId="{E29F5FE3-21B0-443C-8455-9784AD912760}">
      <dgm:prSet/>
      <dgm:spPr/>
      <dgm:t>
        <a:bodyPr/>
        <a:lstStyle/>
        <a:p>
          <a:endParaRPr lang="ru-RU"/>
        </a:p>
      </dgm:t>
    </dgm:pt>
    <dgm:pt modelId="{66593264-86A2-4F4D-8E45-0B1E08FCA5F3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15 ч. </a:t>
          </a:r>
        </a:p>
      </dgm:t>
    </dgm:pt>
    <dgm:pt modelId="{107CE7AC-D066-478E-901E-65B2B98EBA88}" type="parTrans" cxnId="{82E80A6D-0C98-4F9C-92C4-36FFD49F26FF}">
      <dgm:prSet/>
      <dgm:spPr/>
      <dgm:t>
        <a:bodyPr/>
        <a:lstStyle/>
        <a:p>
          <a:endParaRPr lang="ru-RU"/>
        </a:p>
      </dgm:t>
    </dgm:pt>
    <dgm:pt modelId="{CC5628DD-55CE-4B07-AA10-57AF34E0CF0D}" type="sibTrans" cxnId="{82E80A6D-0C98-4F9C-92C4-36FFD49F26FF}">
      <dgm:prSet/>
      <dgm:spPr/>
      <dgm:t>
        <a:bodyPr/>
        <a:lstStyle/>
        <a:p>
          <a:endParaRPr lang="ru-RU"/>
        </a:p>
      </dgm:t>
    </dgm:pt>
    <dgm:pt modelId="{3BBB3640-B61A-467F-B256-8F34FAB5FAC9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6 ч.</a:t>
          </a:r>
        </a:p>
      </dgm:t>
    </dgm:pt>
    <dgm:pt modelId="{0B0D915E-D971-4688-9FB3-D95D480C18A0}" type="parTrans" cxnId="{BC1ECB57-1EBA-49EA-84E1-91F6F812601A}">
      <dgm:prSet/>
      <dgm:spPr/>
      <dgm:t>
        <a:bodyPr/>
        <a:lstStyle/>
        <a:p>
          <a:endParaRPr lang="ru-RU"/>
        </a:p>
      </dgm:t>
    </dgm:pt>
    <dgm:pt modelId="{5FF98AE3-3CEA-4B2B-8FD9-C19BEC5E161F}" type="sibTrans" cxnId="{BC1ECB57-1EBA-49EA-84E1-91F6F812601A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3" custLinFactNeighborX="-103" custLinFactNeighborY="2502">
        <dgm:presLayoutVars>
          <dgm:bulletEnabled val="1"/>
        </dgm:presLayoutVars>
      </dgm:prSet>
      <dgm:spPr/>
    </dgm:pt>
    <dgm:pt modelId="{4863C2E2-5B60-422F-BC73-871EFA8D3F18}" type="pres">
      <dgm:prSet presAssocID="{FA7E4CFB-9C83-49F4-A0E4-94FD2F7ED0F5}" presName="space" presStyleCnt="0"/>
      <dgm:spPr/>
    </dgm:pt>
    <dgm:pt modelId="{AA5D611F-0873-440B-8CFA-F32E192D4851}" type="pres">
      <dgm:prSet presAssocID="{3841CA87-B9E0-4BD4-9AFE-0F85E87BAF09}" presName="composite" presStyleCnt="0"/>
      <dgm:spPr/>
    </dgm:pt>
    <dgm:pt modelId="{FA7FB217-90AA-4416-8D8A-46937B25617A}" type="pres">
      <dgm:prSet presAssocID="{3841CA87-B9E0-4BD4-9AFE-0F85E87BAF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D6B8A0-1A41-493A-8FA1-22935D79C4CA}" type="pres">
      <dgm:prSet presAssocID="{3841CA87-B9E0-4BD4-9AFE-0F85E87BAF09}" presName="desTx" presStyleLbl="alignAccFollowNode1" presStyleIdx="1" presStyleCnt="3">
        <dgm:presLayoutVars>
          <dgm:bulletEnabled val="1"/>
        </dgm:presLayoutVars>
      </dgm:prSet>
      <dgm:spPr/>
    </dgm:pt>
    <dgm:pt modelId="{C59B93AE-B91B-4297-8BF3-6020DC5192C0}" type="pres">
      <dgm:prSet presAssocID="{A8FC8721-BA9E-4E73-B58E-3BDF92E5C7EC}" presName="space" presStyleCnt="0"/>
      <dgm:spPr/>
    </dgm:pt>
    <dgm:pt modelId="{099FCA57-88D9-42AB-9839-EAA2467537AD}" type="pres">
      <dgm:prSet presAssocID="{CFF88664-F204-4AB4-958B-6A712930A2B7}" presName="composite" presStyleCnt="0"/>
      <dgm:spPr/>
    </dgm:pt>
    <dgm:pt modelId="{BEDD8F97-5786-4ED0-93C9-16EF2E3486D2}" type="pres">
      <dgm:prSet presAssocID="{CFF88664-F204-4AB4-958B-6A712930A2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D7A3961-B205-4346-B51E-7BF7CCC9B7DF}" type="pres">
      <dgm:prSet presAssocID="{CFF88664-F204-4AB4-958B-6A712930A2B7}" presName="desTx" presStyleLbl="alignAccFollowNode1" presStyleIdx="2" presStyleCnt="3" custScaleX="98182" custScaleY="96039">
        <dgm:presLayoutVars>
          <dgm:bulletEnabled val="1"/>
        </dgm:presLayoutVars>
      </dgm:prSet>
      <dgm:spPr/>
    </dgm:pt>
  </dgm:ptLst>
  <dgm:cxnLst>
    <dgm:cxn modelId="{BD602219-DBC1-4035-B1BD-265B91EB05DD}" type="presOf" srcId="{3841CA87-B9E0-4BD4-9AFE-0F85E87BAF09}" destId="{FA7FB217-90AA-4416-8D8A-46937B25617A}" srcOrd="0" destOrd="0" presId="urn:microsoft.com/office/officeart/2005/8/layout/hList1"/>
    <dgm:cxn modelId="{95CA6A1B-39AB-4343-B293-8877F702DED7}" type="presOf" srcId="{DA04A393-536F-45E7-94F4-A71C02E4039D}" destId="{1C79C193-9ED6-4F70-AEF9-453A6902EF80}" srcOrd="0" destOrd="1" presId="urn:microsoft.com/office/officeart/2005/8/layout/hList1"/>
    <dgm:cxn modelId="{FA8C1533-616B-45C2-9AED-A3E39E3D9D43}" type="presOf" srcId="{D8E922BC-BFE0-4E65-B62E-8D8201748187}" destId="{7ED6B8A0-1A41-493A-8FA1-22935D79C4CA}" srcOrd="0" destOrd="1" presId="urn:microsoft.com/office/officeart/2005/8/layout/hList1"/>
    <dgm:cxn modelId="{8F1BC55E-8897-4FD9-9AC8-4A01A0BAEF5E}" type="presOf" srcId="{5DFC1989-B81F-42BC-8210-23D570EDF4A4}" destId="{7ED6B8A0-1A41-493A-8FA1-22935D79C4CA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303C2C4B-7B30-4818-B91D-221EE610C620}" type="presOf" srcId="{66593264-86A2-4F4D-8E45-0B1E08FCA5F3}" destId="{8D7A3961-B205-4346-B51E-7BF7CCC9B7DF}" srcOrd="0" destOrd="0" presId="urn:microsoft.com/office/officeart/2005/8/layout/hList1"/>
    <dgm:cxn modelId="{82E80A6D-0C98-4F9C-92C4-36FFD49F26FF}" srcId="{CFF88664-F204-4AB4-958B-6A712930A2B7}" destId="{66593264-86A2-4F4D-8E45-0B1E08FCA5F3}" srcOrd="0" destOrd="0" parTransId="{107CE7AC-D066-478E-901E-65B2B98EBA88}" sibTransId="{CC5628DD-55CE-4B07-AA10-57AF34E0CF0D}"/>
    <dgm:cxn modelId="{A168DA70-9136-4A46-BAD0-F9251E7F119C}" type="presOf" srcId="{025193F2-A19B-45D0-B17D-01A150183E4D}" destId="{1C79C193-9ED6-4F70-AEF9-453A6902EF80}" srcOrd="0" destOrd="0" presId="urn:microsoft.com/office/officeart/2005/8/layout/hList1"/>
    <dgm:cxn modelId="{BC1ECB57-1EBA-49EA-84E1-91F6F812601A}" srcId="{CFF88664-F204-4AB4-958B-6A712930A2B7}" destId="{3BBB3640-B61A-467F-B256-8F34FAB5FAC9}" srcOrd="1" destOrd="0" parTransId="{0B0D915E-D971-4688-9FB3-D95D480C18A0}" sibTransId="{5FF98AE3-3CEA-4B2B-8FD9-C19BEC5E161F}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A36452B9-69B3-4898-A8BC-2308CF7A6A06}" srcId="{3841CA87-B9E0-4BD4-9AFE-0F85E87BAF09}" destId="{D8E922BC-BFE0-4E65-B62E-8D8201748187}" srcOrd="1" destOrd="0" parTransId="{7522FEDD-6EDA-40F2-86D2-37469FA9CAC7}" sibTransId="{EC3E7E46-526C-48F1-ADFF-377C57E64333}"/>
    <dgm:cxn modelId="{9A4A5BBB-EB62-4FF6-960B-FB6428D42F41}" type="presOf" srcId="{499B931D-7BC6-459B-8A2D-28F41FB58F59}" destId="{F3F4D1A4-B2E3-4640-9EC2-70E0530ABB58}" srcOrd="0" destOrd="0" presId="urn:microsoft.com/office/officeart/2005/8/layout/hList1"/>
    <dgm:cxn modelId="{EA5D8CCF-11AA-4417-AF71-3CAAF2E95B92}" type="presOf" srcId="{CFF88664-F204-4AB4-958B-6A712930A2B7}" destId="{BEDD8F97-5786-4ED0-93C9-16EF2E3486D2}" srcOrd="0" destOrd="0" presId="urn:microsoft.com/office/officeart/2005/8/layout/hList1"/>
    <dgm:cxn modelId="{97FFF2DD-ED37-4582-A471-A9305BACBEF7}" type="presOf" srcId="{3BBB3640-B61A-467F-B256-8F34FAB5FAC9}" destId="{8D7A3961-B205-4346-B51E-7BF7CCC9B7DF}" srcOrd="0" destOrd="1" presId="urn:microsoft.com/office/officeart/2005/8/layout/hList1"/>
    <dgm:cxn modelId="{858267DE-7B24-4D6C-AC08-A09FAAA97687}" type="presOf" srcId="{B444EF05-9080-4BE7-9960-BFE10C7DE303}" destId="{5B4F4605-A74D-42E9-AF3A-DE165A7CCEDA}" srcOrd="0" destOrd="0" presId="urn:microsoft.com/office/officeart/2005/8/layout/hList1"/>
    <dgm:cxn modelId="{4E047FDE-F628-4958-8D61-B994CEF85DE2}" srcId="{499B931D-7BC6-459B-8A2D-28F41FB58F59}" destId="{3841CA87-B9E0-4BD4-9AFE-0F85E87BAF09}" srcOrd="1" destOrd="0" parTransId="{0A458812-2067-46E6-94D8-17D5614FE979}" sibTransId="{A8FC8721-BA9E-4E73-B58E-3BDF92E5C7EC}"/>
    <dgm:cxn modelId="{E29F5FE3-21B0-443C-8455-9784AD912760}" srcId="{499B931D-7BC6-459B-8A2D-28F41FB58F59}" destId="{CFF88664-F204-4AB4-958B-6A712930A2B7}" srcOrd="2" destOrd="0" parTransId="{5D515579-668C-42C5-8A2E-413C043D70D5}" sibTransId="{CC3E1913-DFCE-4656-A08A-25A052A11569}"/>
    <dgm:cxn modelId="{A67B1FFB-F9A0-4A88-98E0-369098E28C18}" srcId="{3841CA87-B9E0-4BD4-9AFE-0F85E87BAF09}" destId="{5DFC1989-B81F-42BC-8210-23D570EDF4A4}" srcOrd="0" destOrd="0" parTransId="{DB1D3079-0956-4499-ACEA-AB5A143D26FF}" sibTransId="{D8195F14-DD6E-4ED6-B4C8-B92D228B7942}"/>
    <dgm:cxn modelId="{C5FA0E89-B0FC-4B29-A575-2A33CA7AEEEF}" type="presParOf" srcId="{F3F4D1A4-B2E3-4640-9EC2-70E0530ABB58}" destId="{E1AC5201-3E32-4344-9BF6-B9313D628048}" srcOrd="0" destOrd="0" presId="urn:microsoft.com/office/officeart/2005/8/layout/hList1"/>
    <dgm:cxn modelId="{AC1C34CE-65AD-4FFB-AC0C-591796BD7CE9}" type="presParOf" srcId="{E1AC5201-3E32-4344-9BF6-B9313D628048}" destId="{5B4F4605-A74D-42E9-AF3A-DE165A7CCEDA}" srcOrd="0" destOrd="0" presId="urn:microsoft.com/office/officeart/2005/8/layout/hList1"/>
    <dgm:cxn modelId="{F0F8FAE7-3898-4B88-9F74-9896B47CF142}" type="presParOf" srcId="{E1AC5201-3E32-4344-9BF6-B9313D628048}" destId="{1C79C193-9ED6-4F70-AEF9-453A6902EF80}" srcOrd="1" destOrd="0" presId="urn:microsoft.com/office/officeart/2005/8/layout/hList1"/>
    <dgm:cxn modelId="{C87DC094-C616-4B90-A0A0-0A2F2C151572}" type="presParOf" srcId="{F3F4D1A4-B2E3-4640-9EC2-70E0530ABB58}" destId="{4863C2E2-5B60-422F-BC73-871EFA8D3F18}" srcOrd="1" destOrd="0" presId="urn:microsoft.com/office/officeart/2005/8/layout/hList1"/>
    <dgm:cxn modelId="{0C3AC223-4DAB-4D84-950B-8F8714638E0E}" type="presParOf" srcId="{F3F4D1A4-B2E3-4640-9EC2-70E0530ABB58}" destId="{AA5D611F-0873-440B-8CFA-F32E192D4851}" srcOrd="2" destOrd="0" presId="urn:microsoft.com/office/officeart/2005/8/layout/hList1"/>
    <dgm:cxn modelId="{B0E2F767-D652-49DA-8BB0-91B7744080FF}" type="presParOf" srcId="{AA5D611F-0873-440B-8CFA-F32E192D4851}" destId="{FA7FB217-90AA-4416-8D8A-46937B25617A}" srcOrd="0" destOrd="0" presId="urn:microsoft.com/office/officeart/2005/8/layout/hList1"/>
    <dgm:cxn modelId="{7D0351BA-E848-4FD0-9D51-81803E95303B}" type="presParOf" srcId="{AA5D611F-0873-440B-8CFA-F32E192D4851}" destId="{7ED6B8A0-1A41-493A-8FA1-22935D79C4CA}" srcOrd="1" destOrd="0" presId="urn:microsoft.com/office/officeart/2005/8/layout/hList1"/>
    <dgm:cxn modelId="{C2C58D7B-31F5-45D2-A36A-FF1030BA15C8}" type="presParOf" srcId="{F3F4D1A4-B2E3-4640-9EC2-70E0530ABB58}" destId="{C59B93AE-B91B-4297-8BF3-6020DC5192C0}" srcOrd="3" destOrd="0" presId="urn:microsoft.com/office/officeart/2005/8/layout/hList1"/>
    <dgm:cxn modelId="{E6D56106-C259-4821-882B-46EB3901A74A}" type="presParOf" srcId="{F3F4D1A4-B2E3-4640-9EC2-70E0530ABB58}" destId="{099FCA57-88D9-42AB-9839-EAA2467537AD}" srcOrd="4" destOrd="0" presId="urn:microsoft.com/office/officeart/2005/8/layout/hList1"/>
    <dgm:cxn modelId="{39E79BE3-E100-4B87-B722-0BFDF0D1AC7A}" type="presParOf" srcId="{099FCA57-88D9-42AB-9839-EAA2467537AD}" destId="{BEDD8F97-5786-4ED0-93C9-16EF2E3486D2}" srcOrd="0" destOrd="0" presId="urn:microsoft.com/office/officeart/2005/8/layout/hList1"/>
    <dgm:cxn modelId="{CA56D744-CE21-450B-B365-5968AA226D73}" type="presParOf" srcId="{099FCA57-88D9-42AB-9839-EAA2467537AD}" destId="{8D7A3961-B205-4346-B51E-7BF7CCC9B7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Красновишерский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заявлено15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 1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1" custLinFactNeighborY="10382">
        <dgm:presLayoutVars>
          <dgm:bulletEnabled val="1"/>
        </dgm:presLayoutVars>
      </dgm:prSet>
      <dgm:spPr/>
    </dgm:pt>
  </dgm:ptLst>
  <dgm:cxnLst>
    <dgm:cxn modelId="{D4E45521-806E-4DBE-8D8A-7CBCE1212075}" type="presOf" srcId="{B444EF05-9080-4BE7-9960-BFE10C7DE303}" destId="{5B4F4605-A74D-42E9-AF3A-DE165A7CCEDA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DA843A53-54C0-42C0-9CAA-64C8D4F7F494}" type="presOf" srcId="{DA04A393-536F-45E7-94F4-A71C02E4039D}" destId="{1C79C193-9ED6-4F70-AEF9-453A6902EF80}" srcOrd="0" destOrd="1" presId="urn:microsoft.com/office/officeart/2005/8/layout/hList1"/>
    <dgm:cxn modelId="{734C107B-853B-4FD9-8F66-1591F6C141F8}" type="presOf" srcId="{025193F2-A19B-45D0-B17D-01A150183E4D}" destId="{1C79C193-9ED6-4F70-AEF9-453A6902EF80}" srcOrd="0" destOrd="0" presId="urn:microsoft.com/office/officeart/2005/8/layout/hList1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396A50F9-FB77-4F49-AC54-0F122AE25D95}" type="presOf" srcId="{499B931D-7BC6-459B-8A2D-28F41FB58F59}" destId="{F3F4D1A4-B2E3-4640-9EC2-70E0530ABB58}" srcOrd="0" destOrd="0" presId="urn:microsoft.com/office/officeart/2005/8/layout/hList1"/>
    <dgm:cxn modelId="{E8F5A7D3-AB21-4581-BC1B-86401F1717AA}" type="presParOf" srcId="{F3F4D1A4-B2E3-4640-9EC2-70E0530ABB58}" destId="{E1AC5201-3E32-4344-9BF6-B9313D628048}" srcOrd="0" destOrd="0" presId="urn:microsoft.com/office/officeart/2005/8/layout/hList1"/>
    <dgm:cxn modelId="{1F5C4D51-568D-4A8A-A65C-2A2A81242424}" type="presParOf" srcId="{E1AC5201-3E32-4344-9BF6-B9313D628048}" destId="{5B4F4605-A74D-42E9-AF3A-DE165A7CCEDA}" srcOrd="0" destOrd="0" presId="urn:microsoft.com/office/officeart/2005/8/layout/hList1"/>
    <dgm:cxn modelId="{BBAE4CB3-7122-45E6-9F59-77A76CFD3201}" type="presParOf" srcId="{E1AC5201-3E32-4344-9BF6-B9313D628048}" destId="{1C79C193-9ED6-4F70-AEF9-453A6902EF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99B931D-7BC6-459B-8A2D-28F41FB58F5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4EF05-9080-4BE7-9960-BFE10C7DE30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800" dirty="0">
              <a:solidFill>
                <a:schemeClr val="tx2"/>
              </a:solidFill>
              <a:latin typeface="+mn-lt"/>
              <a:cs typeface="Times New Roman" pitchFamily="18" charset="0"/>
            </a:rPr>
            <a:t>Чусовской</a:t>
          </a:r>
          <a:r>
            <a:rPr lang="ru-RU" sz="8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dirty="0">
            <a:solidFill>
              <a:schemeClr val="tx2"/>
            </a:solidFill>
            <a:latin typeface="+mn-lt"/>
            <a:cs typeface="Times New Roman" pitchFamily="18" charset="0"/>
          </a:endParaRPr>
        </a:p>
      </dgm:t>
    </dgm:pt>
    <dgm:pt modelId="{3EB027B6-128C-4AF5-A894-4C119E1176F2}" type="parTrans" cxnId="{6BFAF7A3-779D-4624-9823-AC90BD091B85}">
      <dgm:prSet/>
      <dgm:spPr/>
      <dgm:t>
        <a:bodyPr/>
        <a:lstStyle/>
        <a:p>
          <a:endParaRPr lang="ru-RU"/>
        </a:p>
      </dgm:t>
    </dgm:pt>
    <dgm:pt modelId="{FA7E4CFB-9C83-49F4-A0E4-94FD2F7ED0F5}" type="sibTrans" cxnId="{6BFAF7A3-779D-4624-9823-AC90BD091B85}">
      <dgm:prSet/>
      <dgm:spPr/>
      <dgm:t>
        <a:bodyPr/>
        <a:lstStyle/>
        <a:p>
          <a:endParaRPr lang="ru-RU"/>
        </a:p>
      </dgm:t>
    </dgm:pt>
    <dgm:pt modelId="{025193F2-A19B-45D0-B17D-01A150183E4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35 ч.</a:t>
          </a:r>
        </a:p>
      </dgm:t>
    </dgm:pt>
    <dgm:pt modelId="{A959F13E-CB8D-4E6F-A7D8-05243A8C758A}" type="parTrans" cxnId="{FEEC5862-03E4-4F2A-A9A7-53DD9682FD01}">
      <dgm:prSet/>
      <dgm:spPr/>
      <dgm:t>
        <a:bodyPr/>
        <a:lstStyle/>
        <a:p>
          <a:endParaRPr lang="ru-RU"/>
        </a:p>
      </dgm:t>
    </dgm:pt>
    <dgm:pt modelId="{563B1F82-9CC6-4AB0-99DE-FA33B504F7BE}" type="sibTrans" cxnId="{FEEC5862-03E4-4F2A-A9A7-53DD9682FD01}">
      <dgm:prSet/>
      <dgm:spPr/>
      <dgm:t>
        <a:bodyPr/>
        <a:lstStyle/>
        <a:p>
          <a:endParaRPr lang="ru-RU"/>
        </a:p>
      </dgm:t>
    </dgm:pt>
    <dgm:pt modelId="{DA04A393-536F-45E7-94F4-A71C02E4039D}">
      <dgm:prSet phldrT="[Текст]" custT="1"/>
      <dgm:spPr/>
      <dgm:t>
        <a:bodyPr/>
        <a:lstStyle/>
        <a:p>
          <a:r>
            <a:rPr lang="ru-RU" sz="1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6 ч.</a:t>
          </a:r>
        </a:p>
      </dgm:t>
    </dgm:pt>
    <dgm:pt modelId="{8EE56BCD-2140-4C13-AB0A-EA9A5767A421}" type="parTrans" cxnId="{888DE3A6-776B-41DD-902E-CFE06F533263}">
      <dgm:prSet/>
      <dgm:spPr/>
      <dgm:t>
        <a:bodyPr/>
        <a:lstStyle/>
        <a:p>
          <a:endParaRPr lang="ru-RU"/>
        </a:p>
      </dgm:t>
    </dgm:pt>
    <dgm:pt modelId="{E22BF0C8-A4C4-4C14-984E-BA531207708C}" type="sibTrans" cxnId="{888DE3A6-776B-41DD-902E-CFE06F533263}">
      <dgm:prSet/>
      <dgm:spPr/>
      <dgm:t>
        <a:bodyPr/>
        <a:lstStyle/>
        <a:p>
          <a:endParaRPr lang="ru-RU"/>
        </a:p>
      </dgm:t>
    </dgm:pt>
    <dgm:pt modelId="{F3F4D1A4-B2E3-4640-9EC2-70E0530ABB58}" type="pres">
      <dgm:prSet presAssocID="{499B931D-7BC6-459B-8A2D-28F41FB58F59}" presName="Name0" presStyleCnt="0">
        <dgm:presLayoutVars>
          <dgm:dir/>
          <dgm:animLvl val="lvl"/>
          <dgm:resizeHandles val="exact"/>
        </dgm:presLayoutVars>
      </dgm:prSet>
      <dgm:spPr/>
    </dgm:pt>
    <dgm:pt modelId="{E1AC5201-3E32-4344-9BF6-B9313D628048}" type="pres">
      <dgm:prSet presAssocID="{B444EF05-9080-4BE7-9960-BFE10C7DE303}" presName="composite" presStyleCnt="0"/>
      <dgm:spPr/>
    </dgm:pt>
    <dgm:pt modelId="{5B4F4605-A74D-42E9-AF3A-DE165A7CCEDA}" type="pres">
      <dgm:prSet presAssocID="{B444EF05-9080-4BE7-9960-BFE10C7DE30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79C193-9ED6-4F70-AEF9-453A6902EF80}" type="pres">
      <dgm:prSet presAssocID="{B444EF05-9080-4BE7-9960-BFE10C7DE303}" presName="desTx" presStyleLbl="alignAccFollowNode1" presStyleIdx="0" presStyleCnt="1" custLinFactNeighborY="10382">
        <dgm:presLayoutVars>
          <dgm:bulletEnabled val="1"/>
        </dgm:presLayoutVars>
      </dgm:prSet>
      <dgm:spPr/>
    </dgm:pt>
  </dgm:ptLst>
  <dgm:cxnLst>
    <dgm:cxn modelId="{7B5C7C5D-A6AD-4BC1-A866-D70E30BDAB1A}" type="presOf" srcId="{499B931D-7BC6-459B-8A2D-28F41FB58F59}" destId="{F3F4D1A4-B2E3-4640-9EC2-70E0530ABB58}" srcOrd="0" destOrd="0" presId="urn:microsoft.com/office/officeart/2005/8/layout/hList1"/>
    <dgm:cxn modelId="{FEEC5862-03E4-4F2A-A9A7-53DD9682FD01}" srcId="{B444EF05-9080-4BE7-9960-BFE10C7DE303}" destId="{025193F2-A19B-45D0-B17D-01A150183E4D}" srcOrd="0" destOrd="0" parTransId="{A959F13E-CB8D-4E6F-A7D8-05243A8C758A}" sibTransId="{563B1F82-9CC6-4AB0-99DE-FA33B504F7BE}"/>
    <dgm:cxn modelId="{6BFAF7A3-779D-4624-9823-AC90BD091B85}" srcId="{499B931D-7BC6-459B-8A2D-28F41FB58F59}" destId="{B444EF05-9080-4BE7-9960-BFE10C7DE303}" srcOrd="0" destOrd="0" parTransId="{3EB027B6-128C-4AF5-A894-4C119E1176F2}" sibTransId="{FA7E4CFB-9C83-49F4-A0E4-94FD2F7ED0F5}"/>
    <dgm:cxn modelId="{888DE3A6-776B-41DD-902E-CFE06F533263}" srcId="{B444EF05-9080-4BE7-9960-BFE10C7DE303}" destId="{DA04A393-536F-45E7-94F4-A71C02E4039D}" srcOrd="1" destOrd="0" parTransId="{8EE56BCD-2140-4C13-AB0A-EA9A5767A421}" sibTransId="{E22BF0C8-A4C4-4C14-984E-BA531207708C}"/>
    <dgm:cxn modelId="{A5E2C4A8-F5CA-44B6-B05A-EFCEDD96BFF6}" type="presOf" srcId="{025193F2-A19B-45D0-B17D-01A150183E4D}" destId="{1C79C193-9ED6-4F70-AEF9-453A6902EF80}" srcOrd="0" destOrd="0" presId="urn:microsoft.com/office/officeart/2005/8/layout/hList1"/>
    <dgm:cxn modelId="{C286AEB7-474D-4C9E-A261-A4AF0F8D40A2}" type="presOf" srcId="{DA04A393-536F-45E7-94F4-A71C02E4039D}" destId="{1C79C193-9ED6-4F70-AEF9-453A6902EF80}" srcOrd="0" destOrd="1" presId="urn:microsoft.com/office/officeart/2005/8/layout/hList1"/>
    <dgm:cxn modelId="{A56328DA-347E-4B24-8015-883CAD40C562}" type="presOf" srcId="{B444EF05-9080-4BE7-9960-BFE10C7DE303}" destId="{5B4F4605-A74D-42E9-AF3A-DE165A7CCEDA}" srcOrd="0" destOrd="0" presId="urn:microsoft.com/office/officeart/2005/8/layout/hList1"/>
    <dgm:cxn modelId="{360DBE4B-4AEA-4F38-8850-836CB89EAC75}" type="presParOf" srcId="{F3F4D1A4-B2E3-4640-9EC2-70E0530ABB58}" destId="{E1AC5201-3E32-4344-9BF6-B9313D628048}" srcOrd="0" destOrd="0" presId="urn:microsoft.com/office/officeart/2005/8/layout/hList1"/>
    <dgm:cxn modelId="{3941E9B2-6501-4553-9DAA-ABB4BAE57051}" type="presParOf" srcId="{E1AC5201-3E32-4344-9BF6-B9313D628048}" destId="{5B4F4605-A74D-42E9-AF3A-DE165A7CCEDA}" srcOrd="0" destOrd="0" presId="urn:microsoft.com/office/officeart/2005/8/layout/hList1"/>
    <dgm:cxn modelId="{4F470F72-0B88-4F9B-B151-D70454E74882}" type="presParOf" srcId="{E1AC5201-3E32-4344-9BF6-B9313D628048}" destId="{1C79C193-9ED6-4F70-AEF9-453A6902EF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ГО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г. </a:t>
          </a:r>
          <a:r>
            <a:rPr lang="ru-RU" sz="800" kern="1200" baseline="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Губаха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заявлено10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0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Суксунский</a:t>
          </a:r>
          <a:r>
            <a:rPr lang="ru-RU" sz="800" kern="1200" dirty="0">
              <a:solidFill>
                <a:schemeClr val="tx2"/>
              </a:solidFill>
            </a:rPr>
            <a:t> ГО</a:t>
          </a: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24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   0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Уинский</a:t>
          </a:r>
          <a:r>
            <a:rPr lang="ru-RU" sz="800" kern="1200" baseline="0" dirty="0">
              <a:solidFill>
                <a:schemeClr val="tx2"/>
              </a:solidFill>
            </a:rPr>
            <a:t> МО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0 ч.</a:t>
          </a:r>
        </a:p>
      </dsp:txBody>
      <dsp:txXfrm>
        <a:off x="2411759" y="422737"/>
        <a:ext cx="1033971" cy="5483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0" y="31731"/>
          <a:ext cx="1080120" cy="3456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Лысьва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0" y="31731"/>
        <a:ext cx="1080120" cy="345600"/>
      </dsp:txXfrm>
    </dsp:sp>
    <dsp:sp modelId="{1C79C193-9ED6-4F70-AEF9-453A6902EF80}">
      <dsp:nvSpPr>
        <dsp:cNvPr id="0" name=""/>
        <dsp:cNvSpPr/>
      </dsp:nvSpPr>
      <dsp:spPr>
        <a:xfrm>
          <a:off x="0" y="409064"/>
          <a:ext cx="1080120" cy="527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38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14 ч.</a:t>
          </a:r>
        </a:p>
      </dsp:txBody>
      <dsp:txXfrm>
        <a:off x="0" y="409064"/>
        <a:ext cx="1080120" cy="5270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0" y="31376"/>
          <a:ext cx="1080120" cy="374400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Гремячинский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0" y="31376"/>
        <a:ext cx="1080120" cy="374400"/>
      </dsp:txXfrm>
    </dsp:sp>
    <dsp:sp modelId="{1C79C193-9ED6-4F70-AEF9-453A6902EF80}">
      <dsp:nvSpPr>
        <dsp:cNvPr id="0" name=""/>
        <dsp:cNvSpPr/>
      </dsp:nvSpPr>
      <dsp:spPr>
        <a:xfrm>
          <a:off x="0" y="437151"/>
          <a:ext cx="1080120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4 ч.</a:t>
          </a:r>
        </a:p>
      </dsp:txBody>
      <dsp:txXfrm>
        <a:off x="0" y="437151"/>
        <a:ext cx="1080120" cy="570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Частинский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МО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13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0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Березовский</a:t>
          </a:r>
          <a:r>
            <a:rPr lang="ru-RU" sz="800" kern="1200" baseline="0" dirty="0">
              <a:solidFill>
                <a:schemeClr val="tx2"/>
              </a:solidFill>
            </a:rPr>
            <a:t> МО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Большесосновский</a:t>
          </a:r>
          <a:r>
            <a:rPr lang="ru-RU" sz="800" kern="1200" dirty="0">
              <a:solidFill>
                <a:schemeClr val="tx2"/>
              </a:solidFill>
            </a:rPr>
            <a:t> МО</a:t>
          </a: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4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sp:txBody>
      <dsp:txXfrm>
        <a:off x="2411759" y="422737"/>
        <a:ext cx="1033971" cy="5483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Краснокамский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заявлено19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</a:rPr>
            <a:t>Сивинский</a:t>
          </a:r>
          <a:r>
            <a:rPr lang="ru-RU" sz="800" kern="1200" baseline="0" dirty="0">
              <a:solidFill>
                <a:schemeClr val="tx2"/>
              </a:solidFill>
              <a:latin typeface="+mn-lt"/>
            </a:rPr>
            <a:t> МО</a:t>
          </a:r>
          <a:endParaRPr lang="ru-RU" sz="800" kern="1200" dirty="0">
            <a:solidFill>
              <a:schemeClr val="tx2"/>
            </a:solidFill>
            <a:latin typeface="+mn-lt"/>
          </a:endParaRP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17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Чердынский</a:t>
          </a:r>
          <a:r>
            <a:rPr lang="ru-RU" sz="800" kern="1200" baseline="0" dirty="0">
              <a:solidFill>
                <a:schemeClr val="tx2"/>
              </a:solidFill>
            </a:rPr>
            <a:t> ГО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10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1 ч.</a:t>
          </a:r>
        </a:p>
      </dsp:txBody>
      <dsp:txXfrm>
        <a:off x="2411759" y="422737"/>
        <a:ext cx="1033971" cy="5483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Верещагинский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30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3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Очерский</a:t>
          </a:r>
          <a:r>
            <a:rPr lang="ru-RU" sz="800" kern="1200" baseline="0" dirty="0">
              <a:solidFill>
                <a:schemeClr val="tx2"/>
              </a:solidFill>
            </a:rPr>
            <a:t> ГО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20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2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Горнозаводский</a:t>
          </a:r>
          <a:r>
            <a:rPr lang="ru-RU" sz="800" kern="1200" baseline="0" dirty="0">
              <a:solidFill>
                <a:schemeClr val="tx2"/>
              </a:solidFill>
            </a:rPr>
            <a:t> ГО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20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 ч.</a:t>
          </a:r>
        </a:p>
      </dsp:txBody>
      <dsp:txXfrm>
        <a:off x="2411759" y="422737"/>
        <a:ext cx="1033971" cy="5483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Ильинский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19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3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Добрянка</a:t>
          </a:r>
          <a:r>
            <a:rPr lang="ru-RU" sz="800" kern="1200" baseline="0" dirty="0">
              <a:solidFill>
                <a:schemeClr val="tx2"/>
              </a:solidFill>
            </a:rPr>
            <a:t> ГО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15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6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Александровский МО</a:t>
          </a: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11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5 ч.</a:t>
          </a:r>
        </a:p>
      </dsp:txBody>
      <dsp:txXfrm>
        <a:off x="2411759" y="422737"/>
        <a:ext cx="1033971" cy="5483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31376"/>
          <a:ext cx="1053116" cy="3744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Карагайский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МО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31376"/>
        <a:ext cx="1053116" cy="374400"/>
      </dsp:txXfrm>
    </dsp:sp>
    <dsp:sp modelId="{1C79C193-9ED6-4F70-AEF9-453A6902EF80}">
      <dsp:nvSpPr>
        <dsp:cNvPr id="0" name=""/>
        <dsp:cNvSpPr/>
      </dsp:nvSpPr>
      <dsp:spPr>
        <a:xfrm>
          <a:off x="0" y="420061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22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12 ч.</a:t>
          </a:r>
        </a:p>
      </dsp:txBody>
      <dsp:txXfrm>
        <a:off x="0" y="420061"/>
        <a:ext cx="1053116" cy="570960"/>
      </dsp:txXfrm>
    </dsp:sp>
    <dsp:sp modelId="{FA7FB217-90AA-4416-8D8A-46937B25617A}">
      <dsp:nvSpPr>
        <dsp:cNvPr id="0" name=""/>
        <dsp:cNvSpPr/>
      </dsp:nvSpPr>
      <dsp:spPr>
        <a:xfrm>
          <a:off x="1201633" y="31376"/>
          <a:ext cx="1053116" cy="3744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Кунгурский</a:t>
          </a:r>
          <a:r>
            <a:rPr lang="ru-RU" sz="800" kern="1200" dirty="0">
              <a:solidFill>
                <a:schemeClr val="tx2"/>
              </a:solidFill>
            </a:rPr>
            <a:t> МО</a:t>
          </a:r>
        </a:p>
      </dsp:txBody>
      <dsp:txXfrm>
        <a:off x="1201633" y="31376"/>
        <a:ext cx="1053116" cy="374400"/>
      </dsp:txXfrm>
    </dsp:sp>
    <dsp:sp modelId="{7ED6B8A0-1A41-493A-8FA1-22935D79C4CA}">
      <dsp:nvSpPr>
        <dsp:cNvPr id="0" name=""/>
        <dsp:cNvSpPr/>
      </dsp:nvSpPr>
      <dsp:spPr>
        <a:xfrm>
          <a:off x="1201633" y="405776"/>
          <a:ext cx="1053116" cy="570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87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39 ч.</a:t>
          </a:r>
        </a:p>
      </dsp:txBody>
      <dsp:txXfrm>
        <a:off x="1201633" y="405776"/>
        <a:ext cx="1053116" cy="570960"/>
      </dsp:txXfrm>
    </dsp:sp>
    <dsp:sp modelId="{BEDD8F97-5786-4ED0-93C9-16EF2E3486D2}">
      <dsp:nvSpPr>
        <dsp:cNvPr id="0" name=""/>
        <dsp:cNvSpPr/>
      </dsp:nvSpPr>
      <dsp:spPr>
        <a:xfrm>
          <a:off x="2402186" y="37029"/>
          <a:ext cx="1053117" cy="3744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г. Березники</a:t>
          </a:r>
        </a:p>
      </dsp:txBody>
      <dsp:txXfrm>
        <a:off x="2402186" y="37029"/>
        <a:ext cx="1053117" cy="374400"/>
      </dsp:txXfrm>
    </dsp:sp>
    <dsp:sp modelId="{8D7A3961-B205-4346-B51E-7BF7CCC9B7DF}">
      <dsp:nvSpPr>
        <dsp:cNvPr id="0" name=""/>
        <dsp:cNvSpPr/>
      </dsp:nvSpPr>
      <dsp:spPr>
        <a:xfrm>
          <a:off x="2411759" y="422737"/>
          <a:ext cx="1033971" cy="5483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81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34 ч.</a:t>
          </a:r>
        </a:p>
      </dsp:txBody>
      <dsp:txXfrm>
        <a:off x="2411759" y="422737"/>
        <a:ext cx="1033971" cy="5483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1080" y="20751"/>
          <a:ext cx="1053116" cy="4032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Нытва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1080" y="20751"/>
        <a:ext cx="1053116" cy="403200"/>
      </dsp:txXfrm>
    </dsp:sp>
    <dsp:sp modelId="{1C79C193-9ED6-4F70-AEF9-453A6902EF80}">
      <dsp:nvSpPr>
        <dsp:cNvPr id="0" name=""/>
        <dsp:cNvSpPr/>
      </dsp:nvSpPr>
      <dsp:spPr>
        <a:xfrm>
          <a:off x="0" y="439335"/>
          <a:ext cx="1053116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50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8 ч.</a:t>
          </a:r>
        </a:p>
      </dsp:txBody>
      <dsp:txXfrm>
        <a:off x="0" y="439335"/>
        <a:ext cx="1053116" cy="614879"/>
      </dsp:txXfrm>
    </dsp:sp>
    <dsp:sp modelId="{FA7FB217-90AA-4416-8D8A-46937B25617A}">
      <dsp:nvSpPr>
        <dsp:cNvPr id="0" name=""/>
        <dsp:cNvSpPr/>
      </dsp:nvSpPr>
      <dsp:spPr>
        <a:xfrm>
          <a:off x="1201633" y="20751"/>
          <a:ext cx="1053116" cy="4032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</a:rPr>
            <a:t>Октябрьский</a:t>
          </a:r>
          <a:r>
            <a:rPr lang="ru-RU" sz="800" kern="1200" baseline="0" dirty="0">
              <a:solidFill>
                <a:schemeClr val="tx2"/>
              </a:solidFill>
            </a:rPr>
            <a:t> ГО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1201633" y="20751"/>
        <a:ext cx="1053116" cy="403200"/>
      </dsp:txXfrm>
    </dsp:sp>
    <dsp:sp modelId="{7ED6B8A0-1A41-493A-8FA1-22935D79C4CA}">
      <dsp:nvSpPr>
        <dsp:cNvPr id="0" name=""/>
        <dsp:cNvSpPr/>
      </dsp:nvSpPr>
      <dsp:spPr>
        <a:xfrm>
          <a:off x="1201633" y="423951"/>
          <a:ext cx="1053116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21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5 ч.</a:t>
          </a:r>
        </a:p>
      </dsp:txBody>
      <dsp:txXfrm>
        <a:off x="1201633" y="423951"/>
        <a:ext cx="1053116" cy="614879"/>
      </dsp:txXfrm>
    </dsp:sp>
    <dsp:sp modelId="{BEDD8F97-5786-4ED0-93C9-16EF2E3486D2}">
      <dsp:nvSpPr>
        <dsp:cNvPr id="0" name=""/>
        <dsp:cNvSpPr/>
      </dsp:nvSpPr>
      <dsp:spPr>
        <a:xfrm>
          <a:off x="2402186" y="26839"/>
          <a:ext cx="1053117" cy="40320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</a:rPr>
            <a:t>Ординский</a:t>
          </a:r>
          <a:r>
            <a:rPr lang="ru-RU" sz="800" kern="1200" baseline="0" dirty="0">
              <a:solidFill>
                <a:schemeClr val="tx2"/>
              </a:solidFill>
            </a:rPr>
            <a:t> МО</a:t>
          </a:r>
          <a:endParaRPr lang="ru-RU" sz="800" kern="1200" dirty="0">
            <a:solidFill>
              <a:schemeClr val="tx2"/>
            </a:solidFill>
          </a:endParaRPr>
        </a:p>
      </dsp:txBody>
      <dsp:txXfrm>
        <a:off x="2402186" y="26839"/>
        <a:ext cx="1053117" cy="403200"/>
      </dsp:txXfrm>
    </dsp:sp>
    <dsp:sp modelId="{8D7A3961-B205-4346-B51E-7BF7CCC9B7DF}">
      <dsp:nvSpPr>
        <dsp:cNvPr id="0" name=""/>
        <dsp:cNvSpPr/>
      </dsp:nvSpPr>
      <dsp:spPr>
        <a:xfrm>
          <a:off x="2411759" y="442217"/>
          <a:ext cx="1033971" cy="5905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15 ч.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явка 6 ч.</a:t>
          </a:r>
        </a:p>
      </dsp:txBody>
      <dsp:txXfrm>
        <a:off x="2411759" y="442217"/>
        <a:ext cx="1033971" cy="5905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0" y="31731"/>
          <a:ext cx="1080120" cy="3456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 err="1">
              <a:solidFill>
                <a:schemeClr val="tx2"/>
              </a:solidFill>
              <a:latin typeface="+mn-lt"/>
              <a:cs typeface="Times New Roman" pitchFamily="18" charset="0"/>
            </a:rPr>
            <a:t>Красновишерский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0" y="31731"/>
        <a:ext cx="1080120" cy="345600"/>
      </dsp:txXfrm>
    </dsp:sp>
    <dsp:sp modelId="{1C79C193-9ED6-4F70-AEF9-453A6902EF80}">
      <dsp:nvSpPr>
        <dsp:cNvPr id="0" name=""/>
        <dsp:cNvSpPr/>
      </dsp:nvSpPr>
      <dsp:spPr>
        <a:xfrm>
          <a:off x="0" y="409064"/>
          <a:ext cx="1080120" cy="527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заявлено15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 1 ч.</a:t>
          </a:r>
        </a:p>
      </dsp:txBody>
      <dsp:txXfrm>
        <a:off x="0" y="409064"/>
        <a:ext cx="1080120" cy="5270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4605-A74D-42E9-AF3A-DE165A7CCEDA}">
      <dsp:nvSpPr>
        <dsp:cNvPr id="0" name=""/>
        <dsp:cNvSpPr/>
      </dsp:nvSpPr>
      <dsp:spPr>
        <a:xfrm>
          <a:off x="0" y="31731"/>
          <a:ext cx="1080120" cy="34560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>
              <a:solidFill>
                <a:schemeClr val="tx2"/>
              </a:solidFill>
              <a:latin typeface="+mn-lt"/>
              <a:cs typeface="Times New Roman" pitchFamily="18" charset="0"/>
            </a:rPr>
            <a:t>Чусовской</a:t>
          </a:r>
          <a:r>
            <a:rPr lang="ru-RU" sz="800" kern="1200" baseline="0" dirty="0">
              <a:solidFill>
                <a:schemeClr val="tx2"/>
              </a:solidFill>
              <a:latin typeface="+mn-lt"/>
              <a:cs typeface="Times New Roman" pitchFamily="18" charset="0"/>
            </a:rPr>
            <a:t> ГО</a:t>
          </a:r>
          <a:endParaRPr lang="ru-RU" sz="800" kern="1200" dirty="0">
            <a:solidFill>
              <a:schemeClr val="tx2"/>
            </a:solidFill>
            <a:latin typeface="+mn-lt"/>
            <a:cs typeface="Times New Roman" pitchFamily="18" charset="0"/>
          </a:endParaRPr>
        </a:p>
      </dsp:txBody>
      <dsp:txXfrm>
        <a:off x="0" y="31731"/>
        <a:ext cx="1080120" cy="345600"/>
      </dsp:txXfrm>
    </dsp:sp>
    <dsp:sp modelId="{1C79C193-9ED6-4F70-AEF9-453A6902EF80}">
      <dsp:nvSpPr>
        <dsp:cNvPr id="0" name=""/>
        <dsp:cNvSpPr/>
      </dsp:nvSpPr>
      <dsp:spPr>
        <a:xfrm>
          <a:off x="0" y="409064"/>
          <a:ext cx="1080120" cy="527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заявлено 35 ч.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не явка 6 ч.</a:t>
          </a:r>
        </a:p>
      </dsp:txBody>
      <dsp:txXfrm>
        <a:off x="0" y="409064"/>
        <a:ext cx="1080120" cy="52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0.03362</cdr:x>
      <cdr:y>0.84649</cdr:y>
    </cdr:from>
    <cdr:to>
      <cdr:x>0.88361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6F9D743-DB95-457E-938A-CA4D1EE3863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3196551"/>
          <a:ext cx="3641356" cy="57971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31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8D27E-C25B-4502-9335-2FA9D6D87B93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1228A-4E7E-4A2F-9487-C9A9D29B4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4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563638"/>
            <a:ext cx="3814192" cy="648072"/>
          </a:xfrm>
          <a:solidFill>
            <a:srgbClr val="E55E54"/>
          </a:solidFill>
        </p:spPr>
        <p:txBody>
          <a:bodyPr>
            <a:normAutofit/>
          </a:bodyPr>
          <a:lstStyle>
            <a:lvl1pPr algn="l">
              <a:defRPr sz="3200" b="0">
                <a:latin typeface="Circe Light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Chernicyna-NA\Desktop\презентация центр\лого1.jpg"/>
          <p:cNvPicPr>
            <a:picLocks noChangeAspect="1" noChangeArrowheads="1"/>
          </p:cNvPicPr>
          <p:nvPr userDrawn="1"/>
        </p:nvPicPr>
        <p:blipFill>
          <a:blip r:embed="rId3" cstate="print"/>
          <a:srcRect l="2206" r="2927" b="14563"/>
          <a:stretch>
            <a:fillRect/>
          </a:stretch>
        </p:blipFill>
        <p:spPr bwMode="auto">
          <a:xfrm>
            <a:off x="4572000" y="3003798"/>
            <a:ext cx="3096344" cy="792088"/>
          </a:xfrm>
          <a:prstGeom prst="rect">
            <a:avLst/>
          </a:prstGeom>
          <a:noFill/>
        </p:spPr>
      </p:pic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2283719"/>
            <a:ext cx="3024336" cy="648072"/>
          </a:xfrm>
          <a:solidFill>
            <a:srgbClr val="F15B4E"/>
          </a:solidFill>
        </p:spPr>
        <p:txBody>
          <a:bodyPr/>
          <a:lstStyle/>
          <a:p>
            <a:pPr lvl="1"/>
            <a:r>
              <a:rPr lang="ru-RU" dirty="0"/>
              <a:t>Второй уровень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843558"/>
            <a:ext cx="2057400" cy="34563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55525"/>
            <a:ext cx="6019800" cy="403909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  <p:pic>
        <p:nvPicPr>
          <p:cNvPr id="4098" name="Picture 2" descr="C:\Users\Chernicyna-NA\Desktop\дистанционные курсы\дизайн заготовки\лого и пр (1)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6" y="2643757"/>
            <a:ext cx="1584177" cy="158417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7211144" cy="57971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438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10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7211144" cy="57971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10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7211144" cy="579711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11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12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7139136" cy="57971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6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7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483517"/>
            <a:ext cx="6059015" cy="592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7615"/>
            <a:ext cx="2952328" cy="30243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3888" y="1923678"/>
            <a:ext cx="5112568" cy="24482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10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  <p:sp>
        <p:nvSpPr>
          <p:cNvPr id="11" name="Текст 3"/>
          <p:cNvSpPr>
            <a:spLocks noGrp="1"/>
          </p:cNvSpPr>
          <p:nvPr>
            <p:ph type="body" sz="half" idx="13"/>
          </p:nvPr>
        </p:nvSpPr>
        <p:spPr>
          <a:xfrm>
            <a:off x="3563888" y="1347615"/>
            <a:ext cx="5112568" cy="360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33471"/>
            <a:ext cx="805382" cy="421610"/>
          </a:xfrm>
          <a:prstGeom prst="rect">
            <a:avLst/>
          </a:prstGeom>
          <a:noFill/>
        </p:spPr>
      </p:pic>
      <p:pic>
        <p:nvPicPr>
          <p:cNvPr id="9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3" cstate="print"/>
          <a:srcRect l="68472" b="85599"/>
          <a:stretch>
            <a:fillRect/>
          </a:stretch>
        </p:blipFill>
        <p:spPr bwMode="auto">
          <a:xfrm>
            <a:off x="8100392" y="4515966"/>
            <a:ext cx="602284" cy="144016"/>
          </a:xfrm>
          <a:prstGeom prst="rect">
            <a:avLst/>
          </a:prstGeom>
          <a:noFill/>
        </p:spPr>
      </p:pic>
      <p:pic>
        <p:nvPicPr>
          <p:cNvPr id="10" name="Picture 2" descr="C:\Users\Chernicyna-NA\Desktop\дистанционные курсы\дизайн заготовки\лого2.png"/>
          <p:cNvPicPr>
            <a:picLocks noChangeAspect="1" noChangeArrowheads="1"/>
          </p:cNvPicPr>
          <p:nvPr userDrawn="1"/>
        </p:nvPicPr>
        <p:blipFill>
          <a:blip r:embed="rId4" cstate="print"/>
          <a:srcRect l="68472" b="85599"/>
          <a:stretch>
            <a:fillRect/>
          </a:stretch>
        </p:blipFill>
        <p:spPr bwMode="auto">
          <a:xfrm>
            <a:off x="395536" y="195487"/>
            <a:ext cx="1116000" cy="1440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48BA3-614C-454B-AA13-22F75A00B13E}" type="datetimeFigureOut">
              <a:rPr lang="ru-RU" smtClean="0"/>
              <a:pPr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4EBA0-6D3A-42E7-9CD1-1063EAD45F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diagramData" Target="../diagrams/data9.xml"/><Relationship Id="rId47" Type="http://schemas.openxmlformats.org/officeDocument/2006/relationships/diagramData" Target="../diagrams/data10.xml"/><Relationship Id="rId50" Type="http://schemas.openxmlformats.org/officeDocument/2006/relationships/diagramColors" Target="../diagrams/colors10.xml"/><Relationship Id="rId55" Type="http://schemas.openxmlformats.org/officeDocument/2006/relationships/diagramColors" Target="../diagrams/colors1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46" Type="http://schemas.microsoft.com/office/2007/relationships/diagramDrawing" Target="../diagrams/drawing9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41" Type="http://schemas.microsoft.com/office/2007/relationships/diagramDrawing" Target="../diagrams/drawing8.xml"/><Relationship Id="rId54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diagramColors" Target="../diagrams/colors9.xml"/><Relationship Id="rId53" Type="http://schemas.openxmlformats.org/officeDocument/2006/relationships/diagramLayout" Target="../diagrams/layout11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49" Type="http://schemas.openxmlformats.org/officeDocument/2006/relationships/diagramQuickStyle" Target="../diagrams/quickStyle10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diagramQuickStyle" Target="../diagrams/quickStyle9.xml"/><Relationship Id="rId52" Type="http://schemas.openxmlformats.org/officeDocument/2006/relationships/diagramData" Target="../diagrams/data1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diagramLayout" Target="../diagrams/layout9.xml"/><Relationship Id="rId48" Type="http://schemas.openxmlformats.org/officeDocument/2006/relationships/diagramLayout" Target="../diagrams/layout10.xml"/><Relationship Id="rId56" Type="http://schemas.microsoft.com/office/2007/relationships/diagramDrawing" Target="../diagrams/drawing11.xml"/><Relationship Id="rId8" Type="http://schemas.openxmlformats.org/officeDocument/2006/relationships/diagramLayout" Target="../diagrams/layout2.xml"/><Relationship Id="rId51" Type="http://schemas.microsoft.com/office/2007/relationships/diagramDrawing" Target="../diagrams/drawing10.xml"/><Relationship Id="rId3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2427734"/>
            <a:ext cx="1944216" cy="1944216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707904" y="1131590"/>
            <a:ext cx="4246240" cy="1224136"/>
          </a:xfrm>
          <a:prstGeom prst="rect">
            <a:avLst/>
          </a:prstGeom>
          <a:solidFill>
            <a:srgbClr val="F15B4E"/>
          </a:solidFill>
        </p:spPr>
        <p:txBody>
          <a:bodyPr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>
                <a:latin typeface="Circe ExtraLight" pitchFamily="34" charset="-52"/>
                <a:ea typeface="+mj-ea"/>
                <a:cs typeface="+mj-cs"/>
              </a:rPr>
              <a:t>О сетевой форме реализации дополнительной профессиональной программы повышения квалификации «Школа современного учителя»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707904" y="2499742"/>
            <a:ext cx="4464496" cy="1296143"/>
          </a:xfrm>
          <a:prstGeom prst="rect">
            <a:avLst/>
          </a:prstGeom>
          <a:solidFill>
            <a:srgbClr val="F15B4E"/>
          </a:solidFill>
        </p:spPr>
        <p:txBody>
          <a:bodyPr anchor="ctr"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FFFFFF"/>
                </a:solidFill>
                <a:latin typeface="Circe ExtraLight" pitchFamily="34" charset="-52"/>
              </a:rPr>
              <a:t>Ларькова Светлана Сергеевна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FFFFFF"/>
                </a:solidFill>
                <a:latin typeface="Circe ExtraLight" pitchFamily="34" charset="-52"/>
              </a:rPr>
              <a:t>нач. организационно-методического отдела ЦНППМПР ГАУ ДПО «ИРО ПК», 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srgbClr val="FFFFFF"/>
                </a:solidFill>
                <a:latin typeface="Circe ExtraLight" pitchFamily="34" charset="-52"/>
              </a:rPr>
              <a:t>региональный координатор </a:t>
            </a:r>
            <a:r>
              <a:rPr lang="ru-RU" sz="1600" b="1" dirty="0" err="1">
                <a:solidFill>
                  <a:srgbClr val="FFFFFF"/>
                </a:solidFill>
                <a:latin typeface="Circe ExtraLight" pitchFamily="34" charset="-52"/>
              </a:rPr>
              <a:t>Фед.курсов</a:t>
            </a:r>
            <a:endParaRPr lang="ru-RU" sz="1600" b="1" dirty="0">
              <a:solidFill>
                <a:srgbClr val="FFFFFF"/>
              </a:solidFill>
              <a:latin typeface="Circe ExtraLight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60867"/>
            <a:ext cx="1445146" cy="367067"/>
          </a:xfrm>
          <a:prstGeom prst="rect">
            <a:avLst/>
          </a:prstGeom>
        </p:spPr>
      </p:pic>
      <p:pic>
        <p:nvPicPr>
          <p:cNvPr id="6" name="Picture 5" descr="C:\Users\Chernicyna-NA\Desktop\презентация центр\Образование\Logo\Образование_лого_чб_контур_на_бел_лев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524328" y="-20538"/>
            <a:ext cx="1368152" cy="136815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61DDD-0792-4591-9B07-51A388A4E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99" t="15510" r="49999" b="73403"/>
          <a:stretch/>
        </p:blipFill>
        <p:spPr>
          <a:xfrm>
            <a:off x="117480" y="123479"/>
            <a:ext cx="2678184" cy="611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7F199-59D7-4848-B2E0-A1D50ECCC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51" t="20486" r="31428" b="63021"/>
          <a:stretch/>
        </p:blipFill>
        <p:spPr>
          <a:xfrm>
            <a:off x="117480" y="917879"/>
            <a:ext cx="783932" cy="853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57CEB3-B067-41A4-A1C3-0438C0BB4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99" t="56099" r="44168" b="27407"/>
          <a:stretch/>
        </p:blipFill>
        <p:spPr>
          <a:xfrm>
            <a:off x="962368" y="917879"/>
            <a:ext cx="921056" cy="7815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62561-E68E-4FAF-B101-6D6160FE3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41" t="8254" r="62982" b="87030"/>
          <a:stretch/>
        </p:blipFill>
        <p:spPr>
          <a:xfrm>
            <a:off x="1941340" y="917879"/>
            <a:ext cx="1364083" cy="481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DC8210-14F1-4078-B364-ECD0612B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04" t="12222" r="49541" b="80867"/>
          <a:stretch/>
        </p:blipFill>
        <p:spPr>
          <a:xfrm>
            <a:off x="115509" y="1954781"/>
            <a:ext cx="2567055" cy="492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3A371C-782F-4CA5-A979-F2F2819681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700" y="2571750"/>
            <a:ext cx="1332964" cy="58142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B9DE697-551D-4918-8ACC-4421CCCB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7" y="2571750"/>
            <a:ext cx="1236118" cy="7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69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91D74-52AC-4539-AF41-44050D3D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56" y="267494"/>
            <a:ext cx="7139136" cy="579711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Экспертное сообщество Пермского края по итогам Оценки учителей, кандидатов в </a:t>
            </a:r>
            <a:r>
              <a:rPr lang="ru-RU" sz="2000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метод.актив</a:t>
            </a:r>
            <a:b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endParaRPr lang="ru-RU" sz="2000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F5A2E8A-4C66-4C56-9E45-25C9B20FD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852896"/>
              </p:ext>
            </p:extLst>
          </p:nvPr>
        </p:nvGraphicFramePr>
        <p:xfrm>
          <a:off x="323528" y="738324"/>
          <a:ext cx="4464496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86234704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575619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077455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Кол-во, чел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 Пермского края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518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4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Региональные тьюторы по Федеральным курсам:</a:t>
                      </a:r>
                      <a:endParaRPr lang="ru-RU" sz="1000" dirty="0">
                        <a:solidFill>
                          <a:srgbClr val="00004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4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«Совершенствование предметных и методических компетенций педагогических работников (в том числе в области формирования функциональной грамотности обучающихся)» в 2020 г.</a:t>
                      </a:r>
                      <a:endParaRPr lang="ru-RU" sz="1000" dirty="0">
                        <a:solidFill>
                          <a:srgbClr val="00004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Пермь, Краснокамск, Карагай, Березники, Кунгур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451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rgbClr val="00004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 на Федеральном уровне, успешно прошедшие оценку методических компетенций в мае 2021г., для привлечения их к работе экспертами при проверке работ участников оценки 1-ой волны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Кунгурский МР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269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4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Эксперты на Федеральном уровне, успешно прошедшие оценку методических компетенций в мае 2021г., для привлечения их к работе экспертами при проверке работ участников оценки 2-ой волны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Пермь, </a:t>
                      </a:r>
                      <a:r>
                        <a:rPr lang="ru-RU" sz="1000" dirty="0" err="1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Бардымский</a:t>
                      </a:r>
                      <a:r>
                        <a:rPr lang="ru-RU" sz="10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МР, Кунгурский МР, г. Чусовой, </a:t>
                      </a:r>
                      <a:r>
                        <a:rPr lang="ru-RU" sz="1000" dirty="0" err="1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Очерский</a:t>
                      </a:r>
                      <a:r>
                        <a:rPr lang="ru-RU" sz="10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61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rgbClr val="00004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Учителя-предметники с высоким уровнем методической компетенции, зачисленные в экспертное сообщество (методический актив) Пермского края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rgbClr val="00004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47088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C5C66E8-48DD-4C76-9DFB-67F0CD5CF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072448"/>
              </p:ext>
            </p:extLst>
          </p:nvPr>
        </p:nvGraphicFramePr>
        <p:xfrm>
          <a:off x="4860032" y="738324"/>
          <a:ext cx="4283968" cy="377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455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D617F2-E30A-43C6-9486-23457FF31918}"/>
              </a:ext>
            </a:extLst>
          </p:cNvPr>
          <p:cNvSpPr/>
          <p:nvPr/>
        </p:nvSpPr>
        <p:spPr>
          <a:xfrm>
            <a:off x="2051720" y="6142"/>
            <a:ext cx="6228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Результаты выполненных заданий учителями-предметниками 1 волны: общие данные</a:t>
            </a:r>
            <a:br>
              <a:rPr lang="ru-RU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14E67-8832-4E36-A70D-8C792B67A090}"/>
              </a:ext>
            </a:extLst>
          </p:cNvPr>
          <p:cNvSpPr/>
          <p:nvPr/>
        </p:nvSpPr>
        <p:spPr>
          <a:xfrm>
            <a:off x="5729312" y="1536372"/>
            <a:ext cx="3379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>
                <a:solidFill>
                  <a:srgbClr val="333333"/>
                </a:solidFill>
                <a:latin typeface="Roboto"/>
              </a:rPr>
              <a:t>Комментарии к уровням:</a:t>
            </a:r>
            <a:br>
              <a:rPr lang="ru-RU" sz="900" i="1" dirty="0">
                <a:solidFill>
                  <a:srgbClr val="333333"/>
                </a:solidFill>
                <a:latin typeface="Roboto"/>
              </a:rPr>
            </a:br>
            <a:r>
              <a:rPr lang="ru-RU" sz="900" b="1" i="1" dirty="0">
                <a:solidFill>
                  <a:srgbClr val="333333"/>
                </a:solidFill>
                <a:latin typeface="Roboto"/>
              </a:rPr>
              <a:t>«Высокий» </a:t>
            </a:r>
            <a:r>
              <a:rPr lang="ru-RU" sz="900" i="1" dirty="0">
                <a:solidFill>
                  <a:srgbClr val="333333"/>
                </a:solidFill>
                <a:latin typeface="Roboto"/>
              </a:rPr>
              <a:t>—  участник может быть экспертом, преподавать на курсах повышения квалификации. Выставляется участникам, преодолевшим 30% и в предметной, и в методической части, общий процент выполнения работы - не менее 80%.</a:t>
            </a:r>
          </a:p>
          <a:p>
            <a:r>
              <a:rPr lang="ru-RU" sz="900" i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900" b="1" i="1" dirty="0">
                <a:solidFill>
                  <a:srgbClr val="333333"/>
                </a:solidFill>
                <a:latin typeface="Roboto"/>
              </a:rPr>
              <a:t>«Средний»</a:t>
            </a:r>
            <a:r>
              <a:rPr lang="ru-RU" sz="900" i="1" dirty="0">
                <a:solidFill>
                  <a:srgbClr val="333333"/>
                </a:solidFill>
                <a:latin typeface="Roboto"/>
              </a:rPr>
              <a:t> — требуется включение в систему профессионального развития. Выставляется участникам, преодолевшим 30% и в предметной, и в методической части, но общий процент выполнения работы у которых меньше 80%;</a:t>
            </a:r>
          </a:p>
          <a:p>
            <a:r>
              <a:rPr lang="ru-RU" sz="900" b="1" i="1" dirty="0">
                <a:solidFill>
                  <a:srgbClr val="333333"/>
                </a:solidFill>
                <a:latin typeface="Roboto"/>
              </a:rPr>
              <a:t>«Низкий»</a:t>
            </a:r>
            <a:r>
              <a:rPr lang="ru-RU" sz="900" i="1" dirty="0">
                <a:solidFill>
                  <a:srgbClr val="333333"/>
                </a:solidFill>
                <a:latin typeface="Roboto"/>
              </a:rPr>
              <a:t> — требуется серьезная проработка вопроса о повышении квалификации. Выставляется участникам, преодолевшим 30% только в одной части: или предметной, или методической;</a:t>
            </a:r>
            <a:br>
              <a:rPr lang="ru-RU" sz="900" i="1" dirty="0">
                <a:solidFill>
                  <a:srgbClr val="333333"/>
                </a:solidFill>
                <a:latin typeface="Roboto"/>
              </a:rPr>
            </a:br>
            <a:r>
              <a:rPr lang="ru-RU" sz="900" b="1" i="1" dirty="0">
                <a:solidFill>
                  <a:srgbClr val="333333"/>
                </a:solidFill>
                <a:latin typeface="Roboto"/>
              </a:rPr>
              <a:t>«Минимальный» </a:t>
            </a:r>
            <a:r>
              <a:rPr lang="ru-RU" sz="900" i="1" dirty="0">
                <a:solidFill>
                  <a:srgbClr val="333333"/>
                </a:solidFill>
                <a:latin typeface="Roboto"/>
              </a:rPr>
              <a:t>— требуется принятие управленческих решений. Выставляется участникам, не преодолевшим 30% ни в одной части (ни в предметной, ни в методической).</a:t>
            </a:r>
            <a:br>
              <a:rPr lang="ru-RU" sz="900" i="1" dirty="0">
                <a:solidFill>
                  <a:srgbClr val="333333"/>
                </a:solidFill>
                <a:latin typeface="Roboto"/>
              </a:rPr>
            </a:br>
            <a:endParaRPr lang="ru-RU" sz="900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8A21A1-24AF-4BB0-A660-5FD010AA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" y="699542"/>
            <a:ext cx="5325954" cy="39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038E44-9A77-4C84-B235-15252C0931CF}"/>
              </a:ext>
            </a:extLst>
          </p:cNvPr>
          <p:cNvSpPr/>
          <p:nvPr/>
        </p:nvSpPr>
        <p:spPr>
          <a:xfrm>
            <a:off x="1691680" y="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Результаты </a:t>
            </a:r>
            <a:r>
              <a:rPr lang="ru-RU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выполненых</a:t>
            </a:r>
            <a:r>
              <a:rPr lang="ru-RU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 заданий учителями-предметниками 1 волны (в разрезе </a:t>
            </a:r>
            <a:r>
              <a:rPr lang="ru-RU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уч.предметов</a:t>
            </a:r>
            <a:r>
              <a:rPr lang="ru-RU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CA42E-F698-41B0-A830-B0FEF3C9D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4"/>
          <a:stretch/>
        </p:blipFill>
        <p:spPr>
          <a:xfrm>
            <a:off x="1246144" y="673217"/>
            <a:ext cx="6651711" cy="4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F93AC-D2AF-49BD-9684-27F285416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"/>
          <a:stretch/>
        </p:blipFill>
        <p:spPr>
          <a:xfrm>
            <a:off x="0" y="660569"/>
            <a:ext cx="3419872" cy="26462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DA2F4-568D-4BDE-8B2A-C61047DD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12681"/>
            <a:ext cx="4206412" cy="3154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1DB9D-A5B9-4708-9874-D27A315D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472" y="2497205"/>
            <a:ext cx="3528393" cy="264629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D2F11A-7FBB-4E32-9DDE-F48BD9ED2E60}"/>
              </a:ext>
            </a:extLst>
          </p:cNvPr>
          <p:cNvSpPr/>
          <p:nvPr/>
        </p:nvSpPr>
        <p:spPr>
          <a:xfrm>
            <a:off x="1763688" y="-508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Результаты </a:t>
            </a:r>
            <a:r>
              <a:rPr lang="ru-RU" b="1" u="sng" dirty="0" err="1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выполненых</a:t>
            </a:r>
            <a:r>
              <a:rPr lang="ru-RU" b="1" u="sng" dirty="0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 заданий учителями-предметниками 1 волны (в разрезе </a:t>
            </a:r>
            <a:r>
              <a:rPr lang="ru-RU" b="1" u="sng" dirty="0" err="1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уч.предметов</a:t>
            </a:r>
            <a:r>
              <a:rPr lang="ru-RU" b="1" u="sng" dirty="0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)</a:t>
            </a:r>
            <a:endParaRPr lang="ru-RU" dirty="0">
              <a:solidFill>
                <a:srgbClr val="000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87EB6-089D-4E3C-B239-653BF1CD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139136" cy="216025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2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«Учителя-100 балльники» в Пермском крае, </a:t>
            </a:r>
            <a:br>
              <a:rPr lang="ru-RU" sz="22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r>
              <a:rPr lang="ru-RU" sz="22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у которых  высокий уровень компетентности </a:t>
            </a:r>
            <a:br>
              <a:rPr lang="ru-RU" sz="22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r>
              <a:rPr lang="ru-RU" sz="22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по результатам Оценки 1 волны</a:t>
            </a:r>
            <a:br>
              <a:rPr lang="ru-RU" sz="24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ABBEE9-515C-4049-80F8-FCB1CCE4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84947"/>
            <a:ext cx="6358136" cy="39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193C7-BA69-4FA4-B3B1-82F37E0A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1470"/>
            <a:ext cx="3664014" cy="725487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21C44AF1-BE57-4AFF-9E36-257C078F6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55180"/>
              </p:ext>
            </p:extLst>
          </p:nvPr>
        </p:nvGraphicFramePr>
        <p:xfrm>
          <a:off x="908707" y="1361971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19864029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28612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            Что было….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Что будет…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145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Оценка методических компетенций кандидатов в </a:t>
                      </a:r>
                      <a:r>
                        <a:rPr lang="ru-RU" sz="1200" dirty="0" err="1">
                          <a:solidFill>
                            <a:srgbClr val="000046"/>
                          </a:solidFill>
                        </a:rPr>
                        <a:t>метод.актив</a:t>
                      </a:r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Входная диагностика учителей по содержанию программы</a:t>
                      </a: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Оценка предметных и методических компетенций учителей,</a:t>
                      </a:r>
                    </a:p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обучающихся по программе – I волна</a:t>
                      </a:r>
                      <a:endParaRPr lang="ru-RU" sz="1400" dirty="0">
                        <a:solidFill>
                          <a:srgbClr val="00004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Обучение тьюторов, успешно прошедших процедуру оценки методических компетенций в 2020 году и в мае 2021 года</a:t>
                      </a: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Оценка предметных и методических компетенций учителей, обучающихся по программе – II волна и </a:t>
                      </a:r>
                      <a:r>
                        <a:rPr lang="ru-RU" sz="1200" dirty="0" err="1">
                          <a:solidFill>
                            <a:srgbClr val="000046"/>
                          </a:solidFill>
                        </a:rPr>
                        <a:t>доп.период</a:t>
                      </a:r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endParaRPr lang="ru-RU" sz="1200" dirty="0">
                        <a:solidFill>
                          <a:srgbClr val="000046"/>
                        </a:solidFill>
                      </a:endParaRPr>
                    </a:p>
                    <a:p>
                      <a:r>
                        <a:rPr lang="ru-RU" sz="1200" dirty="0">
                          <a:solidFill>
                            <a:srgbClr val="000046"/>
                          </a:solidFill>
                        </a:rPr>
                        <a:t>Обучение учителей по дополнительной профессиональной программе «Школа современного учителя»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03185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D5EBA-4796-45FB-BE05-258CFB591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37125" r="61025" b="30400"/>
          <a:stretch/>
        </p:blipFill>
        <p:spPr>
          <a:xfrm>
            <a:off x="3100553" y="1419622"/>
            <a:ext cx="460814" cy="4647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2889C0-40C9-4E76-9A1A-941290DF4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1" t="23472" r="57087" b="19200"/>
          <a:stretch/>
        </p:blipFill>
        <p:spPr>
          <a:xfrm>
            <a:off x="5565235" y="1408748"/>
            <a:ext cx="375956" cy="496617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36F4F5F3-8893-4834-8A61-04D083FAAC60}"/>
              </a:ext>
            </a:extLst>
          </p:cNvPr>
          <p:cNvSpPr/>
          <p:nvPr/>
        </p:nvSpPr>
        <p:spPr>
          <a:xfrm>
            <a:off x="107504" y="206769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май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763CEA2-2521-4B80-94AC-FBE9CF2BAC28}"/>
              </a:ext>
            </a:extLst>
          </p:cNvPr>
          <p:cNvSpPr/>
          <p:nvPr/>
        </p:nvSpPr>
        <p:spPr>
          <a:xfrm>
            <a:off x="94707" y="2715766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июнь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8BC0EE78-4853-44F3-ABF5-826720DB71C4}"/>
              </a:ext>
            </a:extLst>
          </p:cNvPr>
          <p:cNvSpPr/>
          <p:nvPr/>
        </p:nvSpPr>
        <p:spPr>
          <a:xfrm>
            <a:off x="107504" y="350785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июнь</a:t>
            </a:r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id="{D9BED489-01EB-4E9B-B2CF-BED3C5F59730}"/>
              </a:ext>
            </a:extLst>
          </p:cNvPr>
          <p:cNvSpPr/>
          <p:nvPr/>
        </p:nvSpPr>
        <p:spPr>
          <a:xfrm>
            <a:off x="7013822" y="2032354"/>
            <a:ext cx="1095685" cy="436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сентябрь</a:t>
            </a:r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E09B752B-584B-4E71-BF18-F6DEF8434341}"/>
              </a:ext>
            </a:extLst>
          </p:cNvPr>
          <p:cNvSpPr/>
          <p:nvPr/>
        </p:nvSpPr>
        <p:spPr>
          <a:xfrm>
            <a:off x="7026619" y="2713737"/>
            <a:ext cx="1095685" cy="436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сентябрь</a:t>
            </a:r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F6EBA860-4B50-4C59-A1C5-27EAEAC710B0}"/>
              </a:ext>
            </a:extLst>
          </p:cNvPr>
          <p:cNvSpPr/>
          <p:nvPr/>
        </p:nvSpPr>
        <p:spPr>
          <a:xfrm>
            <a:off x="7032730" y="3420224"/>
            <a:ext cx="1095685" cy="436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сент-нояб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D8FC68A-7A9D-4A8A-9055-5F482BDD918B}"/>
              </a:ext>
            </a:extLst>
          </p:cNvPr>
          <p:cNvSpPr/>
          <p:nvPr/>
        </p:nvSpPr>
        <p:spPr>
          <a:xfrm>
            <a:off x="755576" y="853849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Основные этапы</a:t>
            </a:r>
          </a:p>
        </p:txBody>
      </p:sp>
    </p:spTree>
    <p:extLst>
      <p:ext uri="{BB962C8B-B14F-4D97-AF65-F5344CB8AC3E}">
        <p14:creationId xmlns:p14="http://schemas.microsoft.com/office/powerpoint/2010/main" val="395117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0581" y="4445699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>
                <a:solidFill>
                  <a:srgbClr val="EA5848"/>
                </a:solidFill>
              </a:rPr>
              <a:t>Удачи нам и нашим педагогам сегодня и всегда</a:t>
            </a:r>
          </a:p>
          <a:p>
            <a:pPr algn="r"/>
            <a:r>
              <a:rPr lang="en-US" sz="1200" dirty="0">
                <a:solidFill>
                  <a:srgbClr val="EA5848"/>
                </a:solidFill>
              </a:rPr>
              <a:t>www.cub@iro.perm.ru</a:t>
            </a:r>
            <a:endParaRPr lang="ru-RU" sz="1200" dirty="0">
              <a:solidFill>
                <a:srgbClr val="EA584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1252678"/>
            <a:ext cx="4608512" cy="8640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rce ExtraLight" pitchFamily="34" charset="-52"/>
                <a:ea typeface="+mj-ea"/>
                <a:cs typeface="+mj-cs"/>
              </a:rPr>
              <a:t>Спасибо за внимание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DE071D-8B20-4B09-A0EF-99DB8F71C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6" t="18322" r="17347" b="21995"/>
          <a:stretch/>
        </p:blipFill>
        <p:spPr>
          <a:xfrm>
            <a:off x="2267744" y="2571750"/>
            <a:ext cx="3454079" cy="18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CEF4F-04E4-48EB-91D9-725858480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1" t="25850" r="42398" b="63537"/>
          <a:stretch/>
        </p:blipFill>
        <p:spPr>
          <a:xfrm>
            <a:off x="2771800" y="123478"/>
            <a:ext cx="2857898" cy="567698"/>
          </a:xfrm>
          <a:prstGeom prst="rect">
            <a:avLst/>
          </a:prstGeom>
        </p:spPr>
      </p:pic>
      <p:sp>
        <p:nvSpPr>
          <p:cNvPr id="4" name="TextBox 45">
            <a:extLst>
              <a:ext uri="{FF2B5EF4-FFF2-40B4-BE49-F238E27FC236}">
                <a16:creationId xmlns:a16="http://schemas.microsoft.com/office/drawing/2014/main" id="{5CCBC678-C9CA-4A5F-A834-386CA0A5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17953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Базовая документация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06AA11-2784-4ED1-855E-01A618FB736C}"/>
              </a:ext>
            </a:extLst>
          </p:cNvPr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Оценка методических компетенций кандидатов в тьюторы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5239F2-A0B2-46C5-B64F-A9655D614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0" t="13438" r="29526" b="19200"/>
          <a:stretch/>
        </p:blipFill>
        <p:spPr>
          <a:xfrm rot="2220000">
            <a:off x="7435906" y="890990"/>
            <a:ext cx="1167467" cy="1478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0C09A-021F-4B67-9D89-1B7191B3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33803">
            <a:off x="6721245" y="783887"/>
            <a:ext cx="1746297" cy="1804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8FE979-4E7F-49E6-A5F0-6513CF804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386107">
            <a:off x="6335469" y="999209"/>
            <a:ext cx="1693449" cy="174989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8BE4A1-E2F7-43CB-AFF5-E5618922C083}"/>
              </a:ext>
            </a:extLst>
          </p:cNvPr>
          <p:cNvSpPr/>
          <p:nvPr/>
        </p:nvSpPr>
        <p:spPr>
          <a:xfrm>
            <a:off x="323528" y="1141173"/>
            <a:ext cx="60917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1. Информационное письмо </a:t>
            </a:r>
            <a:r>
              <a:rPr lang="ru-RU" sz="1500" b="1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Минпросвещения</a:t>
            </a: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России от 02.04.2021 г. № АК-152-08 «О проведении процедуры оценки предметных и методических компетенций учителей».</a:t>
            </a:r>
          </a:p>
          <a:p>
            <a:pPr lvl="0" algn="just">
              <a:spcBef>
                <a:spcPct val="20000"/>
              </a:spcBef>
            </a:pP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2. Информационное письмо </a:t>
            </a:r>
            <a:r>
              <a:rPr lang="ru-RU" sz="1500" b="1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Минпросвещения</a:t>
            </a: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России от 02.04.2021 г. № АК-153-08 «О проведении обучения по дополнительной профессиональной программе».</a:t>
            </a:r>
          </a:p>
          <a:p>
            <a:pPr lvl="0" algn="just">
              <a:spcBef>
                <a:spcPct val="20000"/>
              </a:spcBef>
            </a:pP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3. Приказ Министерства образования и науки Пермского края от  07.05.2021 г. СЭД-26-01-06-514 «О проведении процедуры оценки предметных и методических компетенций учителей в Пермском крае в 2021 году»</a:t>
            </a:r>
            <a:endParaRPr lang="ru-RU" sz="1500" dirty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lvl="0" algn="just">
              <a:spcBef>
                <a:spcPct val="20000"/>
              </a:spcBef>
            </a:pP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4. Приказ Министерства образования и науки Пермского края от 18.06.2021 г. СЭД-26-01-06-670 «О внесении изменений в приказ </a:t>
            </a:r>
            <a:r>
              <a:rPr lang="ru-RU" sz="1500" b="1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МОиНПК</a:t>
            </a:r>
            <a:r>
              <a:rPr lang="ru-RU" sz="15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от 07.05.21 г. СЭД-26-01-06-514 О проведении процедуры оценки предметных и методических компетенций учителей в Пермском крае в 2021 году»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91698E-B15B-4357-B4BD-64F140DBF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8403" r="35038" b="17800"/>
          <a:stretch/>
        </p:blipFill>
        <p:spPr>
          <a:xfrm rot="20103204">
            <a:off x="7022772" y="2293053"/>
            <a:ext cx="886821" cy="12754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4DA783-09A7-4461-997E-4A78BDD6C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8403" r="35038" b="17800"/>
          <a:stretch/>
        </p:blipFill>
        <p:spPr>
          <a:xfrm rot="1355920">
            <a:off x="7708306" y="2274099"/>
            <a:ext cx="895244" cy="12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7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5">
            <a:extLst>
              <a:ext uri="{FF2B5EF4-FFF2-40B4-BE49-F238E27FC236}">
                <a16:creationId xmlns:a16="http://schemas.microsoft.com/office/drawing/2014/main" id="{1EB70E04-0841-4150-82CF-E29BDA51C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-43081"/>
            <a:ext cx="64087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Оценки компетентности учителей </a:t>
            </a:r>
          </a:p>
          <a:p>
            <a:pPr algn="ctr"/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Пермского края в 2021 г.: </a:t>
            </a:r>
          </a:p>
          <a:p>
            <a:pPr algn="ctr"/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общая характеристика </a:t>
            </a:r>
          </a:p>
          <a:p>
            <a:endParaRPr lang="ru-RU" sz="2800" b="1" u="sng" dirty="0">
              <a:solidFill>
                <a:srgbClr val="DB251D"/>
              </a:solidFill>
              <a:latin typeface="PT Serif"/>
              <a:ea typeface="PT Serif"/>
              <a:cs typeface="PT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A62210-DF32-45B7-8A82-49A5FE4D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7574"/>
            <a:ext cx="3267235" cy="3795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70E38-3041-4AB6-8713-937AEEA49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89" y="987574"/>
            <a:ext cx="4056480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A4BB9C-837F-4592-BD65-EFA11DE93AA3}"/>
              </a:ext>
            </a:extLst>
          </p:cNvPr>
          <p:cNvSpPr txBox="1">
            <a:spLocks/>
          </p:cNvSpPr>
          <p:nvPr/>
        </p:nvSpPr>
        <p:spPr>
          <a:xfrm>
            <a:off x="-252536" y="-16786"/>
            <a:ext cx="10515600" cy="49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u="sng" dirty="0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Оценки компетентности учителей Пермского края в 2021 г.: </a:t>
            </a:r>
          </a:p>
          <a:p>
            <a:pPr lvl="0">
              <a:spcBef>
                <a:spcPts val="0"/>
              </a:spcBef>
            </a:pPr>
            <a:r>
              <a:rPr lang="ru-RU" sz="2000" b="1" u="sng" dirty="0">
                <a:solidFill>
                  <a:srgbClr val="000046"/>
                </a:solidFill>
              </a:rPr>
              <a:t>учителя 1 волны, </a:t>
            </a:r>
            <a:r>
              <a:rPr lang="ru-RU" sz="2000" b="1" u="sng" dirty="0">
                <a:solidFill>
                  <a:srgbClr val="FF0000"/>
                </a:solidFill>
              </a:rPr>
              <a:t>не явившиеся</a:t>
            </a:r>
            <a:r>
              <a:rPr lang="ru-RU" sz="2000" b="1" u="sng" dirty="0">
                <a:solidFill>
                  <a:srgbClr val="000046"/>
                </a:solidFill>
              </a:rPr>
              <a:t> на Оценку (в разрезе ППО)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882C64-37B4-4874-846C-A849332E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5526"/>
            <a:ext cx="3776423" cy="288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99C42A-339B-404E-A755-68A88667F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0" y="771550"/>
            <a:ext cx="3024336" cy="19141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58BFCB-304F-474A-9AA5-414A56CB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60" y="629875"/>
            <a:ext cx="740965" cy="59163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C590BB4-F04A-4691-86FA-72A050A61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508926"/>
            <a:ext cx="26642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МБОУ Гимназия г. Нытвы</a:t>
            </a:r>
            <a:endParaRPr lang="ru-RU" altLang="ru-RU" sz="12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703A26-45F1-4CC2-9B6A-32D6A6B5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15" y="740754"/>
            <a:ext cx="2907673" cy="19449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8C4B03-3B77-4DC8-BCC1-B2F51E748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112" y="624800"/>
            <a:ext cx="904694" cy="60178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35AC39-75D8-4148-BD9E-2E5518B55644}"/>
              </a:ext>
            </a:extLst>
          </p:cNvPr>
          <p:cNvSpPr/>
          <p:nvPr/>
        </p:nvSpPr>
        <p:spPr>
          <a:xfrm>
            <a:off x="2987824" y="1259186"/>
            <a:ext cx="3078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НЕ ЯВКИ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от заявленного общего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количества учителей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Пермского края 1 волны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DE66CE-015E-40DB-90E4-E135CBE4CEAD}"/>
              </a:ext>
            </a:extLst>
          </p:cNvPr>
          <p:cNvSpPr/>
          <p:nvPr/>
        </p:nvSpPr>
        <p:spPr>
          <a:xfrm>
            <a:off x="96694" y="2676784"/>
            <a:ext cx="2653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3. МБОУ «СОШ № 12»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г.Березники</a:t>
            </a:r>
            <a:endParaRPr lang="ru-RU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08DFDC-384C-4C0B-B25C-5A7F6B30E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27" y="2953783"/>
            <a:ext cx="2851591" cy="19856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0D6638-6E62-4EAC-ABE1-9B129BC0D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5036" y="2948037"/>
            <a:ext cx="2789783" cy="195972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247269-0791-45D4-8766-5C08A731502D}"/>
              </a:ext>
            </a:extLst>
          </p:cNvPr>
          <p:cNvSpPr/>
          <p:nvPr/>
        </p:nvSpPr>
        <p:spPr>
          <a:xfrm>
            <a:off x="6331510" y="2685686"/>
            <a:ext cx="2458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5. МБОУ «СОШ № 1»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г.Кунгура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 </a:t>
            </a:r>
            <a:endParaRPr lang="ru-RU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C3A1B5-885A-4445-9EF7-BC048AFAAC93}"/>
              </a:ext>
            </a:extLst>
          </p:cNvPr>
          <p:cNvSpPr/>
          <p:nvPr/>
        </p:nvSpPr>
        <p:spPr>
          <a:xfrm>
            <a:off x="3369353" y="2669634"/>
            <a:ext cx="2466894" cy="291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МБОУ «СОШ № 5» </a:t>
            </a:r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г.Чусового</a:t>
            </a:r>
            <a:endParaRPr lang="ru-RU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303260-B278-4AA4-8BC3-98FA9ADDC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8871" y="2953783"/>
            <a:ext cx="2907673" cy="19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5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562565-6E05-4547-96CC-FD3AD763AC05}"/>
              </a:ext>
            </a:extLst>
          </p:cNvPr>
          <p:cNvSpPr/>
          <p:nvPr/>
        </p:nvSpPr>
        <p:spPr>
          <a:xfrm>
            <a:off x="1475656" y="51471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u="sng" dirty="0">
                <a:solidFill>
                  <a:srgbClr val="000046"/>
                </a:solidFill>
                <a:latin typeface="PT Serif"/>
                <a:ea typeface="PT Serif"/>
                <a:cs typeface="PT Serif"/>
              </a:rPr>
              <a:t>Оценка компетентности учителей Пермского края в 2021 г.: </a:t>
            </a:r>
          </a:p>
          <a:p>
            <a:pPr lvl="0" algn="ctr"/>
            <a:r>
              <a:rPr lang="ru-RU" sz="1600" b="1" u="sng" dirty="0">
                <a:solidFill>
                  <a:srgbClr val="000046"/>
                </a:solidFill>
              </a:rPr>
              <a:t>учителя 1 волны, </a:t>
            </a:r>
            <a:r>
              <a:rPr lang="ru-RU" sz="1600" b="1" u="sng" dirty="0">
                <a:solidFill>
                  <a:srgbClr val="FF0000"/>
                </a:solidFill>
              </a:rPr>
              <a:t>не явившиеся</a:t>
            </a:r>
            <a:r>
              <a:rPr lang="ru-RU" sz="1600" b="1" u="sng" dirty="0">
                <a:solidFill>
                  <a:srgbClr val="000046"/>
                </a:solidFill>
              </a:rPr>
              <a:t> на Оценку </a:t>
            </a:r>
          </a:p>
          <a:p>
            <a:pPr lvl="0" algn="ctr"/>
            <a:r>
              <a:rPr lang="ru-RU" sz="1600" b="1" u="sng" dirty="0">
                <a:solidFill>
                  <a:srgbClr val="000046"/>
                </a:solidFill>
              </a:rPr>
              <a:t>(в разрезе МР/ГО Пермского края)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91556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3851920" y="91556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251520" y="199568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74916176"/>
              </p:ext>
            </p:extLst>
          </p:nvPr>
        </p:nvGraphicFramePr>
        <p:xfrm>
          <a:off x="3851920" y="199568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80547574"/>
              </p:ext>
            </p:extLst>
          </p:nvPr>
        </p:nvGraphicFramePr>
        <p:xfrm>
          <a:off x="251520" y="307580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3851920" y="3075806"/>
          <a:ext cx="345638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1475656" y="4083918"/>
          <a:ext cx="3456384" cy="105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7452320" y="915566"/>
          <a:ext cx="10801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43" name="Схема 42"/>
          <p:cNvGraphicFramePr/>
          <p:nvPr/>
        </p:nvGraphicFramePr>
        <p:xfrm>
          <a:off x="7452320" y="1995686"/>
          <a:ext cx="10801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767917281"/>
              </p:ext>
            </p:extLst>
          </p:nvPr>
        </p:nvGraphicFramePr>
        <p:xfrm>
          <a:off x="7380312" y="3075806"/>
          <a:ext cx="10801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3498024462"/>
              </p:ext>
            </p:extLst>
          </p:nvPr>
        </p:nvGraphicFramePr>
        <p:xfrm>
          <a:off x="5076056" y="4083918"/>
          <a:ext cx="108012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</p:spTree>
    <p:extLst>
      <p:ext uri="{BB962C8B-B14F-4D97-AF65-F5344CB8AC3E}">
        <p14:creationId xmlns:p14="http://schemas.microsoft.com/office/powerpoint/2010/main" val="393723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562565-6E05-4547-96CC-FD3AD763AC05}"/>
              </a:ext>
            </a:extLst>
          </p:cNvPr>
          <p:cNvSpPr/>
          <p:nvPr/>
        </p:nvSpPr>
        <p:spPr>
          <a:xfrm>
            <a:off x="1547664" y="5147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КПК «Школа современного учителя»: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общие сведения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973B5-4788-4173-B266-2B7130DE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1510"/>
            <a:ext cx="1983287" cy="3926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101FC9-2015-48A0-B0BC-424EC9594D2A}"/>
              </a:ext>
            </a:extLst>
          </p:cNvPr>
          <p:cNvSpPr/>
          <p:nvPr/>
        </p:nvSpPr>
        <p:spPr>
          <a:xfrm>
            <a:off x="143508" y="4716309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>
                <a:solidFill>
                  <a:srgbClr val="000046"/>
                </a:solidFill>
              </a:rPr>
              <a:t>***Обращаем ваше внимание, что после прохождения итоговой аттестации слушателям программ повышения квалификации выдаются удостоверения о повышении квалификации.</a:t>
            </a:r>
          </a:p>
          <a:p>
            <a:r>
              <a:rPr lang="ru-RU" sz="800" i="1" dirty="0">
                <a:solidFill>
                  <a:srgbClr val="000046"/>
                </a:solidFill>
              </a:rPr>
              <a:t>Удостоверения готовятся на основании данных (фамилия, имя, отчество), которые слушатели внесли в свои личные кабинеты.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5C9338-7752-4566-95ED-DD1ABEDC4372}"/>
              </a:ext>
            </a:extLst>
          </p:cNvPr>
          <p:cNvSpPr/>
          <p:nvPr/>
        </p:nvSpPr>
        <p:spPr>
          <a:xfrm>
            <a:off x="34841" y="833506"/>
            <a:ext cx="40324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1200+ </a:t>
            </a:r>
            <a:r>
              <a:rPr lang="ru-RU" b="1" i="1" dirty="0">
                <a:solidFill>
                  <a:srgbClr val="000046"/>
                </a:solidFill>
              </a:rPr>
              <a:t>обучающихся</a:t>
            </a:r>
          </a:p>
          <a:p>
            <a:r>
              <a:rPr lang="ru-RU" sz="1700" dirty="0">
                <a:solidFill>
                  <a:srgbClr val="000046"/>
                </a:solidFill>
              </a:rPr>
              <a:t>учителей-предметников Пермского края</a:t>
            </a:r>
            <a:endParaRPr lang="ru-RU" sz="17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F1B10B-DF73-47D6-926B-D449AB10F28A}"/>
              </a:ext>
            </a:extLst>
          </p:cNvPr>
          <p:cNvSpPr/>
          <p:nvPr/>
        </p:nvSpPr>
        <p:spPr>
          <a:xfrm>
            <a:off x="21392" y="2330395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9 </a:t>
            </a:r>
            <a:r>
              <a:rPr lang="ru-RU" b="1" i="1" dirty="0">
                <a:solidFill>
                  <a:srgbClr val="000046"/>
                </a:solidFill>
              </a:rPr>
              <a:t>предметов</a:t>
            </a:r>
          </a:p>
          <a:p>
            <a:r>
              <a:rPr lang="ru-RU" sz="1200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русский язык, математика, физика, химия, биология, литература, история, обществознание и география.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49DDFC-C4C1-451D-970D-B805D33F0A40}"/>
              </a:ext>
            </a:extLst>
          </p:cNvPr>
          <p:cNvSpPr/>
          <p:nvPr/>
        </p:nvSpPr>
        <p:spPr>
          <a:xfrm>
            <a:off x="4644008" y="2684258"/>
            <a:ext cx="439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u="sng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Подготовительным этапом </a:t>
            </a:r>
            <a:r>
              <a:rPr lang="ru-RU" sz="1200" i="1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реализации ДПП ПК «Школа современного учителя» является </a:t>
            </a:r>
            <a:r>
              <a:rPr lang="ru-RU" sz="1200" i="1" u="sng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процедура оценки </a:t>
            </a:r>
            <a:r>
              <a:rPr lang="ru-RU" sz="1200" i="1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предметных и методических компетенций учителей по предметам.</a:t>
            </a:r>
          </a:p>
          <a:p>
            <a:endParaRPr lang="ru-RU" sz="1200" dirty="0">
              <a:solidFill>
                <a:srgbClr val="000046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59459B-8679-49A4-A25A-D5EDB90CCFF9}"/>
              </a:ext>
            </a:extLst>
          </p:cNvPr>
          <p:cNvSpPr/>
          <p:nvPr/>
        </p:nvSpPr>
        <p:spPr>
          <a:xfrm>
            <a:off x="21392" y="1444410"/>
            <a:ext cx="3890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14+ </a:t>
            </a:r>
            <a:r>
              <a:rPr lang="ru-RU" b="1" i="1" dirty="0">
                <a:solidFill>
                  <a:srgbClr val="000046"/>
                </a:solidFill>
              </a:rPr>
              <a:t>обучающихся</a:t>
            </a:r>
          </a:p>
          <a:p>
            <a:r>
              <a:rPr lang="ru-RU" sz="1200" dirty="0">
                <a:solidFill>
                  <a:srgbClr val="000046"/>
                </a:solidFill>
              </a:rPr>
              <a:t>тьюторов, успешно прошедших процедуру оценки методических компетенций в 2020 году и в мае 2021 года</a:t>
            </a:r>
            <a:endParaRPr lang="ru-RU" sz="1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3315E3-66F0-4A76-BAF5-FA8573AE978D}"/>
              </a:ext>
            </a:extLst>
          </p:cNvPr>
          <p:cNvSpPr/>
          <p:nvPr/>
        </p:nvSpPr>
        <p:spPr>
          <a:xfrm>
            <a:off x="4649974" y="3372581"/>
            <a:ext cx="4280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Списки участвующих в оценке учителей по предметам должны совпадать со списками слушателей по программе, в соответствии с приказом </a:t>
            </a:r>
            <a:r>
              <a:rPr lang="ru-RU" sz="1400" b="1" dirty="0" err="1">
                <a:solidFill>
                  <a:srgbClr val="FF0000"/>
                </a:solidFill>
              </a:rPr>
              <a:t>МОиНПК</a:t>
            </a:r>
            <a:r>
              <a:rPr lang="ru-RU" sz="1400" b="1" dirty="0">
                <a:solidFill>
                  <a:srgbClr val="FF0000"/>
                </a:solidFill>
              </a:rPr>
              <a:t> от 18.06.2021 г. СЭД-26-01-06-670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AB46CD-D76D-4E82-A9AA-F29FE604984D}"/>
              </a:ext>
            </a:extLst>
          </p:cNvPr>
          <p:cNvSpPr/>
          <p:nvPr/>
        </p:nvSpPr>
        <p:spPr>
          <a:xfrm>
            <a:off x="-1991" y="30560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100 </a:t>
            </a:r>
            <a:r>
              <a:rPr lang="ru-RU" b="1" i="1" dirty="0">
                <a:solidFill>
                  <a:srgbClr val="000046"/>
                </a:solidFill>
              </a:rPr>
              <a:t>часов </a:t>
            </a:r>
            <a:r>
              <a:rPr lang="ru-RU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нового содержания 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E276CF-A1E3-4F35-8D9C-84ACF283327D}"/>
              </a:ext>
            </a:extLst>
          </p:cNvPr>
          <p:cNvSpPr/>
          <p:nvPr/>
        </p:nvSpPr>
        <p:spPr>
          <a:xfrm>
            <a:off x="-7958" y="33623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>
                <a:solidFill>
                  <a:srgbClr val="00004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по программе проводится в рамках федерального проекта «Современная школа» национального проекта «Образование», реализации комплекса мер и мероприятий, направленных на повышение уровня профессионального мастерства педагогических работников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D7A983-FFBD-4A53-BEE7-82A3AD286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18673" r="23225" b="19728"/>
          <a:stretch/>
        </p:blipFill>
        <p:spPr>
          <a:xfrm>
            <a:off x="5220072" y="755920"/>
            <a:ext cx="3199412" cy="178195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B8AAB0-A992-4515-9A79-744EAA21734B}"/>
              </a:ext>
            </a:extLst>
          </p:cNvPr>
          <p:cNvSpPr/>
          <p:nvPr/>
        </p:nvSpPr>
        <p:spPr>
          <a:xfrm>
            <a:off x="-7958" y="42701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46"/>
                </a:solidFill>
              </a:rPr>
              <a:t>в период </a:t>
            </a:r>
            <a:r>
              <a:rPr lang="ru-RU" b="1" i="1" dirty="0">
                <a:solidFill>
                  <a:srgbClr val="FF0000"/>
                </a:solidFill>
              </a:rPr>
              <a:t>с мая по ноябрь 2021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90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69806-4ED0-4D09-B73B-220F8819B3F2}"/>
              </a:ext>
            </a:extLst>
          </p:cNvPr>
          <p:cNvSpPr/>
          <p:nvPr/>
        </p:nvSpPr>
        <p:spPr>
          <a:xfrm>
            <a:off x="4139952" y="699542"/>
            <a:ext cx="489654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600" u="sng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1. </a:t>
            </a:r>
            <a:r>
              <a:rPr lang="ru-RU" sz="1600" b="1" u="sng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Оценка методической компетентности: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1600" u="sng" dirty="0">
                <a:solidFill>
                  <a:srgbClr val="FF0000"/>
                </a:solidFill>
                <a:latin typeface="Calibri"/>
              </a:rPr>
              <a:t>учителя, кандидаты в </a:t>
            </a:r>
            <a:r>
              <a:rPr lang="ru-RU" sz="1600" u="sng" dirty="0" err="1">
                <a:solidFill>
                  <a:srgbClr val="FF0000"/>
                </a:solidFill>
                <a:latin typeface="Calibri"/>
              </a:rPr>
              <a:t>метод.актив</a:t>
            </a:r>
            <a:endParaRPr lang="ru-RU" sz="1600" u="sng" dirty="0">
              <a:solidFill>
                <a:srgbClr val="FF0000"/>
              </a:solidFill>
              <a:latin typeface="Calibri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Доля педагогов, преодолевших минимальный порог составляет </a:t>
            </a:r>
            <a:r>
              <a:rPr lang="ru-RU" sz="1600" b="1" dirty="0">
                <a:solidFill>
                  <a:srgbClr val="FF0000"/>
                </a:solidFill>
                <a:latin typeface="Calibri"/>
              </a:rPr>
              <a:t>84%</a:t>
            </a:r>
            <a:r>
              <a:rPr lang="ru-RU" sz="1600" dirty="0">
                <a:solidFill>
                  <a:srgbClr val="FF0000"/>
                </a:solidFill>
                <a:latin typeface="Calibri"/>
              </a:rPr>
              <a:t>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     Это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на 14 % больше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чем в 2020 году.</a:t>
            </a:r>
          </a:p>
          <a:p>
            <a:pPr marL="342900" lvl="0" indent="-342900" algn="just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lvl="0" algn="just">
              <a:spcBef>
                <a:spcPct val="20000"/>
              </a:spcBef>
            </a:pPr>
            <a:r>
              <a:rPr lang="ru-RU" sz="1600" u="sng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2. </a:t>
            </a:r>
            <a:r>
              <a:rPr lang="ru-RU" sz="1600" b="1" u="sng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Оценка предметной и методической компетенции: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1600" u="sng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600" u="sng" dirty="0">
                <a:solidFill>
                  <a:srgbClr val="FF0000"/>
                </a:solidFill>
                <a:latin typeface="Calibri"/>
              </a:rPr>
              <a:t>I</a:t>
            </a:r>
            <a:r>
              <a:rPr lang="ru-RU" sz="1600" u="sng" dirty="0">
                <a:solidFill>
                  <a:srgbClr val="FF0000"/>
                </a:solidFill>
                <a:latin typeface="Calibri"/>
              </a:rPr>
              <a:t> волна учителей-предметников. </a:t>
            </a:r>
          </a:p>
          <a:p>
            <a:pPr lvl="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Доля учителей, получивших минимальный уровень </a:t>
            </a:r>
          </a:p>
          <a:p>
            <a:pPr lvl="0" algn="ct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составляет</a:t>
            </a:r>
            <a:r>
              <a:rPr lang="ru-RU" sz="1600" b="1" dirty="0">
                <a:solidFill>
                  <a:srgbClr val="FF0000"/>
                </a:solidFill>
                <a:latin typeface="Calibri"/>
              </a:rPr>
              <a:t> 7%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     Это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на 8-13% меньше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чем в 2020 году.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2EC48-E09C-4040-88BA-B0E4F2137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7574"/>
            <a:ext cx="3579569" cy="37176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407ACB-B5ED-44AD-9729-94E1B5F9EE7F}"/>
              </a:ext>
            </a:extLst>
          </p:cNvPr>
          <p:cNvSpPr/>
          <p:nvPr/>
        </p:nvSpPr>
        <p:spPr>
          <a:xfrm>
            <a:off x="1763688" y="123478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Основные результаты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 </a:t>
            </a: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полугодия 2021 года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076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3F785-32F9-4CB6-97C2-80CE293C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483517"/>
            <a:ext cx="5832648" cy="432049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Результаты </a:t>
            </a:r>
            <a:r>
              <a:rPr lang="ru-RU" sz="2000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выполненых</a:t>
            </a: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 заданий учителями </a:t>
            </a:r>
            <a:r>
              <a:rPr lang="ru-RU" sz="2000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метод.актива</a:t>
            </a: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 по </a:t>
            </a:r>
            <a:r>
              <a:rPr lang="ru-RU" sz="2000" b="1" u="sng" dirty="0" err="1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уч.предметам</a:t>
            </a: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 </a:t>
            </a:r>
            <a:b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  <a:t>в сравнении с РФ</a:t>
            </a:r>
            <a:br>
              <a:rPr lang="ru-RU" sz="2000" b="1" u="sng" dirty="0">
                <a:solidFill>
                  <a:srgbClr val="DB251D"/>
                </a:solidFill>
                <a:latin typeface="PT Serif"/>
                <a:ea typeface="PT Serif"/>
                <a:cs typeface="PT Serif"/>
              </a:rPr>
            </a:br>
            <a:endParaRPr lang="ru-RU" sz="2000" dirty="0"/>
          </a:p>
        </p:txBody>
      </p:sp>
      <p:graphicFrame>
        <p:nvGraphicFramePr>
          <p:cNvPr id="3" name="Содержимое 5">
            <a:extLst>
              <a:ext uri="{FF2B5EF4-FFF2-40B4-BE49-F238E27FC236}">
                <a16:creationId xmlns:a16="http://schemas.microsoft.com/office/drawing/2014/main" id="{00B5ABC1-C4A3-4E81-9FC5-8CED0CECE1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907552"/>
              </p:ext>
            </p:extLst>
          </p:nvPr>
        </p:nvGraphicFramePr>
        <p:xfrm>
          <a:off x="539552" y="987574"/>
          <a:ext cx="799288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E46FA6-2244-48E8-9A40-B8B8C8948766}"/>
              </a:ext>
            </a:extLst>
          </p:cNvPr>
          <p:cNvSpPr/>
          <p:nvPr/>
        </p:nvSpPr>
        <p:spPr>
          <a:xfrm>
            <a:off x="4211960" y="42201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В Пермском крае средний процент выполнения заданий по сравнению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с РФ больше на 6 %!</a:t>
            </a:r>
          </a:p>
        </p:txBody>
      </p:sp>
    </p:spTree>
    <p:extLst>
      <p:ext uri="{BB962C8B-B14F-4D97-AF65-F5344CB8AC3E}">
        <p14:creationId xmlns:p14="http://schemas.microsoft.com/office/powerpoint/2010/main" val="344501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BA210-1593-4126-AE99-9CD9EEE4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11510"/>
            <a:ext cx="7139136" cy="579711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2200" b="1" u="sng" dirty="0">
                <a:solidFill>
                  <a:srgbClr val="DB251D"/>
                </a:solidFill>
                <a:latin typeface="PT Serif"/>
              </a:rPr>
              <a:t>Результаты выполненных заданий в баллах учителями, кандидатов в </a:t>
            </a:r>
            <a:r>
              <a:rPr lang="ru-RU" sz="2200" b="1" u="sng" dirty="0" err="1">
                <a:solidFill>
                  <a:srgbClr val="DB251D"/>
                </a:solidFill>
                <a:latin typeface="PT Serif"/>
              </a:rPr>
              <a:t>метод.актив</a:t>
            </a:r>
            <a:b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A35EC-B731-43E8-9081-DB9F695E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51" y="555526"/>
            <a:ext cx="6658098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8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Центр">
      <a:dk1>
        <a:srgbClr val="FFFFFF"/>
      </a:dk1>
      <a:lt1>
        <a:srgbClr val="FFFFFF"/>
      </a:lt1>
      <a:dk2>
        <a:srgbClr val="17365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E55E54"/>
        </a:solidFill>
      </a:spPr>
      <a:bodyPr vert="horz" lIns="91440" tIns="45720" rIns="91440" bIns="45720" rtlCol="0" anchor="ctr">
        <a:normAutofit fontScale="70000" lnSpcReduction="20000"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30.06.21_Ученый Совет_ЦНППМПР</Template>
  <TotalTime>1629</TotalTime>
  <Words>1161</Words>
  <Application>Microsoft Office PowerPoint</Application>
  <PresentationFormat>Экран (16:9)</PresentationFormat>
  <Paragraphs>183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Circe</vt:lpstr>
      <vt:lpstr>Circe Bold</vt:lpstr>
      <vt:lpstr>Circe ExtraLight</vt:lpstr>
      <vt:lpstr>Circe Light</vt:lpstr>
      <vt:lpstr>PT Serif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выполненых заданий учителями метод.актива по уч.предметам  в сравнении с РФ </vt:lpstr>
      <vt:lpstr>Результаты выполненных заданий в баллах учителями, кандидатов в метод.актив </vt:lpstr>
      <vt:lpstr>Экспертное сообщество Пермского края по итогам Оценки учителей, кандидатов в метод.актив </vt:lpstr>
      <vt:lpstr>Презентация PowerPoint</vt:lpstr>
      <vt:lpstr>Презентация PowerPoint</vt:lpstr>
      <vt:lpstr>Презентация PowerPoint</vt:lpstr>
      <vt:lpstr>«Учителя-100 балльники» в Пермском крае,  у которых  высокий уровень компетентности  по результатам Оценки 1 волны </vt:lpstr>
      <vt:lpstr>Презентация PowerPoint</vt:lpstr>
      <vt:lpstr>Презентация PowerPoint</vt:lpstr>
    </vt:vector>
  </TitlesOfParts>
  <Company>ГАУ ДПО "ИРО ПК"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ЦНППМПР - …..</dc:title>
  <dc:creator>Чистякова Наталья Дмитриевна</dc:creator>
  <cp:lastModifiedBy>Ларькова Светлана Сергеевна</cp:lastModifiedBy>
  <cp:revision>149</cp:revision>
  <cp:lastPrinted>2021-08-18T07:58:47Z</cp:lastPrinted>
  <dcterms:created xsi:type="dcterms:W3CDTF">2021-06-24T12:10:56Z</dcterms:created>
  <dcterms:modified xsi:type="dcterms:W3CDTF">2021-08-19T05:42:25Z</dcterms:modified>
</cp:coreProperties>
</file>