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omments/modernComment_34B_63254F8F.xml" ContentType="application/vnd.ms-powerpoint.comments+xml"/>
  <Override PartName="/ppt/comments/modernComment_7FFE6FE4_629E35D4.xml" ContentType="application/vnd.ms-powerpoint.comments+xml"/>
  <Override PartName="/ppt/authors.xml" ContentType="application/vnd.ms-powerpoint.author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61" r:id="rId1"/>
  </p:sldMasterIdLst>
  <p:notesMasterIdLst>
    <p:notesMasterId r:id="rId57"/>
  </p:notesMasterIdLst>
  <p:handoutMasterIdLst>
    <p:handoutMasterId r:id="rId58"/>
  </p:handoutMasterIdLst>
  <p:sldIdLst>
    <p:sldId id="919" r:id="rId2"/>
    <p:sldId id="2147381204" r:id="rId3"/>
    <p:sldId id="2147381211" r:id="rId4"/>
    <p:sldId id="2147381230" r:id="rId5"/>
    <p:sldId id="920" r:id="rId6"/>
    <p:sldId id="2147381213" r:id="rId7"/>
    <p:sldId id="2147381214" r:id="rId8"/>
    <p:sldId id="928" r:id="rId9"/>
    <p:sldId id="926" r:id="rId10"/>
    <p:sldId id="2147381233" r:id="rId11"/>
    <p:sldId id="843" r:id="rId12"/>
    <p:sldId id="2147381218" r:id="rId13"/>
    <p:sldId id="923" r:id="rId14"/>
    <p:sldId id="932" r:id="rId15"/>
    <p:sldId id="257" r:id="rId16"/>
    <p:sldId id="935" r:id="rId17"/>
    <p:sldId id="936" r:id="rId18"/>
    <p:sldId id="925" r:id="rId19"/>
    <p:sldId id="789" r:id="rId20"/>
    <p:sldId id="790" r:id="rId21"/>
    <p:sldId id="791" r:id="rId22"/>
    <p:sldId id="792" r:id="rId23"/>
    <p:sldId id="793" r:id="rId24"/>
    <p:sldId id="795" r:id="rId25"/>
    <p:sldId id="796" r:id="rId26"/>
    <p:sldId id="794" r:id="rId27"/>
    <p:sldId id="798" r:id="rId28"/>
    <p:sldId id="924" r:id="rId29"/>
    <p:sldId id="2147381197" r:id="rId30"/>
    <p:sldId id="2147381251" r:id="rId31"/>
    <p:sldId id="2147381253" r:id="rId32"/>
    <p:sldId id="2147381254" r:id="rId33"/>
    <p:sldId id="2147381255" r:id="rId34"/>
    <p:sldId id="2147381252" r:id="rId35"/>
    <p:sldId id="2147381225" r:id="rId36"/>
    <p:sldId id="2147381226" r:id="rId37"/>
    <p:sldId id="2147381198" r:id="rId38"/>
    <p:sldId id="2147381202" r:id="rId39"/>
    <p:sldId id="2147381220" r:id="rId40"/>
    <p:sldId id="2147381258" r:id="rId41"/>
    <p:sldId id="2147381256" r:id="rId42"/>
    <p:sldId id="2147381219" r:id="rId43"/>
    <p:sldId id="2147381227" r:id="rId44"/>
    <p:sldId id="2147381199" r:id="rId45"/>
    <p:sldId id="2147381228" r:id="rId46"/>
    <p:sldId id="2147381229" r:id="rId47"/>
    <p:sldId id="2147381200" r:id="rId48"/>
    <p:sldId id="2147381210" r:id="rId49"/>
    <p:sldId id="2147381223" r:id="rId50"/>
    <p:sldId id="259" r:id="rId51"/>
    <p:sldId id="2147381206" r:id="rId52"/>
    <p:sldId id="2147381222" r:id="rId53"/>
    <p:sldId id="849" r:id="rId54"/>
    <p:sldId id="2147381259" r:id="rId55"/>
    <p:sldId id="2147381224" r:id="rId5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tandardabschnitt" id="{47599DA7-7E54-4905-B0AD-4DB02112F5A6}">
          <p14:sldIdLst>
            <p14:sldId id="919"/>
            <p14:sldId id="2147381204"/>
          </p14:sldIdLst>
        </p14:section>
        <p14:section name="ФРФШ" id="{2F0AC05F-D49D-472B-A377-29E8B3FDB497}">
          <p14:sldIdLst>
            <p14:sldId id="2147381211"/>
            <p14:sldId id="2147381230"/>
          </p14:sldIdLst>
        </p14:section>
        <p14:section name="Об УБЦОК" id="{669DD32D-4FA2-4663-A090-263E55224997}">
          <p14:sldIdLst>
            <p14:sldId id="920"/>
            <p14:sldId id="2147381213"/>
            <p14:sldId id="2147381214"/>
            <p14:sldId id="928"/>
            <p14:sldId id="926"/>
          </p14:sldIdLst>
        </p14:section>
        <p14:section name="Цифровые уроки ОЗ в УБ ЦОК" id="{03CC4D64-FE72-4B19-9AAA-9D1B6C10D022}">
          <p14:sldIdLst>
            <p14:sldId id="2147381233"/>
            <p14:sldId id="843"/>
            <p14:sldId id="2147381218"/>
            <p14:sldId id="923"/>
            <p14:sldId id="932"/>
          </p14:sldIdLst>
        </p14:section>
        <p14:section name="Качественные характеристики  ЭОР Облака знаний" id="{9063D778-7351-4B8A-A7C2-8716EC6119E9}">
          <p14:sldIdLst>
            <p14:sldId id="257"/>
            <p14:sldId id="935"/>
            <p14:sldId id="936"/>
          </p14:sldIdLst>
        </p14:section>
        <p14:section name="Цифровые уроки по предметам" id="{B4472E66-1964-4254-A921-7F8BD91F6B3B}">
          <p14:sldIdLst>
            <p14:sldId id="925"/>
            <p14:sldId id="789"/>
            <p14:sldId id="790"/>
            <p14:sldId id="791"/>
            <p14:sldId id="792"/>
            <p14:sldId id="793"/>
            <p14:sldId id="795"/>
            <p14:sldId id="796"/>
            <p14:sldId id="794"/>
            <p14:sldId id="798"/>
            <p14:sldId id="924"/>
          </p14:sldIdLst>
        </p14:section>
        <p14:section name="Механика работы педагога" id="{F8EAEC4A-0C3B-47A5-804C-4CE4DC46784B}">
          <p14:sldIdLst>
            <p14:sldId id="2147381197"/>
            <p14:sldId id="2147381251"/>
            <p14:sldId id="2147381253"/>
            <p14:sldId id="2147381254"/>
            <p14:sldId id="2147381255"/>
            <p14:sldId id="2147381252"/>
            <p14:sldId id="2147381225"/>
            <p14:sldId id="2147381226"/>
            <p14:sldId id="2147381198"/>
            <p14:sldId id="2147381202"/>
            <p14:sldId id="2147381220"/>
            <p14:sldId id="2147381258"/>
            <p14:sldId id="2147381256"/>
            <p14:sldId id="2147381219"/>
            <p14:sldId id="2147381227"/>
            <p14:sldId id="2147381199"/>
            <p14:sldId id="2147381228"/>
            <p14:sldId id="2147381229"/>
            <p14:sldId id="2147381200"/>
            <p14:sldId id="2147381210"/>
            <p14:sldId id="2147381223"/>
            <p14:sldId id="259"/>
            <p14:sldId id="2147381206"/>
            <p14:sldId id="2147381222"/>
            <p14:sldId id="849"/>
            <p14:sldId id="2147381259"/>
            <p14:sldId id="2147381224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482" userDrawn="1">
          <p15:clr>
            <a:srgbClr val="A4A3A4"/>
          </p15:clr>
        </p15:guide>
        <p15:guide id="2" pos="506" userDrawn="1">
          <p15:clr>
            <a:srgbClr val="A4A3A4"/>
          </p15:clr>
        </p15:guide>
        <p15:guide id="3" orient="horz" pos="436" userDrawn="1">
          <p15:clr>
            <a:srgbClr val="A4A3A4"/>
          </p15:clr>
        </p15:guide>
        <p15:guide id="4" orient="horz" pos="799" userDrawn="1">
          <p15:clr>
            <a:srgbClr val="A4A3A4"/>
          </p15:clr>
        </p15:guide>
        <p15:guide id="5" pos="370" userDrawn="1">
          <p15:clr>
            <a:srgbClr val="A4A3A4"/>
          </p15:clr>
        </p15:guide>
        <p15:guide id="6" orient="horz" pos="3135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A748B05F-8755-178F-B59A-EE113D659E08}" name="Victoria Vergun" initials="VV" userId="4b1c0096be895f24" providerId="Windows Live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EBCC"/>
    <a:srgbClr val="84A7D4"/>
    <a:srgbClr val="EAF3FB"/>
    <a:srgbClr val="FF7A00"/>
    <a:srgbClr val="FF44ED"/>
    <a:srgbClr val="D6F4E4"/>
    <a:srgbClr val="FFE0B8"/>
    <a:srgbClr val="FBD4D6"/>
    <a:srgbClr val="D7D2FD"/>
    <a:srgbClr val="2A87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Keine Formatvorlage, Tabellenraster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3B4B98B0-60AC-42C2-AFA5-B58CD77FA1E5}" styleName="Helle Formatvorlage 1 - Akz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FD0F851-EC5A-4D38-B0AD-8093EC10F338}" styleName="Helle Formatvorlage 1 - Akz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10A1B5D5-9B99-4C35-A422-299274C87663}" styleName="Mittlere Formatvorlage 1 - Akz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FABFCF23-3B69-468F-B69F-88F6DE6A72F2}" styleName="Mittlere Formatvorlage 1 - Akz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D113A9D2-9D6B-4929-AA2D-F23B5EE8CBE7}" styleName="Designformatvorlage 2 - Akz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06799F8-075E-4A3A-A7F6-7FBC6576F1A4}" styleName="Designformatvorlage 2 - Akzent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E269D01E-BC32-4049-B463-5C60D7B0CCD2}" styleName="Designformatvorlage 2 - Akzent 4">
    <a:tblBg>
      <a:fillRef idx="3">
        <a:schemeClr val="accent4"/>
      </a:fillRef>
      <a:effectRef idx="3">
        <a:schemeClr val="accent4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4">
                <a:tint val="50000"/>
              </a:schemeClr>
            </a:lnRef>
          </a:left>
          <a:right>
            <a:lnRef idx="1">
              <a:schemeClr val="accent4">
                <a:tint val="50000"/>
              </a:schemeClr>
            </a:lnRef>
          </a:right>
          <a:top>
            <a:lnRef idx="1">
              <a:schemeClr val="accent4">
                <a:tint val="50000"/>
              </a:schemeClr>
            </a:lnRef>
          </a:top>
          <a:bottom>
            <a:lnRef idx="1">
              <a:schemeClr val="accent4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27F97BB-C833-4FB7-BDE5-3F7075034690}" styleName="Designformatvorlage 2 - Akzent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BDBED569-4797-4DF1-A0F4-6AAB3CD982D8}" styleName="Helle Formatvorlage 3 - Akz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E8B1032C-EA38-4F05-BA0D-38AFFFC7BED3}" styleName="Helle Formatvorlage 3 - Akz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5A111915-BE36-4E01-A7E5-04B1672EAD32}" styleName="Helle Formatvorlage 2 - Akz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073A0DAA-6AF3-43AB-8588-CEC1D06C72B9}" styleName="Mittlere Formatvorlag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D5ABB26-0587-4C30-8999-92F81FD0307C}" styleName="Keine Formatvorlage, kein Raster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7DF18680-E054-41AD-8BC1-D1AEF772440D}" styleName="Средний стиль 2 —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86" autoAdjust="0"/>
    <p:restoredTop sz="93684" autoAdjust="0"/>
  </p:normalViewPr>
  <p:slideViewPr>
    <p:cSldViewPr snapToGrid="0">
      <p:cViewPr varScale="1">
        <p:scale>
          <a:sx n="60" d="100"/>
          <a:sy n="60" d="100"/>
        </p:scale>
        <p:origin x="269" y="58"/>
      </p:cViewPr>
      <p:guideLst>
        <p:guide orient="horz" pos="482"/>
        <p:guide pos="506"/>
        <p:guide orient="horz" pos="436"/>
        <p:guide orient="horz" pos="799"/>
        <p:guide pos="370"/>
        <p:guide orient="horz" pos="3135"/>
      </p:guideLst>
    </p:cSldViewPr>
  </p:slideViewPr>
  <p:outlineViewPr>
    <p:cViewPr>
      <p:scale>
        <a:sx n="33" d="100"/>
        <a:sy n="33" d="100"/>
      </p:scale>
      <p:origin x="0" y="-662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70" d="100"/>
          <a:sy n="70" d="100"/>
        </p:scale>
        <p:origin x="3500" y="6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microsoft.com/office/2018/10/relationships/authors" Target="author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61" Type="http://schemas.openxmlformats.org/officeDocument/2006/relationships/theme" Target="theme/theme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comments/modernComment_34B_63254F8F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9A6EC8AB-5112-4C45-B2E5-0A287FE4EA2E}" authorId="{A748B05F-8755-178F-B59A-EE113D659E08}" created="2025-08-13T06:41:21.555">
    <pc:sldMkLst xmlns:pc="http://schemas.microsoft.com/office/powerpoint/2013/main/command">
      <pc:docMk/>
      <pc:sldMk cId="1663389583" sldId="843"/>
    </pc:sldMkLst>
    <p188:txBody>
      <a:bodyPr/>
      <a:lstStyle/>
      <a:p>
        <a:r>
          <a:rPr lang="ru-RU"/>
          <a:t>Заменить «Вкллючер в ФП» на ЭОР включен в УБ ЦОК</a:t>
        </a:r>
      </a:p>
    </p188:txBody>
  </p188:cm>
</p188:cmLst>
</file>

<file path=ppt/comments/modernComment_7FFE6FE4_629E35D4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5C5CF2F0-C426-412C-8B44-2CB199CED2AD}" authorId="{A748B05F-8755-178F-B59A-EE113D659E08}" created="2025-08-11T11:04:20.585">
    <pc:sldMkLst xmlns:pc="http://schemas.microsoft.com/office/powerpoint/2013/main/command">
      <pc:docMk/>
      <pc:sldMk cId="1974738609" sldId="2147381203"/>
    </pc:sldMkLst>
    <p188:replyLst>
      <p188:reply id="{9DA6E373-5667-4DD3-B0FB-C1B63B5A062A}" authorId="{A748B05F-8755-178F-B59A-EE113D659E08}" created="2025-08-12T08:24:58.070">
        <p188:txBody>
          <a:bodyPr/>
          <a:lstStyle/>
          <a:p>
            <a:r>
              <a:rPr lang="ru-RU"/>
              <a:t>Надо добавить иллюстрацию
</a:t>
            </a:r>
          </a:p>
        </p188:txBody>
      </p188:reply>
    </p188:replyLst>
    <p188:txBody>
      <a:bodyPr/>
      <a:lstStyle/>
      <a:p>
        <a:r>
          <a:rPr lang="ru-RU"/>
          <a:t>Нужна ссылка на инструкции
</a:t>
        </a:r>
      </a:p>
    </p188:txBody>
  </p188:cm>
</p188:cmLst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>
            <a:extLst>
              <a:ext uri="{FF2B5EF4-FFF2-40B4-BE49-F238E27FC236}">
                <a16:creationId xmlns:a16="http://schemas.microsoft.com/office/drawing/2014/main" id="{C5BE17E5-4B3B-334C-89CF-26035BFDE35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D342BB93-7F60-1136-66EB-1D9C3D407E76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DED3217-8D5A-4396-ACC3-0F6EBF8CDFCD}" type="datetimeFigureOut">
              <a:rPr lang="ru-RU" smtClean="0"/>
              <a:t>01.10.2025</a:t>
            </a:fld>
            <a:endParaRPr lang="ru-RU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6AF67B4C-577E-5AD5-CED0-A0865193C40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46464EDD-1131-FE01-B96C-07E934754A5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4AA9C4D-5251-495D-A041-83DE1CA740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945654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F3FDD86-153A-4260-A104-13B08DEF6D93}" type="datetimeFigureOut">
              <a:rPr lang="ru-RU" smtClean="0"/>
              <a:t>01.10.2025</a:t>
            </a:fld>
            <a:endParaRPr lang="ru-RU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ru-RU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95AE786-5CF5-44B2-8466-B18D1F954C1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93468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5AE786-5CF5-44B2-8466-B18D1F954C1C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672549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5AE786-5CF5-44B2-8466-B18D1F954C1C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739728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21CF37-7420-537C-CF6A-9AC2237FFE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AFFCFDBC-D25D-0FEE-D562-75979C4BE2D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6E2A6EFD-E648-8DD0-649B-0D5646D9240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8808D51A-30C8-3A54-EF57-0C8DB05D632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5AE786-5CF5-44B2-8466-B18D1F954C1C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757012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DE558A-C21E-4ED1-99CE-F76C454C9D27}" type="slidenum">
              <a:rPr lang="ru-RU" smtClean="0"/>
              <a:t>15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463907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DE558A-C21E-4ED1-99CE-F76C454C9D27}" type="slidenum">
              <a:rPr lang="ru-RU" smtClean="0"/>
              <a:t>16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5353641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b="1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DE558A-C21E-4ED1-99CE-F76C454C9D27}" type="slidenum">
              <a:rPr lang="ru-RU" smtClean="0"/>
              <a:t>17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1004749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DE558A-C21E-4ED1-99CE-F76C454C9D27}" type="slidenum">
              <a:rPr lang="ru-RU" smtClean="0"/>
              <a:t>19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1529897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DE558A-C21E-4ED1-99CE-F76C454C9D27}" type="slidenum">
              <a:rPr lang="ru-RU" smtClean="0"/>
              <a:t>20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7214899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DE558A-C21E-4ED1-99CE-F76C454C9D27}" type="slidenum">
              <a:rPr lang="ru-RU" smtClean="0"/>
              <a:t>21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9742104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DE558A-C21E-4ED1-99CE-F76C454C9D27}" type="slidenum">
              <a:rPr lang="ru-RU" smtClean="0"/>
              <a:t>22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7677895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DE558A-C21E-4ED1-99CE-F76C454C9D27}" type="slidenum">
              <a:rPr lang="ru-RU" smtClean="0"/>
              <a:t>23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960311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7001D4-4BD8-2883-1509-412653558C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53C195DE-6A08-198F-3AEF-257A65F30D5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9242E75A-C901-66C9-1F66-8F300F6F23B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AD10F1EE-EAC6-3F40-DF06-A307A51660F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5AE786-5CF5-44B2-8466-B18D1F954C1C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9051447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DE558A-C21E-4ED1-99CE-F76C454C9D27}" type="slidenum">
              <a:rPr lang="ru-RU" smtClean="0"/>
              <a:t>24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5577628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DE558A-C21E-4ED1-99CE-F76C454C9D27}" type="slidenum">
              <a:rPr lang="ru-RU" smtClean="0"/>
              <a:t>25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0562438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DE558A-C21E-4ED1-99CE-F76C454C9D27}" type="slidenum">
              <a:rPr lang="ru-RU" smtClean="0"/>
              <a:t>26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3949683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DE558A-C21E-4ED1-99CE-F76C454C9D27}" type="slidenum">
              <a:rPr lang="ru-RU" smtClean="0"/>
              <a:t>27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0517345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DE558A-C21E-4ED1-99CE-F76C454C9D27}" type="slidenum">
              <a:rPr lang="ru-RU" smtClean="0"/>
              <a:t>29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3154912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5AE786-5CF5-44B2-8466-B18D1F954C1C}" type="slidenum">
              <a:rPr lang="ru-RU" smtClean="0"/>
              <a:t>30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436532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5AE786-5CF5-44B2-8466-B18D1F954C1C}" type="slidenum">
              <a:rPr lang="ru-RU" smtClean="0"/>
              <a:t>31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053804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5AE786-5CF5-44B2-8466-B18D1F954C1C}" type="slidenum">
              <a:rPr lang="ru-RU" smtClean="0"/>
              <a:t>32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437382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5AE786-5CF5-44B2-8466-B18D1F954C1C}" type="slidenum">
              <a:rPr lang="ru-RU" smtClean="0"/>
              <a:t>33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4624889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5AE786-5CF5-44B2-8466-B18D1F954C1C}" type="slidenum">
              <a:rPr lang="ru-RU" smtClean="0"/>
              <a:t>34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85344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5AE786-5CF5-44B2-8466-B18D1F954C1C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652365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DE558A-C21E-4ED1-99CE-F76C454C9D27}" type="slidenum">
              <a:rPr lang="ru-RU" smtClean="0"/>
              <a:t>35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2775783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DE558A-C21E-4ED1-99CE-F76C454C9D27}" type="slidenum">
              <a:rPr lang="ru-RU" smtClean="0"/>
              <a:t>36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3343447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DE558A-C21E-4ED1-99CE-F76C454C9D27}" type="slidenum">
              <a:rPr lang="ru-RU" smtClean="0"/>
              <a:t>37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0010433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5AE786-5CF5-44B2-8466-B18D1F954C1C}" type="slidenum">
              <a:rPr lang="ru-RU" smtClean="0"/>
              <a:t>38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7246168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5AE786-5CF5-44B2-8466-B18D1F954C1C}" type="slidenum">
              <a:rPr lang="ru-RU" smtClean="0"/>
              <a:t>40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499985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5AE786-5CF5-44B2-8466-B18D1F954C1C}" type="slidenum">
              <a:rPr lang="ru-RU" smtClean="0"/>
              <a:t>41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1293286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5AE786-5CF5-44B2-8466-B18D1F954C1C}" type="slidenum">
              <a:rPr lang="ru-RU" smtClean="0"/>
              <a:t>42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7960608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DE558A-C21E-4ED1-99CE-F76C454C9D27}" type="slidenum">
              <a:rPr lang="ru-RU" smtClean="0"/>
              <a:t>43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05985813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DE558A-C21E-4ED1-99CE-F76C454C9D27}" type="slidenum">
              <a:rPr lang="ru-RU" smtClean="0"/>
              <a:t>44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24650446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DE558A-C21E-4ED1-99CE-F76C454C9D27}" type="slidenum">
              <a:rPr lang="ru-RU" smtClean="0"/>
              <a:t>45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905365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5AE786-5CF5-44B2-8466-B18D1F954C1C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7574044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DE558A-C21E-4ED1-99CE-F76C454C9D27}" type="slidenum">
              <a:rPr lang="ru-RU" smtClean="0"/>
              <a:t>46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53805065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96" name="Google Shape;296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7" name="Google Shape;297;p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50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096C0F-D019-B325-D93B-13F9719CE3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71A24278-90D8-9464-494C-5E633ECC804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4D9633F8-F97B-9B36-05B6-1F0E69A06CC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7B685208-CFFA-78DB-A5B3-F47E564573F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5AE786-5CF5-44B2-8466-B18D1F954C1C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8692026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F75FE9-C31D-B4C0-51EC-73C89726F0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4E9EE655-5301-875E-600D-9B6487E4264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4F1838AF-8B97-D439-70E3-41F43C1E492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97ADC6F-5F1F-9B76-8E74-7B7369916C6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5AE786-5CF5-44B2-8466-B18D1F954C1C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52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61986373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5AE786-5CF5-44B2-8466-B18D1F954C1C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53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563266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5AE786-5CF5-44B2-8466-B18D1F954C1C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54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6023876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AE43CC-7D1B-0F46-A5F1-32FEA28152EE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55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295233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5AE786-5CF5-44B2-8466-B18D1F954C1C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380616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5AE786-5CF5-44B2-8466-B18D1F954C1C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0783738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DE558A-C21E-4ED1-99CE-F76C454C9D27}" type="slidenum">
              <a:rPr kumimoji="0" lang="ru-RU" sz="12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ru-RU" sz="1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471377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5AE786-5CF5-44B2-8466-B18D1F954C1C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9316088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Зеленое – цифровой контент имеется</a:t>
            </a:r>
            <a:r>
              <a:rPr lang="ru-RU" baseline="0" dirty="0"/>
              <a:t> по всему предмету.</a:t>
            </a:r>
          </a:p>
          <a:p>
            <a:r>
              <a:rPr lang="ru-RU" baseline="0" dirty="0"/>
              <a:t>Белое – цифрового контента нет.</a:t>
            </a:r>
          </a:p>
          <a:p>
            <a:r>
              <a:rPr lang="ru-RU" baseline="0" dirty="0"/>
              <a:t>Серое – предмет не предусмотрен в типовом учебном плане.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0716DD-B128-4BF6-8CCD-6F768D850D8F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25860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Relationship Id="rId6" Type="http://schemas.openxmlformats.org/officeDocument/2006/relationships/hyperlink" Target="https://oblakoz.ru/" TargetMode="External"/><Relationship Id="rId5" Type="http://schemas.openxmlformats.org/officeDocument/2006/relationships/image" Target="../media/image21.svg"/><Relationship Id="rId4" Type="http://schemas.openxmlformats.org/officeDocument/2006/relationships/image" Target="../media/image20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Relationship Id="rId6" Type="http://schemas.openxmlformats.org/officeDocument/2006/relationships/hyperlink" Target="https://oblakoz.ru/" TargetMode="External"/><Relationship Id="rId5" Type="http://schemas.openxmlformats.org/officeDocument/2006/relationships/image" Target="../media/image21.svg"/><Relationship Id="rId4" Type="http://schemas.openxmlformats.org/officeDocument/2006/relationships/image" Target="../media/image20.png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5" Type="http://schemas.openxmlformats.org/officeDocument/2006/relationships/image" Target="../media/image1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Relationship Id="rId14" Type="http://schemas.openxmlformats.org/officeDocument/2006/relationships/image" Target="../media/image16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F75B715-3809-489E-B04E-E6F1C59B303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52947" y="1705480"/>
            <a:ext cx="6039053" cy="515252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6444B5C-3D64-1AED-1947-A02571D3923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algn="l">
              <a:defRPr sz="3800" b="1"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de-DE"/>
              <a:t>Mastertitelformat bearbeiten</a:t>
            </a:r>
            <a:endParaRPr lang="ru-RU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501E67A7-55EB-E1CC-43B0-9D9E87FA2FD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4859708" cy="1655762"/>
          </a:xfrm>
        </p:spPr>
        <p:txBody>
          <a:bodyPr anchor="ctr" anchorCtr="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406425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6046412C-DC08-425E-81F4-DF2964F5E3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903FFF-D8D0-44A8-86BF-5976868F6759}" type="slidenum">
              <a:rPr lang="ru-RU" smtClean="0"/>
              <a:t>‹#›</a:t>
            </a:fld>
            <a:endParaRPr lang="ru-RU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A75E315-3B86-43D2-A615-ECF9506A49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37310" y="4344165"/>
            <a:ext cx="8117380" cy="1978574"/>
          </a:xfrm>
          <a:prstGeom prst="rect">
            <a:avLst/>
          </a:prstGeom>
        </p:spPr>
      </p:pic>
      <p:sp>
        <p:nvSpPr>
          <p:cNvPr id="44" name="Заголовок 1">
            <a:extLst>
              <a:ext uri="{FF2B5EF4-FFF2-40B4-BE49-F238E27FC236}">
                <a16:creationId xmlns:a16="http://schemas.microsoft.com/office/drawing/2014/main" id="{3FDF7801-750D-45D2-BA4D-C1C3B3A5CD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490798"/>
            <a:ext cx="10515600" cy="691630"/>
          </a:xfrm>
          <a:prstGeom prst="rect">
            <a:avLst/>
          </a:prstGeom>
        </p:spPr>
        <p:txBody>
          <a:bodyPr lIns="0" anchor="t" anchorCtr="0">
            <a:normAutofit/>
          </a:bodyPr>
          <a:lstStyle>
            <a:lvl1pPr>
              <a:defRPr sz="2800" b="1"/>
            </a:lvl1pPr>
          </a:lstStyle>
          <a:p>
            <a:r>
              <a:rPr lang="de-DE"/>
              <a:t>Mastertitelformat bearbeiten</a:t>
            </a:r>
            <a:endParaRPr lang="ru-RU" dirty="0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4B8ED15-6695-47CB-A47D-090131B848D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121667" y="4389339"/>
            <a:ext cx="3975233" cy="615799"/>
          </a:xfrm>
        </p:spPr>
        <p:txBody>
          <a:bodyPr anchor="ctr" anchorCtr="1"/>
          <a:lstStyle>
            <a:lvl1pPr marL="0" indent="0">
              <a:buNone/>
              <a:defRPr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ru-RU" dirty="0"/>
              <a:t>Название заголовка</a:t>
            </a:r>
          </a:p>
        </p:txBody>
      </p:sp>
      <p:sp>
        <p:nvSpPr>
          <p:cNvPr id="51" name="Текст 2">
            <a:extLst>
              <a:ext uri="{FF2B5EF4-FFF2-40B4-BE49-F238E27FC236}">
                <a16:creationId xmlns:a16="http://schemas.microsoft.com/office/drawing/2014/main" id="{1E5191EE-C2F3-4C2B-83DC-4C6DBC38408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2087077" y="4389339"/>
            <a:ext cx="3975233" cy="615799"/>
          </a:xfrm>
        </p:spPr>
        <p:txBody>
          <a:bodyPr anchor="ctr" anchorCtr="1"/>
          <a:lstStyle>
            <a:lvl1pPr marL="0" indent="0">
              <a:buNone/>
              <a:defRPr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ru-RU" dirty="0"/>
              <a:t>Название заголовка</a:t>
            </a:r>
          </a:p>
        </p:txBody>
      </p:sp>
      <p:sp>
        <p:nvSpPr>
          <p:cNvPr id="6" name="Текст 5">
            <a:extLst>
              <a:ext uri="{FF2B5EF4-FFF2-40B4-BE49-F238E27FC236}">
                <a16:creationId xmlns:a16="http://schemas.microsoft.com/office/drawing/2014/main" id="{663EAC20-9021-4DDF-ADCD-BF343899DB6A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130582" y="2069468"/>
            <a:ext cx="2520000" cy="439200"/>
          </a:xfrm>
          <a:prstGeom prst="roundRect">
            <a:avLst/>
          </a:prstGeom>
          <a:solidFill>
            <a:schemeClr val="bg1"/>
          </a:solidFill>
        </p:spPr>
        <p:txBody>
          <a:bodyPr anchor="ctr" anchorCtr="1"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ru-RU" dirty="0"/>
              <a:t>Название, текст         </a:t>
            </a:r>
          </a:p>
        </p:txBody>
      </p:sp>
      <p:sp>
        <p:nvSpPr>
          <p:cNvPr id="66" name="Текст 5">
            <a:extLst>
              <a:ext uri="{FF2B5EF4-FFF2-40B4-BE49-F238E27FC236}">
                <a16:creationId xmlns:a16="http://schemas.microsoft.com/office/drawing/2014/main" id="{E6D8C3DA-ADBB-425C-9086-7CFCE870E37E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2130582" y="1540009"/>
            <a:ext cx="2520000" cy="439200"/>
          </a:xfrm>
          <a:prstGeom prst="roundRect">
            <a:avLst/>
          </a:prstGeom>
          <a:solidFill>
            <a:schemeClr val="bg1"/>
          </a:solidFill>
        </p:spPr>
        <p:txBody>
          <a:bodyPr anchor="ctr" anchorCtr="1"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ru-RU" dirty="0"/>
              <a:t>Название, текст         </a:t>
            </a:r>
          </a:p>
        </p:txBody>
      </p:sp>
      <p:sp>
        <p:nvSpPr>
          <p:cNvPr id="67" name="Текст 5">
            <a:extLst>
              <a:ext uri="{FF2B5EF4-FFF2-40B4-BE49-F238E27FC236}">
                <a16:creationId xmlns:a16="http://schemas.microsoft.com/office/drawing/2014/main" id="{B71DB80D-4D75-49DE-A7A8-758E26CB5A99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2130582" y="2598927"/>
            <a:ext cx="2520000" cy="439200"/>
          </a:xfrm>
          <a:prstGeom prst="roundRect">
            <a:avLst/>
          </a:prstGeom>
          <a:solidFill>
            <a:schemeClr val="bg1"/>
          </a:solidFill>
        </p:spPr>
        <p:txBody>
          <a:bodyPr anchor="ctr" anchorCtr="1"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ru-RU" dirty="0"/>
              <a:t>Название, текст         </a:t>
            </a:r>
          </a:p>
        </p:txBody>
      </p:sp>
      <p:sp>
        <p:nvSpPr>
          <p:cNvPr id="68" name="Текст 5">
            <a:extLst>
              <a:ext uri="{FF2B5EF4-FFF2-40B4-BE49-F238E27FC236}">
                <a16:creationId xmlns:a16="http://schemas.microsoft.com/office/drawing/2014/main" id="{12D6445D-31E2-4A5D-B283-C3D996FFC833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2130582" y="3128386"/>
            <a:ext cx="2520000" cy="439200"/>
          </a:xfrm>
          <a:prstGeom prst="roundRect">
            <a:avLst/>
          </a:prstGeom>
          <a:solidFill>
            <a:schemeClr val="bg1"/>
          </a:solidFill>
        </p:spPr>
        <p:txBody>
          <a:bodyPr anchor="ctr" anchorCtr="1"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ru-RU" dirty="0"/>
              <a:t>Название, текст         </a:t>
            </a:r>
          </a:p>
        </p:txBody>
      </p:sp>
      <p:sp>
        <p:nvSpPr>
          <p:cNvPr id="69" name="Текст 5">
            <a:extLst>
              <a:ext uri="{FF2B5EF4-FFF2-40B4-BE49-F238E27FC236}">
                <a16:creationId xmlns:a16="http://schemas.microsoft.com/office/drawing/2014/main" id="{06C8E708-C806-4432-8860-9EDC2E154557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2130582" y="3657844"/>
            <a:ext cx="2520000" cy="439200"/>
          </a:xfrm>
          <a:prstGeom prst="roundRect">
            <a:avLst/>
          </a:prstGeom>
          <a:solidFill>
            <a:schemeClr val="bg1"/>
          </a:solidFill>
        </p:spPr>
        <p:txBody>
          <a:bodyPr anchor="ctr" anchorCtr="1"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ru-RU" dirty="0"/>
              <a:t>Название, текст         </a:t>
            </a:r>
          </a:p>
        </p:txBody>
      </p:sp>
      <p:sp>
        <p:nvSpPr>
          <p:cNvPr id="70" name="Текст 5">
            <a:extLst>
              <a:ext uri="{FF2B5EF4-FFF2-40B4-BE49-F238E27FC236}">
                <a16:creationId xmlns:a16="http://schemas.microsoft.com/office/drawing/2014/main" id="{16CB9371-790B-46BE-A327-1AAA9B6B2AAF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813348" y="2065526"/>
            <a:ext cx="2520000" cy="439200"/>
          </a:xfrm>
          <a:prstGeom prst="roundRect">
            <a:avLst/>
          </a:prstGeom>
          <a:solidFill>
            <a:schemeClr val="bg1"/>
          </a:solidFill>
        </p:spPr>
        <p:txBody>
          <a:bodyPr anchor="ctr" anchorCtr="1"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ru-RU" dirty="0"/>
              <a:t>Название, текст         </a:t>
            </a:r>
          </a:p>
        </p:txBody>
      </p:sp>
      <p:sp>
        <p:nvSpPr>
          <p:cNvPr id="71" name="Текст 5">
            <a:extLst>
              <a:ext uri="{FF2B5EF4-FFF2-40B4-BE49-F238E27FC236}">
                <a16:creationId xmlns:a16="http://schemas.microsoft.com/office/drawing/2014/main" id="{B6455D9E-4952-4D17-8283-470E2615968D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4813348" y="1540009"/>
            <a:ext cx="2520000" cy="439200"/>
          </a:xfrm>
          <a:prstGeom prst="roundRect">
            <a:avLst/>
          </a:prstGeom>
          <a:solidFill>
            <a:schemeClr val="bg1"/>
          </a:solidFill>
        </p:spPr>
        <p:txBody>
          <a:bodyPr anchor="ctr" anchorCtr="1"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ru-RU" dirty="0"/>
              <a:t>Название, текст         </a:t>
            </a:r>
          </a:p>
        </p:txBody>
      </p:sp>
      <p:sp>
        <p:nvSpPr>
          <p:cNvPr id="72" name="Текст 5">
            <a:extLst>
              <a:ext uri="{FF2B5EF4-FFF2-40B4-BE49-F238E27FC236}">
                <a16:creationId xmlns:a16="http://schemas.microsoft.com/office/drawing/2014/main" id="{B97431E6-849E-4621-9F6A-A44F3F06CFFC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4813348" y="2591043"/>
            <a:ext cx="2520000" cy="439200"/>
          </a:xfrm>
          <a:prstGeom prst="roundRect">
            <a:avLst/>
          </a:prstGeom>
          <a:solidFill>
            <a:schemeClr val="bg1"/>
          </a:solidFill>
        </p:spPr>
        <p:txBody>
          <a:bodyPr anchor="ctr" anchorCtr="1"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ru-RU" dirty="0"/>
              <a:t>Название, текст         </a:t>
            </a:r>
          </a:p>
        </p:txBody>
      </p:sp>
      <p:sp>
        <p:nvSpPr>
          <p:cNvPr id="73" name="Текст 5">
            <a:extLst>
              <a:ext uri="{FF2B5EF4-FFF2-40B4-BE49-F238E27FC236}">
                <a16:creationId xmlns:a16="http://schemas.microsoft.com/office/drawing/2014/main" id="{E91A6C2B-87DD-4371-AE6A-DE38F4DDA390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4813348" y="3116560"/>
            <a:ext cx="2520000" cy="439200"/>
          </a:xfrm>
          <a:prstGeom prst="roundRect">
            <a:avLst/>
          </a:prstGeom>
          <a:solidFill>
            <a:schemeClr val="bg1"/>
          </a:solidFill>
        </p:spPr>
        <p:txBody>
          <a:bodyPr anchor="ctr" anchorCtr="1"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ru-RU" dirty="0"/>
              <a:t>Название, текст         </a:t>
            </a:r>
          </a:p>
        </p:txBody>
      </p:sp>
      <p:sp>
        <p:nvSpPr>
          <p:cNvPr id="74" name="Текст 5">
            <a:extLst>
              <a:ext uri="{FF2B5EF4-FFF2-40B4-BE49-F238E27FC236}">
                <a16:creationId xmlns:a16="http://schemas.microsoft.com/office/drawing/2014/main" id="{687C507A-80C8-4896-AE3F-98740B88F6F3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4813348" y="3642078"/>
            <a:ext cx="2520000" cy="439200"/>
          </a:xfrm>
          <a:prstGeom prst="roundRect">
            <a:avLst/>
          </a:prstGeom>
          <a:solidFill>
            <a:schemeClr val="bg1"/>
          </a:solidFill>
        </p:spPr>
        <p:txBody>
          <a:bodyPr anchor="ctr" anchorCtr="1"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ru-RU" dirty="0"/>
              <a:t>Название, текст         </a:t>
            </a:r>
          </a:p>
        </p:txBody>
      </p:sp>
      <p:sp>
        <p:nvSpPr>
          <p:cNvPr id="75" name="Текст 5">
            <a:extLst>
              <a:ext uri="{FF2B5EF4-FFF2-40B4-BE49-F238E27FC236}">
                <a16:creationId xmlns:a16="http://schemas.microsoft.com/office/drawing/2014/main" id="{0ECD382E-87D1-4B90-9CDE-1949180FE71D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7496113" y="2062899"/>
            <a:ext cx="2520000" cy="439200"/>
          </a:xfrm>
          <a:prstGeom prst="roundRect">
            <a:avLst/>
          </a:prstGeom>
          <a:solidFill>
            <a:schemeClr val="bg1"/>
          </a:solidFill>
        </p:spPr>
        <p:txBody>
          <a:bodyPr anchor="ctr" anchorCtr="1"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ru-RU" dirty="0"/>
              <a:t>Название, текст         </a:t>
            </a:r>
          </a:p>
        </p:txBody>
      </p:sp>
      <p:sp>
        <p:nvSpPr>
          <p:cNvPr id="76" name="Текст 5">
            <a:extLst>
              <a:ext uri="{FF2B5EF4-FFF2-40B4-BE49-F238E27FC236}">
                <a16:creationId xmlns:a16="http://schemas.microsoft.com/office/drawing/2014/main" id="{901487F2-B5BE-4F61-872C-FFC73DBF4C12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7496113" y="1540009"/>
            <a:ext cx="2520000" cy="439200"/>
          </a:xfrm>
          <a:prstGeom prst="roundRect">
            <a:avLst/>
          </a:prstGeom>
          <a:solidFill>
            <a:schemeClr val="bg1"/>
          </a:solidFill>
        </p:spPr>
        <p:txBody>
          <a:bodyPr anchor="ctr" anchorCtr="1"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ru-RU" dirty="0"/>
              <a:t>Название, текст         </a:t>
            </a:r>
          </a:p>
        </p:txBody>
      </p:sp>
      <p:sp>
        <p:nvSpPr>
          <p:cNvPr id="77" name="Текст 5">
            <a:extLst>
              <a:ext uri="{FF2B5EF4-FFF2-40B4-BE49-F238E27FC236}">
                <a16:creationId xmlns:a16="http://schemas.microsoft.com/office/drawing/2014/main" id="{09BD6054-C33D-4311-9344-8F0024B61FD9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7496113" y="2585789"/>
            <a:ext cx="2520000" cy="439200"/>
          </a:xfrm>
          <a:prstGeom prst="roundRect">
            <a:avLst/>
          </a:prstGeom>
          <a:solidFill>
            <a:schemeClr val="bg1"/>
          </a:solidFill>
        </p:spPr>
        <p:txBody>
          <a:bodyPr anchor="ctr" anchorCtr="1"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ru-RU" dirty="0"/>
              <a:t>Название, текст         </a:t>
            </a:r>
          </a:p>
        </p:txBody>
      </p:sp>
      <p:sp>
        <p:nvSpPr>
          <p:cNvPr id="78" name="Текст 5">
            <a:extLst>
              <a:ext uri="{FF2B5EF4-FFF2-40B4-BE49-F238E27FC236}">
                <a16:creationId xmlns:a16="http://schemas.microsoft.com/office/drawing/2014/main" id="{6F15F384-9321-46C2-879E-B4A278818729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7496113" y="3108679"/>
            <a:ext cx="2520000" cy="439200"/>
          </a:xfrm>
          <a:prstGeom prst="roundRect">
            <a:avLst/>
          </a:prstGeom>
          <a:solidFill>
            <a:schemeClr val="bg1"/>
          </a:solidFill>
        </p:spPr>
        <p:txBody>
          <a:bodyPr anchor="ctr" anchorCtr="1"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ru-RU" dirty="0"/>
              <a:t>Название, текст         </a:t>
            </a:r>
          </a:p>
        </p:txBody>
      </p:sp>
      <p:sp>
        <p:nvSpPr>
          <p:cNvPr id="79" name="Текст 5">
            <a:extLst>
              <a:ext uri="{FF2B5EF4-FFF2-40B4-BE49-F238E27FC236}">
                <a16:creationId xmlns:a16="http://schemas.microsoft.com/office/drawing/2014/main" id="{BCFBC8CB-7CA8-4748-B501-07CA9791123E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7496113" y="3631568"/>
            <a:ext cx="2520000" cy="439200"/>
          </a:xfrm>
          <a:prstGeom prst="roundRect">
            <a:avLst/>
          </a:prstGeom>
          <a:solidFill>
            <a:schemeClr val="bg1"/>
          </a:solidFill>
        </p:spPr>
        <p:txBody>
          <a:bodyPr anchor="ctr" anchorCtr="1"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ru-RU" dirty="0"/>
              <a:t>Название, текст         </a:t>
            </a:r>
          </a:p>
        </p:txBody>
      </p:sp>
      <p:sp>
        <p:nvSpPr>
          <p:cNvPr id="80" name="Текст 5">
            <a:extLst>
              <a:ext uri="{FF2B5EF4-FFF2-40B4-BE49-F238E27FC236}">
                <a16:creationId xmlns:a16="http://schemas.microsoft.com/office/drawing/2014/main" id="{A997E43E-01FE-44DB-BE43-58772325D27E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2096477" y="5034699"/>
            <a:ext cx="3954585" cy="400901"/>
          </a:xfrm>
          <a:prstGeom prst="roundRect">
            <a:avLst/>
          </a:prstGeom>
          <a:noFill/>
        </p:spPr>
        <p:txBody>
          <a:bodyPr anchor="ctr" anchorCtr="1"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ru-RU" dirty="0"/>
              <a:t>Название, текст         </a:t>
            </a:r>
          </a:p>
        </p:txBody>
      </p:sp>
      <p:sp>
        <p:nvSpPr>
          <p:cNvPr id="82" name="Текст 5">
            <a:extLst>
              <a:ext uri="{FF2B5EF4-FFF2-40B4-BE49-F238E27FC236}">
                <a16:creationId xmlns:a16="http://schemas.microsoft.com/office/drawing/2014/main" id="{BEE08BEA-6837-4869-A32D-3E6E1AF7D271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2096477" y="5448914"/>
            <a:ext cx="3954585" cy="400901"/>
          </a:xfrm>
          <a:prstGeom prst="roundRect">
            <a:avLst/>
          </a:prstGeom>
          <a:noFill/>
        </p:spPr>
        <p:txBody>
          <a:bodyPr anchor="ctr" anchorCtr="1"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ru-RU" dirty="0"/>
              <a:t>Название, текст         </a:t>
            </a:r>
          </a:p>
        </p:txBody>
      </p:sp>
      <p:sp>
        <p:nvSpPr>
          <p:cNvPr id="83" name="Текст 5">
            <a:extLst>
              <a:ext uri="{FF2B5EF4-FFF2-40B4-BE49-F238E27FC236}">
                <a16:creationId xmlns:a16="http://schemas.microsoft.com/office/drawing/2014/main" id="{5C889977-9068-4ED8-9E2F-08A116DBEE23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2096477" y="5863129"/>
            <a:ext cx="3954585" cy="400901"/>
          </a:xfrm>
          <a:prstGeom prst="roundRect">
            <a:avLst/>
          </a:prstGeom>
          <a:noFill/>
        </p:spPr>
        <p:txBody>
          <a:bodyPr anchor="ctr" anchorCtr="1"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ru-RU" dirty="0"/>
              <a:t>Название, текст         </a:t>
            </a:r>
          </a:p>
        </p:txBody>
      </p:sp>
      <p:sp>
        <p:nvSpPr>
          <p:cNvPr id="84" name="Текст 5">
            <a:extLst>
              <a:ext uri="{FF2B5EF4-FFF2-40B4-BE49-F238E27FC236}">
                <a16:creationId xmlns:a16="http://schemas.microsoft.com/office/drawing/2014/main" id="{70844F9F-008C-4F43-BB82-5D3A0C89DDB6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6101861" y="5019068"/>
            <a:ext cx="3954585" cy="400901"/>
          </a:xfrm>
          <a:prstGeom prst="roundRect">
            <a:avLst/>
          </a:prstGeom>
          <a:noFill/>
        </p:spPr>
        <p:txBody>
          <a:bodyPr anchor="ctr" anchorCtr="1"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ru-RU" dirty="0"/>
              <a:t>Название, текст         </a:t>
            </a:r>
          </a:p>
        </p:txBody>
      </p:sp>
      <p:sp>
        <p:nvSpPr>
          <p:cNvPr id="85" name="Текст 5">
            <a:extLst>
              <a:ext uri="{FF2B5EF4-FFF2-40B4-BE49-F238E27FC236}">
                <a16:creationId xmlns:a16="http://schemas.microsoft.com/office/drawing/2014/main" id="{7B1D34F5-4553-4D7A-B7BB-BF1DF5ECD27E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6101861" y="5433283"/>
            <a:ext cx="3954585" cy="400901"/>
          </a:xfrm>
          <a:prstGeom prst="roundRect">
            <a:avLst/>
          </a:prstGeom>
          <a:noFill/>
        </p:spPr>
        <p:txBody>
          <a:bodyPr anchor="ctr" anchorCtr="1"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ru-RU" dirty="0"/>
              <a:t>Название, текст         </a:t>
            </a:r>
          </a:p>
        </p:txBody>
      </p:sp>
      <p:sp>
        <p:nvSpPr>
          <p:cNvPr id="86" name="Текст 5">
            <a:extLst>
              <a:ext uri="{FF2B5EF4-FFF2-40B4-BE49-F238E27FC236}">
                <a16:creationId xmlns:a16="http://schemas.microsoft.com/office/drawing/2014/main" id="{715BA2BC-8ED3-47C8-913D-72FBAED4EA94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6101861" y="5847498"/>
            <a:ext cx="3954585" cy="400901"/>
          </a:xfrm>
          <a:prstGeom prst="roundRect">
            <a:avLst/>
          </a:prstGeom>
          <a:noFill/>
        </p:spPr>
        <p:txBody>
          <a:bodyPr anchor="ctr" anchorCtr="1"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ru-RU" dirty="0"/>
              <a:t>Название, текст         </a:t>
            </a:r>
          </a:p>
        </p:txBody>
      </p:sp>
    </p:spTree>
    <p:extLst>
      <p:ext uri="{BB962C8B-B14F-4D97-AF65-F5344CB8AC3E}">
        <p14:creationId xmlns:p14="http://schemas.microsoft.com/office/powerpoint/2010/main" val="27370769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6046412C-DC08-425E-81F4-DF2964F5E3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903FFF-D8D0-44A8-86BF-5976868F6759}" type="slidenum">
              <a:rPr lang="ru-RU" smtClean="0"/>
              <a:t>‹#›</a:t>
            </a:fld>
            <a:endParaRPr lang="ru-RU"/>
          </a:p>
        </p:txBody>
      </p:sp>
      <p:sp>
        <p:nvSpPr>
          <p:cNvPr id="44" name="Заголовок 1">
            <a:extLst>
              <a:ext uri="{FF2B5EF4-FFF2-40B4-BE49-F238E27FC236}">
                <a16:creationId xmlns:a16="http://schemas.microsoft.com/office/drawing/2014/main" id="{3FDF7801-750D-45D2-BA4D-C1C3B3A5CD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490798"/>
            <a:ext cx="10515600" cy="691630"/>
          </a:xfrm>
          <a:prstGeom prst="rect">
            <a:avLst/>
          </a:prstGeom>
        </p:spPr>
        <p:txBody>
          <a:bodyPr lIns="0" anchor="t" anchorCtr="0">
            <a:normAutofit/>
          </a:bodyPr>
          <a:lstStyle>
            <a:lvl1pPr>
              <a:defRPr sz="2800" b="1"/>
            </a:lvl1pPr>
          </a:lstStyle>
          <a:p>
            <a:r>
              <a:rPr lang="de-DE"/>
              <a:t>Mastertitelformat bearbeiten</a:t>
            </a:r>
            <a:endParaRPr lang="ru-RU" dirty="0"/>
          </a:p>
        </p:txBody>
      </p:sp>
      <p:sp>
        <p:nvSpPr>
          <p:cNvPr id="6" name="Текст 5">
            <a:extLst>
              <a:ext uri="{FF2B5EF4-FFF2-40B4-BE49-F238E27FC236}">
                <a16:creationId xmlns:a16="http://schemas.microsoft.com/office/drawing/2014/main" id="{663EAC20-9021-4DDF-ADCD-BF343899DB6A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130582" y="2882884"/>
            <a:ext cx="2520000" cy="439200"/>
          </a:xfrm>
          <a:prstGeom prst="roundRect">
            <a:avLst/>
          </a:prstGeom>
          <a:solidFill>
            <a:schemeClr val="bg1"/>
          </a:solidFill>
        </p:spPr>
        <p:txBody>
          <a:bodyPr anchor="ctr" anchorCtr="1"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ru-RU" dirty="0"/>
              <a:t>Название, текст         </a:t>
            </a:r>
          </a:p>
        </p:txBody>
      </p:sp>
      <p:sp>
        <p:nvSpPr>
          <p:cNvPr id="66" name="Текст 5">
            <a:extLst>
              <a:ext uri="{FF2B5EF4-FFF2-40B4-BE49-F238E27FC236}">
                <a16:creationId xmlns:a16="http://schemas.microsoft.com/office/drawing/2014/main" id="{E6D8C3DA-ADBB-425C-9086-7CFCE870E37E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2130582" y="2341673"/>
            <a:ext cx="2520000" cy="439200"/>
          </a:xfrm>
          <a:prstGeom prst="roundRect">
            <a:avLst/>
          </a:prstGeom>
          <a:solidFill>
            <a:schemeClr val="bg1"/>
          </a:solidFill>
        </p:spPr>
        <p:txBody>
          <a:bodyPr anchor="ctr" anchorCtr="1"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ru-RU" dirty="0"/>
              <a:t>Название, текст         </a:t>
            </a:r>
          </a:p>
        </p:txBody>
      </p:sp>
      <p:sp>
        <p:nvSpPr>
          <p:cNvPr id="67" name="Текст 5">
            <a:extLst>
              <a:ext uri="{FF2B5EF4-FFF2-40B4-BE49-F238E27FC236}">
                <a16:creationId xmlns:a16="http://schemas.microsoft.com/office/drawing/2014/main" id="{B71DB80D-4D75-49DE-A7A8-758E26CB5A99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2130582" y="3424095"/>
            <a:ext cx="2520000" cy="439200"/>
          </a:xfrm>
          <a:prstGeom prst="roundRect">
            <a:avLst/>
          </a:prstGeom>
          <a:solidFill>
            <a:schemeClr val="bg1"/>
          </a:solidFill>
        </p:spPr>
        <p:txBody>
          <a:bodyPr anchor="ctr" anchorCtr="1"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ru-RU" dirty="0"/>
              <a:t>Название, текст         </a:t>
            </a:r>
          </a:p>
        </p:txBody>
      </p:sp>
      <p:sp>
        <p:nvSpPr>
          <p:cNvPr id="68" name="Текст 5">
            <a:extLst>
              <a:ext uri="{FF2B5EF4-FFF2-40B4-BE49-F238E27FC236}">
                <a16:creationId xmlns:a16="http://schemas.microsoft.com/office/drawing/2014/main" id="{12D6445D-31E2-4A5D-B283-C3D996FFC833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2130582" y="3965306"/>
            <a:ext cx="2520000" cy="439200"/>
          </a:xfrm>
          <a:prstGeom prst="roundRect">
            <a:avLst/>
          </a:prstGeom>
          <a:solidFill>
            <a:schemeClr val="bg1"/>
          </a:solidFill>
        </p:spPr>
        <p:txBody>
          <a:bodyPr anchor="ctr" anchorCtr="1"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ru-RU" dirty="0"/>
              <a:t>Название, текст         </a:t>
            </a:r>
          </a:p>
        </p:txBody>
      </p:sp>
      <p:sp>
        <p:nvSpPr>
          <p:cNvPr id="69" name="Текст 5">
            <a:extLst>
              <a:ext uri="{FF2B5EF4-FFF2-40B4-BE49-F238E27FC236}">
                <a16:creationId xmlns:a16="http://schemas.microsoft.com/office/drawing/2014/main" id="{06C8E708-C806-4432-8860-9EDC2E154557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2130582" y="4506517"/>
            <a:ext cx="2520000" cy="439200"/>
          </a:xfrm>
          <a:prstGeom prst="roundRect">
            <a:avLst/>
          </a:prstGeom>
          <a:solidFill>
            <a:schemeClr val="bg1"/>
          </a:solidFill>
        </p:spPr>
        <p:txBody>
          <a:bodyPr anchor="ctr" anchorCtr="1"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ru-RU" dirty="0"/>
              <a:t>Название, текст         </a:t>
            </a:r>
          </a:p>
        </p:txBody>
      </p:sp>
      <p:sp>
        <p:nvSpPr>
          <p:cNvPr id="70" name="Текст 5">
            <a:extLst>
              <a:ext uri="{FF2B5EF4-FFF2-40B4-BE49-F238E27FC236}">
                <a16:creationId xmlns:a16="http://schemas.microsoft.com/office/drawing/2014/main" id="{16CB9371-790B-46BE-A327-1AAA9B6B2AAF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813348" y="2882884"/>
            <a:ext cx="2520000" cy="439200"/>
          </a:xfrm>
          <a:prstGeom prst="roundRect">
            <a:avLst/>
          </a:prstGeom>
          <a:solidFill>
            <a:schemeClr val="bg1"/>
          </a:solidFill>
        </p:spPr>
        <p:txBody>
          <a:bodyPr anchor="ctr" anchorCtr="1"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ru-RU" dirty="0"/>
              <a:t>Название, текст         </a:t>
            </a:r>
          </a:p>
        </p:txBody>
      </p:sp>
      <p:sp>
        <p:nvSpPr>
          <p:cNvPr id="71" name="Текст 5">
            <a:extLst>
              <a:ext uri="{FF2B5EF4-FFF2-40B4-BE49-F238E27FC236}">
                <a16:creationId xmlns:a16="http://schemas.microsoft.com/office/drawing/2014/main" id="{B6455D9E-4952-4D17-8283-470E2615968D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4813348" y="2341673"/>
            <a:ext cx="2520000" cy="439200"/>
          </a:xfrm>
          <a:prstGeom prst="roundRect">
            <a:avLst/>
          </a:prstGeom>
          <a:solidFill>
            <a:schemeClr val="bg1"/>
          </a:solidFill>
        </p:spPr>
        <p:txBody>
          <a:bodyPr anchor="ctr" anchorCtr="1"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ru-RU" dirty="0"/>
              <a:t>Название, текст         </a:t>
            </a:r>
          </a:p>
        </p:txBody>
      </p:sp>
      <p:sp>
        <p:nvSpPr>
          <p:cNvPr id="72" name="Текст 5">
            <a:extLst>
              <a:ext uri="{FF2B5EF4-FFF2-40B4-BE49-F238E27FC236}">
                <a16:creationId xmlns:a16="http://schemas.microsoft.com/office/drawing/2014/main" id="{B97431E6-849E-4621-9F6A-A44F3F06CFFC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4813348" y="3424095"/>
            <a:ext cx="2520000" cy="439200"/>
          </a:xfrm>
          <a:prstGeom prst="roundRect">
            <a:avLst/>
          </a:prstGeom>
          <a:solidFill>
            <a:schemeClr val="bg1"/>
          </a:solidFill>
        </p:spPr>
        <p:txBody>
          <a:bodyPr anchor="ctr" anchorCtr="1"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ru-RU" dirty="0"/>
              <a:t>Название, текст         </a:t>
            </a:r>
          </a:p>
        </p:txBody>
      </p:sp>
      <p:sp>
        <p:nvSpPr>
          <p:cNvPr id="73" name="Текст 5">
            <a:extLst>
              <a:ext uri="{FF2B5EF4-FFF2-40B4-BE49-F238E27FC236}">
                <a16:creationId xmlns:a16="http://schemas.microsoft.com/office/drawing/2014/main" id="{E91A6C2B-87DD-4371-AE6A-DE38F4DDA390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4813348" y="3965306"/>
            <a:ext cx="2520000" cy="439200"/>
          </a:xfrm>
          <a:prstGeom prst="roundRect">
            <a:avLst/>
          </a:prstGeom>
          <a:solidFill>
            <a:schemeClr val="bg1"/>
          </a:solidFill>
        </p:spPr>
        <p:txBody>
          <a:bodyPr anchor="ctr" anchorCtr="1"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ru-RU" dirty="0"/>
              <a:t>Название, текст         </a:t>
            </a:r>
          </a:p>
        </p:txBody>
      </p:sp>
      <p:sp>
        <p:nvSpPr>
          <p:cNvPr id="74" name="Текст 5">
            <a:extLst>
              <a:ext uri="{FF2B5EF4-FFF2-40B4-BE49-F238E27FC236}">
                <a16:creationId xmlns:a16="http://schemas.microsoft.com/office/drawing/2014/main" id="{687C507A-80C8-4896-AE3F-98740B88F6F3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4813348" y="4506517"/>
            <a:ext cx="2520000" cy="439200"/>
          </a:xfrm>
          <a:prstGeom prst="roundRect">
            <a:avLst/>
          </a:prstGeom>
          <a:solidFill>
            <a:schemeClr val="bg1"/>
          </a:solidFill>
        </p:spPr>
        <p:txBody>
          <a:bodyPr anchor="ctr" anchorCtr="1"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ru-RU" dirty="0"/>
              <a:t>Название, текст         </a:t>
            </a:r>
          </a:p>
        </p:txBody>
      </p:sp>
      <p:sp>
        <p:nvSpPr>
          <p:cNvPr id="75" name="Текст 5">
            <a:extLst>
              <a:ext uri="{FF2B5EF4-FFF2-40B4-BE49-F238E27FC236}">
                <a16:creationId xmlns:a16="http://schemas.microsoft.com/office/drawing/2014/main" id="{0ECD382E-87D1-4B90-9CDE-1949180FE71D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7496113" y="2882884"/>
            <a:ext cx="2520000" cy="439200"/>
          </a:xfrm>
          <a:prstGeom prst="roundRect">
            <a:avLst/>
          </a:prstGeom>
          <a:solidFill>
            <a:schemeClr val="bg1"/>
          </a:solidFill>
        </p:spPr>
        <p:txBody>
          <a:bodyPr anchor="ctr" anchorCtr="1"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ru-RU" dirty="0"/>
              <a:t>Название, текст         </a:t>
            </a:r>
          </a:p>
        </p:txBody>
      </p:sp>
      <p:sp>
        <p:nvSpPr>
          <p:cNvPr id="76" name="Текст 5">
            <a:extLst>
              <a:ext uri="{FF2B5EF4-FFF2-40B4-BE49-F238E27FC236}">
                <a16:creationId xmlns:a16="http://schemas.microsoft.com/office/drawing/2014/main" id="{901487F2-B5BE-4F61-872C-FFC73DBF4C12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7496113" y="2341673"/>
            <a:ext cx="2520000" cy="439200"/>
          </a:xfrm>
          <a:prstGeom prst="roundRect">
            <a:avLst/>
          </a:prstGeom>
          <a:solidFill>
            <a:schemeClr val="bg1"/>
          </a:solidFill>
        </p:spPr>
        <p:txBody>
          <a:bodyPr anchor="ctr" anchorCtr="1"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ru-RU" dirty="0"/>
              <a:t>Название, текст         </a:t>
            </a:r>
          </a:p>
        </p:txBody>
      </p:sp>
      <p:sp>
        <p:nvSpPr>
          <p:cNvPr id="77" name="Текст 5">
            <a:extLst>
              <a:ext uri="{FF2B5EF4-FFF2-40B4-BE49-F238E27FC236}">
                <a16:creationId xmlns:a16="http://schemas.microsoft.com/office/drawing/2014/main" id="{09BD6054-C33D-4311-9344-8F0024B61FD9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7496113" y="3424095"/>
            <a:ext cx="2520000" cy="439200"/>
          </a:xfrm>
          <a:prstGeom prst="roundRect">
            <a:avLst/>
          </a:prstGeom>
          <a:solidFill>
            <a:schemeClr val="bg1"/>
          </a:solidFill>
        </p:spPr>
        <p:txBody>
          <a:bodyPr anchor="ctr" anchorCtr="1"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ru-RU" dirty="0"/>
              <a:t>Название, текст         </a:t>
            </a:r>
          </a:p>
        </p:txBody>
      </p:sp>
      <p:sp>
        <p:nvSpPr>
          <p:cNvPr id="78" name="Текст 5">
            <a:extLst>
              <a:ext uri="{FF2B5EF4-FFF2-40B4-BE49-F238E27FC236}">
                <a16:creationId xmlns:a16="http://schemas.microsoft.com/office/drawing/2014/main" id="{6F15F384-9321-46C2-879E-B4A278818729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7496113" y="3965306"/>
            <a:ext cx="2520000" cy="439200"/>
          </a:xfrm>
          <a:prstGeom prst="roundRect">
            <a:avLst/>
          </a:prstGeom>
          <a:solidFill>
            <a:schemeClr val="bg1"/>
          </a:solidFill>
        </p:spPr>
        <p:txBody>
          <a:bodyPr anchor="ctr" anchorCtr="1"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ru-RU" dirty="0"/>
              <a:t>Название, текст         </a:t>
            </a:r>
          </a:p>
        </p:txBody>
      </p:sp>
      <p:sp>
        <p:nvSpPr>
          <p:cNvPr id="79" name="Текст 5">
            <a:extLst>
              <a:ext uri="{FF2B5EF4-FFF2-40B4-BE49-F238E27FC236}">
                <a16:creationId xmlns:a16="http://schemas.microsoft.com/office/drawing/2014/main" id="{BCFBC8CB-7CA8-4748-B501-07CA9791123E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7496113" y="4506517"/>
            <a:ext cx="2520000" cy="439200"/>
          </a:xfrm>
          <a:prstGeom prst="roundRect">
            <a:avLst/>
          </a:prstGeom>
          <a:solidFill>
            <a:schemeClr val="bg1"/>
          </a:solidFill>
        </p:spPr>
        <p:txBody>
          <a:bodyPr anchor="ctr" anchorCtr="1"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ru-RU" dirty="0"/>
              <a:t>Название, текст         </a:t>
            </a:r>
          </a:p>
        </p:txBody>
      </p:sp>
      <p:sp>
        <p:nvSpPr>
          <p:cNvPr id="28" name="Текст 5">
            <a:extLst>
              <a:ext uri="{FF2B5EF4-FFF2-40B4-BE49-F238E27FC236}">
                <a16:creationId xmlns:a16="http://schemas.microsoft.com/office/drawing/2014/main" id="{5E64BF89-7958-4F34-BD56-5FCC93CC5498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2145196" y="5047728"/>
            <a:ext cx="2520000" cy="439200"/>
          </a:xfrm>
          <a:prstGeom prst="roundRect">
            <a:avLst/>
          </a:prstGeom>
          <a:solidFill>
            <a:schemeClr val="bg1"/>
          </a:solidFill>
        </p:spPr>
        <p:txBody>
          <a:bodyPr anchor="ctr" anchorCtr="1"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ru-RU" dirty="0"/>
              <a:t>Название, текст         </a:t>
            </a:r>
          </a:p>
        </p:txBody>
      </p:sp>
      <p:sp>
        <p:nvSpPr>
          <p:cNvPr id="29" name="Текст 5">
            <a:extLst>
              <a:ext uri="{FF2B5EF4-FFF2-40B4-BE49-F238E27FC236}">
                <a16:creationId xmlns:a16="http://schemas.microsoft.com/office/drawing/2014/main" id="{74CD5D72-BC8A-4CDC-82FA-5464FF660D7E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2145196" y="5588938"/>
            <a:ext cx="2520000" cy="439200"/>
          </a:xfrm>
          <a:prstGeom prst="roundRect">
            <a:avLst/>
          </a:prstGeom>
          <a:solidFill>
            <a:schemeClr val="bg1"/>
          </a:solidFill>
        </p:spPr>
        <p:txBody>
          <a:bodyPr anchor="ctr" anchorCtr="1"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ru-RU" dirty="0"/>
              <a:t>Название, текст         </a:t>
            </a:r>
          </a:p>
        </p:txBody>
      </p:sp>
      <p:sp>
        <p:nvSpPr>
          <p:cNvPr id="30" name="Текст 5">
            <a:extLst>
              <a:ext uri="{FF2B5EF4-FFF2-40B4-BE49-F238E27FC236}">
                <a16:creationId xmlns:a16="http://schemas.microsoft.com/office/drawing/2014/main" id="{F37E795B-C58F-4BA1-A748-568ACC96AAF5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4827962" y="5047728"/>
            <a:ext cx="2520000" cy="439200"/>
          </a:xfrm>
          <a:prstGeom prst="roundRect">
            <a:avLst/>
          </a:prstGeom>
          <a:solidFill>
            <a:schemeClr val="bg1"/>
          </a:solidFill>
        </p:spPr>
        <p:txBody>
          <a:bodyPr anchor="ctr" anchorCtr="1"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ru-RU" dirty="0"/>
              <a:t>Название, текст         </a:t>
            </a:r>
          </a:p>
        </p:txBody>
      </p:sp>
      <p:sp>
        <p:nvSpPr>
          <p:cNvPr id="31" name="Текст 5">
            <a:extLst>
              <a:ext uri="{FF2B5EF4-FFF2-40B4-BE49-F238E27FC236}">
                <a16:creationId xmlns:a16="http://schemas.microsoft.com/office/drawing/2014/main" id="{407AAD1F-1D77-4E2B-8EB2-8B7657548698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4827962" y="5588938"/>
            <a:ext cx="2520000" cy="439200"/>
          </a:xfrm>
          <a:prstGeom prst="roundRect">
            <a:avLst/>
          </a:prstGeom>
          <a:solidFill>
            <a:schemeClr val="bg1"/>
          </a:solidFill>
        </p:spPr>
        <p:txBody>
          <a:bodyPr anchor="ctr" anchorCtr="1"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ru-RU" dirty="0"/>
              <a:t>Название, текст         </a:t>
            </a:r>
          </a:p>
        </p:txBody>
      </p:sp>
      <p:sp>
        <p:nvSpPr>
          <p:cNvPr id="32" name="Текст 5">
            <a:extLst>
              <a:ext uri="{FF2B5EF4-FFF2-40B4-BE49-F238E27FC236}">
                <a16:creationId xmlns:a16="http://schemas.microsoft.com/office/drawing/2014/main" id="{48DA9567-C17C-4D98-B094-FB98A7D92D2A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7510727" y="5047728"/>
            <a:ext cx="2520000" cy="439200"/>
          </a:xfrm>
          <a:prstGeom prst="roundRect">
            <a:avLst/>
          </a:prstGeom>
          <a:solidFill>
            <a:schemeClr val="bg1"/>
          </a:solidFill>
        </p:spPr>
        <p:txBody>
          <a:bodyPr anchor="ctr" anchorCtr="1"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ru-RU" dirty="0"/>
              <a:t>Название, текст         </a:t>
            </a:r>
          </a:p>
        </p:txBody>
      </p:sp>
      <p:sp>
        <p:nvSpPr>
          <p:cNvPr id="33" name="Текст 5">
            <a:extLst>
              <a:ext uri="{FF2B5EF4-FFF2-40B4-BE49-F238E27FC236}">
                <a16:creationId xmlns:a16="http://schemas.microsoft.com/office/drawing/2014/main" id="{074F5873-2253-4520-A787-928DE96843FC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7510727" y="5588938"/>
            <a:ext cx="2520000" cy="439200"/>
          </a:xfrm>
          <a:prstGeom prst="roundRect">
            <a:avLst/>
          </a:prstGeom>
          <a:solidFill>
            <a:schemeClr val="bg1"/>
          </a:solidFill>
        </p:spPr>
        <p:txBody>
          <a:bodyPr anchor="ctr" anchorCtr="1"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ru-RU" dirty="0"/>
              <a:t>Название, текст         </a:t>
            </a:r>
          </a:p>
        </p:txBody>
      </p:sp>
    </p:spTree>
    <p:extLst>
      <p:ext uri="{BB962C8B-B14F-4D97-AF65-F5344CB8AC3E}">
        <p14:creationId xmlns:p14="http://schemas.microsoft.com/office/powerpoint/2010/main" val="38899266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две карти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84818C13-F1D5-4384-A593-124E177EFE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490798"/>
            <a:ext cx="9709584" cy="691630"/>
          </a:xfrm>
          <a:prstGeom prst="rect">
            <a:avLst/>
          </a:prstGeom>
        </p:spPr>
        <p:txBody>
          <a:bodyPr lIns="0" anchor="t" anchorCtr="0">
            <a:normAutofit/>
          </a:bodyPr>
          <a:lstStyle>
            <a:lvl1pPr>
              <a:defRPr sz="2800" b="1"/>
            </a:lvl1pPr>
          </a:lstStyle>
          <a:p>
            <a:r>
              <a:rPr lang="de-DE"/>
              <a:t>Mastertitelformat bearbeiten</a:t>
            </a:r>
            <a:endParaRPr lang="ru-RU" dirty="0"/>
          </a:p>
        </p:txBody>
      </p:sp>
      <p:sp>
        <p:nvSpPr>
          <p:cNvPr id="13" name="Рисунок 9">
            <a:extLst>
              <a:ext uri="{FF2B5EF4-FFF2-40B4-BE49-F238E27FC236}">
                <a16:creationId xmlns:a16="http://schemas.microsoft.com/office/drawing/2014/main" id="{85E253B7-B291-41D2-A6EF-ACAB9549E439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51224" y="1191193"/>
            <a:ext cx="5328000" cy="3960000"/>
          </a:xfrm>
          <a:prstGeom prst="roundRect">
            <a:avLst>
              <a:gd name="adj" fmla="val 5761"/>
            </a:avLst>
          </a:prstGeom>
          <a:solidFill>
            <a:schemeClr val="bg1"/>
          </a:solidFill>
          <a:effectLst>
            <a:outerShdw blurRad="317500" dist="50800" algn="ctr" rotWithShape="0">
              <a:schemeClr val="tx2">
                <a:lumMod val="90000"/>
              </a:schemeClr>
            </a:outerShdw>
          </a:effectLst>
        </p:spPr>
        <p:txBody>
          <a:bodyPr lIns="0" tIns="0" rIns="0" bIns="36000" anchor="b" anchorCtr="1"/>
          <a:lstStyle>
            <a:lvl1pPr marL="0" indent="0">
              <a:buNone/>
              <a:defRPr/>
            </a:lvl1pPr>
          </a:lstStyle>
          <a:p>
            <a:r>
              <a:rPr lang="de-DE"/>
              <a:t>Bild durch Klicken auf Symbol hinzufügen</a:t>
            </a:r>
            <a:endParaRPr lang="ru-RU" dirty="0"/>
          </a:p>
        </p:txBody>
      </p:sp>
      <p:sp>
        <p:nvSpPr>
          <p:cNvPr id="16" name="Рисунок 9">
            <a:extLst>
              <a:ext uri="{FF2B5EF4-FFF2-40B4-BE49-F238E27FC236}">
                <a16:creationId xmlns:a16="http://schemas.microsoft.com/office/drawing/2014/main" id="{82BEA8EE-9D5F-4463-92C8-2F38BFA2E387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347776" y="1179962"/>
            <a:ext cx="5328000" cy="3960000"/>
          </a:xfrm>
          <a:prstGeom prst="roundRect">
            <a:avLst>
              <a:gd name="adj" fmla="val 5761"/>
            </a:avLst>
          </a:prstGeom>
          <a:solidFill>
            <a:schemeClr val="bg1"/>
          </a:solidFill>
          <a:effectLst>
            <a:outerShdw blurRad="317500" dist="50800" algn="ctr" rotWithShape="0">
              <a:schemeClr val="tx2">
                <a:lumMod val="90000"/>
              </a:schemeClr>
            </a:outerShdw>
          </a:effectLst>
        </p:spPr>
        <p:txBody>
          <a:bodyPr lIns="0" tIns="0" rIns="0" bIns="36000" anchor="b" anchorCtr="1"/>
          <a:lstStyle>
            <a:lvl1pPr marL="0" indent="0">
              <a:buNone/>
              <a:defRPr/>
            </a:lvl1pPr>
          </a:lstStyle>
          <a:p>
            <a:r>
              <a:rPr lang="de-DE"/>
              <a:t>Bild durch Klicken auf Symbol hinzufügen</a:t>
            </a:r>
            <a:endParaRPr lang="ru-RU" dirty="0"/>
          </a:p>
        </p:txBody>
      </p:sp>
      <p:sp>
        <p:nvSpPr>
          <p:cNvPr id="19" name="Текст 18">
            <a:extLst>
              <a:ext uri="{FF2B5EF4-FFF2-40B4-BE49-F238E27FC236}">
                <a16:creationId xmlns:a16="http://schemas.microsoft.com/office/drawing/2014/main" id="{8FFACFEF-96B9-4F06-B753-86BF5DC50D3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31838" y="5235576"/>
            <a:ext cx="5207000" cy="520332"/>
          </a:xfrm>
        </p:spPr>
        <p:txBody>
          <a:bodyPr anchor="t" anchorCtr="1">
            <a:normAutofit/>
          </a:bodyPr>
          <a:lstStyle>
            <a:lvl1pPr marL="0" indent="0">
              <a:buNone/>
              <a:defRPr sz="1200"/>
            </a:lvl1pPr>
          </a:lstStyle>
          <a:p>
            <a:pPr lvl="0"/>
            <a:r>
              <a:rPr lang="ru-RU" dirty="0"/>
              <a:t>Подпись к рисунку</a:t>
            </a:r>
          </a:p>
        </p:txBody>
      </p:sp>
      <p:sp>
        <p:nvSpPr>
          <p:cNvPr id="20" name="Текст 18">
            <a:extLst>
              <a:ext uri="{FF2B5EF4-FFF2-40B4-BE49-F238E27FC236}">
                <a16:creationId xmlns:a16="http://schemas.microsoft.com/office/drawing/2014/main" id="{602C7F17-324C-4167-B947-390E3A3F4CB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466891" y="5224347"/>
            <a:ext cx="5207000" cy="520332"/>
          </a:xfrm>
        </p:spPr>
        <p:txBody>
          <a:bodyPr anchor="t" anchorCtr="1">
            <a:normAutofit/>
          </a:bodyPr>
          <a:lstStyle>
            <a:lvl1pPr marL="0" indent="0">
              <a:buNone/>
              <a:defRPr sz="1200"/>
            </a:lvl1pPr>
          </a:lstStyle>
          <a:p>
            <a:pPr lvl="0"/>
            <a:r>
              <a:rPr lang="ru-RU" dirty="0"/>
              <a:t>Подпись к рисунку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E92C12A-7CDC-4477-B1A4-22E0676C4569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186346" y="922237"/>
            <a:ext cx="936000" cy="9360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0" tIns="0" rIns="0" bIns="0" anchor="ctr" anchorCtr="1">
            <a:normAutofit/>
          </a:bodyPr>
          <a:lstStyle>
            <a:lvl1pPr marL="0" indent="0" algn="ctr">
              <a:buNone/>
              <a:defRPr sz="1400" b="1"/>
            </a:lvl1pPr>
          </a:lstStyle>
          <a:p>
            <a:pPr lvl="0"/>
            <a:r>
              <a:rPr lang="ru-RU" dirty="0"/>
              <a:t>класс</a:t>
            </a:r>
          </a:p>
        </p:txBody>
      </p:sp>
      <p:sp>
        <p:nvSpPr>
          <p:cNvPr id="15" name="Текст 3">
            <a:extLst>
              <a:ext uri="{FF2B5EF4-FFF2-40B4-BE49-F238E27FC236}">
                <a16:creationId xmlns:a16="http://schemas.microsoft.com/office/drawing/2014/main" id="{DAE754D4-509A-4A03-A07B-931F2879C6F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0998400" y="939883"/>
            <a:ext cx="936000" cy="9360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0" tIns="0" rIns="0" bIns="0" anchor="ctr" anchorCtr="1">
            <a:normAutofit/>
          </a:bodyPr>
          <a:lstStyle>
            <a:lvl1pPr marL="0" indent="0" algn="ctr">
              <a:buNone/>
              <a:defRPr sz="1400" b="1"/>
            </a:lvl1pPr>
          </a:lstStyle>
          <a:p>
            <a:pPr lvl="0"/>
            <a:r>
              <a:rPr lang="ru-RU" dirty="0"/>
              <a:t>класс</a:t>
            </a:r>
          </a:p>
        </p:txBody>
      </p:sp>
      <p:sp>
        <p:nvSpPr>
          <p:cNvPr id="21" name="Текст 3">
            <a:extLst>
              <a:ext uri="{FF2B5EF4-FFF2-40B4-BE49-F238E27FC236}">
                <a16:creationId xmlns:a16="http://schemas.microsoft.com/office/drawing/2014/main" id="{C1FEC8A3-B612-45BD-9D4B-0E042FCCC4BE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672478" y="6198670"/>
            <a:ext cx="3285492" cy="308008"/>
          </a:xfrm>
          <a:prstGeom prst="roundRect">
            <a:avLst>
              <a:gd name="adj" fmla="val 50000"/>
            </a:avLst>
          </a:prstGeom>
          <a:solidFill>
            <a:srgbClr val="D3E8FE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0" tIns="0" rIns="0" bIns="0" anchor="ctr" anchorCtr="1">
            <a:normAutofit/>
          </a:bodyPr>
          <a:lstStyle>
            <a:lvl1pPr marL="0" indent="0" algn="ctr">
              <a:buNone/>
              <a:defRPr sz="1400" b="0">
                <a:solidFill>
                  <a:schemeClr val="accent1"/>
                </a:solidFill>
              </a:defRPr>
            </a:lvl1pPr>
          </a:lstStyle>
          <a:p>
            <a:pPr lvl="0"/>
            <a:r>
              <a:rPr lang="ru-RU" dirty="0"/>
              <a:t>ссылка</a:t>
            </a:r>
          </a:p>
        </p:txBody>
      </p:sp>
      <p:sp>
        <p:nvSpPr>
          <p:cNvPr id="22" name="Текст 3">
            <a:extLst>
              <a:ext uri="{FF2B5EF4-FFF2-40B4-BE49-F238E27FC236}">
                <a16:creationId xmlns:a16="http://schemas.microsoft.com/office/drawing/2014/main" id="{7BFAA1B4-F1D5-47EE-9CD8-940853D75043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7369030" y="6197066"/>
            <a:ext cx="3285492" cy="308008"/>
          </a:xfrm>
          <a:prstGeom prst="roundRect">
            <a:avLst>
              <a:gd name="adj" fmla="val 50000"/>
            </a:avLst>
          </a:prstGeom>
          <a:solidFill>
            <a:srgbClr val="D3E8FE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0" tIns="0" rIns="0" bIns="0" anchor="ctr" anchorCtr="1">
            <a:normAutofit/>
          </a:bodyPr>
          <a:lstStyle>
            <a:lvl1pPr marL="0" indent="0" algn="ctr">
              <a:buNone/>
              <a:defRPr sz="1400" b="0">
                <a:solidFill>
                  <a:schemeClr val="accent1"/>
                </a:solidFill>
              </a:defRPr>
            </a:lvl1pPr>
          </a:lstStyle>
          <a:p>
            <a:pPr lvl="0"/>
            <a:r>
              <a:rPr lang="ru-RU" dirty="0"/>
              <a:t>ссылка</a:t>
            </a:r>
          </a:p>
        </p:txBody>
      </p:sp>
    </p:spTree>
    <p:extLst>
      <p:ext uri="{BB962C8B-B14F-4D97-AF65-F5344CB8AC3E}">
        <p14:creationId xmlns:p14="http://schemas.microsoft.com/office/powerpoint/2010/main" val="392871204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арти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84818C13-F1D5-4384-A593-124E177EFE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490798"/>
            <a:ext cx="9776961" cy="691630"/>
          </a:xfrm>
          <a:prstGeom prst="rect">
            <a:avLst/>
          </a:prstGeom>
        </p:spPr>
        <p:txBody>
          <a:bodyPr lIns="0" anchor="t" anchorCtr="0">
            <a:normAutofit/>
          </a:bodyPr>
          <a:lstStyle>
            <a:lvl1pPr>
              <a:defRPr sz="2800" b="1"/>
            </a:lvl1pPr>
          </a:lstStyle>
          <a:p>
            <a:r>
              <a:rPr lang="de-DE"/>
              <a:t>Mastertitelformat bearbeiten</a:t>
            </a:r>
            <a:endParaRPr lang="ru-RU" dirty="0"/>
          </a:p>
        </p:txBody>
      </p:sp>
      <p:sp>
        <p:nvSpPr>
          <p:cNvPr id="13" name="Рисунок 9">
            <a:extLst>
              <a:ext uri="{FF2B5EF4-FFF2-40B4-BE49-F238E27FC236}">
                <a16:creationId xmlns:a16="http://schemas.microsoft.com/office/drawing/2014/main" id="{85E253B7-B291-41D2-A6EF-ACAB9549E439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51224" y="1191193"/>
            <a:ext cx="4535773" cy="3371182"/>
          </a:xfrm>
          <a:prstGeom prst="roundRect">
            <a:avLst>
              <a:gd name="adj" fmla="val 5761"/>
            </a:avLst>
          </a:prstGeom>
          <a:solidFill>
            <a:schemeClr val="bg1"/>
          </a:solidFill>
          <a:effectLst>
            <a:outerShdw blurRad="317500" dist="50800" algn="ctr" rotWithShape="0">
              <a:schemeClr val="tx2">
                <a:lumMod val="90000"/>
              </a:schemeClr>
            </a:outerShdw>
          </a:effectLst>
        </p:spPr>
        <p:txBody>
          <a:bodyPr lIns="0" tIns="0" rIns="0" bIns="36000" anchor="b" anchorCtr="1"/>
          <a:lstStyle>
            <a:lvl1pPr marL="0" indent="0">
              <a:buNone/>
              <a:defRPr/>
            </a:lvl1pPr>
          </a:lstStyle>
          <a:p>
            <a:r>
              <a:rPr lang="de-DE"/>
              <a:t>Bild durch Klicken auf Symbol hinzufügen</a:t>
            </a:r>
            <a:endParaRPr lang="ru-RU" dirty="0"/>
          </a:p>
        </p:txBody>
      </p:sp>
      <p:sp>
        <p:nvSpPr>
          <p:cNvPr id="19" name="Текст 18">
            <a:extLst>
              <a:ext uri="{FF2B5EF4-FFF2-40B4-BE49-F238E27FC236}">
                <a16:creationId xmlns:a16="http://schemas.microsoft.com/office/drawing/2014/main" id="{8FFACFEF-96B9-4F06-B753-86BF5DC50D3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70339" y="4600309"/>
            <a:ext cx="3224145" cy="489548"/>
          </a:xfrm>
        </p:spPr>
        <p:txBody>
          <a:bodyPr anchor="t" anchorCtr="1">
            <a:normAutofit/>
          </a:bodyPr>
          <a:lstStyle>
            <a:lvl1pPr marL="0" indent="0">
              <a:buNone/>
              <a:defRPr sz="1200"/>
            </a:lvl1pPr>
          </a:lstStyle>
          <a:p>
            <a:pPr lvl="0"/>
            <a:r>
              <a:rPr lang="ru-RU" dirty="0"/>
              <a:t>Подпись к рисунку</a:t>
            </a:r>
          </a:p>
        </p:txBody>
      </p:sp>
      <p:sp>
        <p:nvSpPr>
          <p:cNvPr id="10" name="Рисунок 9">
            <a:extLst>
              <a:ext uri="{FF2B5EF4-FFF2-40B4-BE49-F238E27FC236}">
                <a16:creationId xmlns:a16="http://schemas.microsoft.com/office/drawing/2014/main" id="{5A4A8C9B-46A3-4C26-BAE0-B8884CF294C9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7194799" y="1199214"/>
            <a:ext cx="4535773" cy="3371182"/>
          </a:xfrm>
          <a:prstGeom prst="roundRect">
            <a:avLst>
              <a:gd name="adj" fmla="val 5761"/>
            </a:avLst>
          </a:prstGeom>
          <a:solidFill>
            <a:schemeClr val="bg1"/>
          </a:solidFill>
          <a:effectLst>
            <a:outerShdw blurRad="317500" dist="50800" algn="ctr" rotWithShape="0">
              <a:schemeClr val="tx2">
                <a:lumMod val="90000"/>
              </a:schemeClr>
            </a:outerShdw>
          </a:effectLst>
        </p:spPr>
        <p:txBody>
          <a:bodyPr lIns="0" tIns="0" rIns="0" bIns="36000" anchor="b" anchorCtr="1"/>
          <a:lstStyle>
            <a:lvl1pPr marL="0" indent="0">
              <a:buNone/>
              <a:defRPr/>
            </a:lvl1pPr>
          </a:lstStyle>
          <a:p>
            <a:r>
              <a:rPr lang="de-DE"/>
              <a:t>Bild durch Klicken auf Symbol hinzufügen</a:t>
            </a:r>
            <a:endParaRPr lang="ru-RU" dirty="0"/>
          </a:p>
        </p:txBody>
      </p:sp>
      <p:sp>
        <p:nvSpPr>
          <p:cNvPr id="11" name="Рисунок 9">
            <a:extLst>
              <a:ext uri="{FF2B5EF4-FFF2-40B4-BE49-F238E27FC236}">
                <a16:creationId xmlns:a16="http://schemas.microsoft.com/office/drawing/2014/main" id="{DC6A689B-FCD0-48C2-8AFB-4A1984FA3D0A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3923011" y="2334995"/>
            <a:ext cx="4535773" cy="3371182"/>
          </a:xfrm>
          <a:prstGeom prst="roundRect">
            <a:avLst>
              <a:gd name="adj" fmla="val 5761"/>
            </a:avLst>
          </a:prstGeom>
          <a:solidFill>
            <a:schemeClr val="bg1"/>
          </a:solidFill>
          <a:effectLst>
            <a:outerShdw blurRad="317500" dist="50800" algn="ctr" rotWithShape="0">
              <a:schemeClr val="tx2">
                <a:lumMod val="90000"/>
              </a:schemeClr>
            </a:outerShdw>
          </a:effectLst>
        </p:spPr>
        <p:txBody>
          <a:bodyPr lIns="0" tIns="0" rIns="0" bIns="36000" anchor="b" anchorCtr="1"/>
          <a:lstStyle>
            <a:lvl1pPr marL="0" indent="0">
              <a:buNone/>
              <a:defRPr/>
            </a:lvl1pPr>
          </a:lstStyle>
          <a:p>
            <a:r>
              <a:rPr lang="de-DE"/>
              <a:t>Bild durch Klicken auf Symbol hinzufügen</a:t>
            </a:r>
            <a:endParaRPr lang="ru-RU" dirty="0"/>
          </a:p>
        </p:txBody>
      </p:sp>
      <p:sp>
        <p:nvSpPr>
          <p:cNvPr id="12" name="Текст 18">
            <a:extLst>
              <a:ext uri="{FF2B5EF4-FFF2-40B4-BE49-F238E27FC236}">
                <a16:creationId xmlns:a16="http://schemas.microsoft.com/office/drawing/2014/main" id="{7B394C21-1CA5-4A8B-A280-E3A07E8DE328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470232" y="4579454"/>
            <a:ext cx="3232483" cy="489548"/>
          </a:xfrm>
        </p:spPr>
        <p:txBody>
          <a:bodyPr anchor="t" anchorCtr="1">
            <a:normAutofit/>
          </a:bodyPr>
          <a:lstStyle>
            <a:lvl1pPr marL="0" indent="0">
              <a:buNone/>
              <a:defRPr sz="1200"/>
            </a:lvl1pPr>
          </a:lstStyle>
          <a:p>
            <a:pPr lvl="0"/>
            <a:r>
              <a:rPr lang="ru-RU" dirty="0"/>
              <a:t>Подпись к рисунку</a:t>
            </a:r>
          </a:p>
        </p:txBody>
      </p:sp>
      <p:sp>
        <p:nvSpPr>
          <p:cNvPr id="15" name="Текст 18">
            <a:extLst>
              <a:ext uri="{FF2B5EF4-FFF2-40B4-BE49-F238E27FC236}">
                <a16:creationId xmlns:a16="http://schemas.microsoft.com/office/drawing/2014/main" id="{CE577CD7-558A-4180-8F69-79B807957351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042612" y="5734485"/>
            <a:ext cx="4312116" cy="489548"/>
          </a:xfrm>
        </p:spPr>
        <p:txBody>
          <a:bodyPr anchor="t" anchorCtr="1">
            <a:normAutofit/>
          </a:bodyPr>
          <a:lstStyle>
            <a:lvl1pPr marL="0" indent="0">
              <a:buNone/>
              <a:defRPr sz="1200"/>
            </a:lvl1pPr>
          </a:lstStyle>
          <a:p>
            <a:pPr lvl="0"/>
            <a:r>
              <a:rPr lang="ru-RU" dirty="0"/>
              <a:t>Подпись к рисунку</a:t>
            </a:r>
          </a:p>
        </p:txBody>
      </p:sp>
      <p:sp>
        <p:nvSpPr>
          <p:cNvPr id="16" name="Текст 3">
            <a:extLst>
              <a:ext uri="{FF2B5EF4-FFF2-40B4-BE49-F238E27FC236}">
                <a16:creationId xmlns:a16="http://schemas.microsoft.com/office/drawing/2014/main" id="{9DD86731-04D6-4D14-8B6A-E01ED71C5BC2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647332" y="1036136"/>
            <a:ext cx="720000" cy="7200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0" tIns="0" rIns="0" bIns="0" anchor="ctr" anchorCtr="1">
            <a:normAutofit/>
          </a:bodyPr>
          <a:lstStyle>
            <a:lvl1pPr marL="0" indent="0" algn="ctr">
              <a:buNone/>
              <a:defRPr sz="1200" b="1"/>
            </a:lvl1pPr>
          </a:lstStyle>
          <a:p>
            <a:pPr lvl="0"/>
            <a:r>
              <a:rPr lang="ru-RU" dirty="0"/>
              <a:t>класс</a:t>
            </a:r>
          </a:p>
        </p:txBody>
      </p:sp>
      <p:sp>
        <p:nvSpPr>
          <p:cNvPr id="17" name="Текст 3">
            <a:extLst>
              <a:ext uri="{FF2B5EF4-FFF2-40B4-BE49-F238E27FC236}">
                <a16:creationId xmlns:a16="http://schemas.microsoft.com/office/drawing/2014/main" id="{393A277E-A468-4A34-8306-7190AC81E744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1200532" y="1036136"/>
            <a:ext cx="720000" cy="7200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0" tIns="0" rIns="0" bIns="0" anchor="ctr" anchorCtr="1">
            <a:normAutofit/>
          </a:bodyPr>
          <a:lstStyle>
            <a:lvl1pPr marL="0" indent="0" algn="ctr">
              <a:buNone/>
              <a:defRPr sz="1200" b="1"/>
            </a:lvl1pPr>
          </a:lstStyle>
          <a:p>
            <a:pPr lvl="0"/>
            <a:r>
              <a:rPr lang="ru-RU" dirty="0"/>
              <a:t>класс</a:t>
            </a:r>
          </a:p>
        </p:txBody>
      </p:sp>
      <p:sp>
        <p:nvSpPr>
          <p:cNvPr id="20" name="Текст 3">
            <a:extLst>
              <a:ext uri="{FF2B5EF4-FFF2-40B4-BE49-F238E27FC236}">
                <a16:creationId xmlns:a16="http://schemas.microsoft.com/office/drawing/2014/main" id="{F61B1D5C-CC4C-48FF-A40E-C4634265FE70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8006549" y="5099601"/>
            <a:ext cx="720000" cy="7200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0" tIns="0" rIns="0" bIns="0" anchor="ctr" anchorCtr="1">
            <a:normAutofit/>
          </a:bodyPr>
          <a:lstStyle>
            <a:lvl1pPr marL="0" indent="0" algn="ctr">
              <a:buNone/>
              <a:defRPr sz="1200" b="1"/>
            </a:lvl1pPr>
          </a:lstStyle>
          <a:p>
            <a:pPr lvl="0"/>
            <a:r>
              <a:rPr lang="ru-RU" dirty="0"/>
              <a:t>класс</a:t>
            </a:r>
          </a:p>
        </p:txBody>
      </p:sp>
      <p:sp>
        <p:nvSpPr>
          <p:cNvPr id="22" name="Текст 3">
            <a:extLst>
              <a:ext uri="{FF2B5EF4-FFF2-40B4-BE49-F238E27FC236}">
                <a16:creationId xmlns:a16="http://schemas.microsoft.com/office/drawing/2014/main" id="{14BF29B6-F3B0-4E97-9D99-96690D607858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516487" y="5678906"/>
            <a:ext cx="3285492" cy="308008"/>
          </a:xfrm>
          <a:prstGeom prst="roundRect">
            <a:avLst>
              <a:gd name="adj" fmla="val 50000"/>
            </a:avLst>
          </a:prstGeom>
          <a:solidFill>
            <a:srgbClr val="D3E8FE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0" tIns="0" rIns="0" bIns="0" anchor="ctr" anchorCtr="1">
            <a:normAutofit/>
          </a:bodyPr>
          <a:lstStyle>
            <a:lvl1pPr marL="0" indent="0" algn="ctr">
              <a:buNone/>
              <a:defRPr sz="1400" b="0">
                <a:solidFill>
                  <a:schemeClr val="accent1"/>
                </a:solidFill>
              </a:defRPr>
            </a:lvl1pPr>
          </a:lstStyle>
          <a:p>
            <a:pPr lvl="0"/>
            <a:r>
              <a:rPr lang="ru-RU" dirty="0"/>
              <a:t>ссылка</a:t>
            </a:r>
          </a:p>
        </p:txBody>
      </p:sp>
      <p:sp>
        <p:nvSpPr>
          <p:cNvPr id="23" name="Текст 3">
            <a:extLst>
              <a:ext uri="{FF2B5EF4-FFF2-40B4-BE49-F238E27FC236}">
                <a16:creationId xmlns:a16="http://schemas.microsoft.com/office/drawing/2014/main" id="{4287720D-3964-4600-BF5D-8E5BC9D4EF9A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516487" y="6073542"/>
            <a:ext cx="3285492" cy="308008"/>
          </a:xfrm>
          <a:prstGeom prst="roundRect">
            <a:avLst>
              <a:gd name="adj" fmla="val 50000"/>
            </a:avLst>
          </a:prstGeom>
          <a:solidFill>
            <a:srgbClr val="D3E8FE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0" tIns="0" rIns="0" bIns="0" anchor="ctr" anchorCtr="1">
            <a:normAutofit/>
          </a:bodyPr>
          <a:lstStyle>
            <a:lvl1pPr marL="0" indent="0" algn="ctr">
              <a:buNone/>
              <a:defRPr sz="1400" b="0">
                <a:solidFill>
                  <a:schemeClr val="accent1"/>
                </a:solidFill>
              </a:defRPr>
            </a:lvl1pPr>
          </a:lstStyle>
          <a:p>
            <a:pPr lvl="0"/>
            <a:r>
              <a:rPr lang="ru-RU" dirty="0"/>
              <a:t>ссылка</a:t>
            </a:r>
          </a:p>
        </p:txBody>
      </p:sp>
      <p:sp>
        <p:nvSpPr>
          <p:cNvPr id="24" name="Текст 3">
            <a:extLst>
              <a:ext uri="{FF2B5EF4-FFF2-40B4-BE49-F238E27FC236}">
                <a16:creationId xmlns:a16="http://schemas.microsoft.com/office/drawing/2014/main" id="{8EF06D8B-0038-429B-9710-2CD3485B684B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516487" y="6468178"/>
            <a:ext cx="3285492" cy="308008"/>
          </a:xfrm>
          <a:prstGeom prst="roundRect">
            <a:avLst>
              <a:gd name="adj" fmla="val 50000"/>
            </a:avLst>
          </a:prstGeom>
          <a:solidFill>
            <a:srgbClr val="D3E8FE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0" tIns="0" rIns="0" bIns="0" anchor="ctr" anchorCtr="1">
            <a:normAutofit/>
          </a:bodyPr>
          <a:lstStyle>
            <a:lvl1pPr marL="0" indent="0" algn="ctr">
              <a:buNone/>
              <a:defRPr sz="1400" b="0">
                <a:solidFill>
                  <a:schemeClr val="accent1"/>
                </a:solidFill>
              </a:defRPr>
            </a:lvl1pPr>
          </a:lstStyle>
          <a:p>
            <a:pPr lvl="0"/>
            <a:r>
              <a:rPr lang="ru-RU" dirty="0"/>
              <a:t>ссылка</a:t>
            </a:r>
          </a:p>
        </p:txBody>
      </p:sp>
    </p:spTree>
    <p:extLst>
      <p:ext uri="{BB962C8B-B14F-4D97-AF65-F5344CB8AC3E}">
        <p14:creationId xmlns:p14="http://schemas.microsoft.com/office/powerpoint/2010/main" val="61951499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BB07E6C-C058-4637-B24D-319F2246B7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09565"/>
          </a:xfrm>
          <a:prstGeom prst="rect">
            <a:avLst/>
          </a:prstGeom>
        </p:spPr>
        <p:txBody>
          <a:bodyPr/>
          <a:lstStyle>
            <a:lvl1pPr>
              <a:defRPr sz="2400" b="1"/>
            </a:lvl1pPr>
          </a:lstStyle>
          <a:p>
            <a:r>
              <a:rPr lang="de-DE"/>
              <a:t>Mastertitelformat bearbeiten</a:t>
            </a:r>
            <a:endParaRPr lang="ru-RU" dirty="0"/>
          </a:p>
        </p:txBody>
      </p:sp>
      <p:sp>
        <p:nvSpPr>
          <p:cNvPr id="13" name="Таблица 12">
            <a:extLst>
              <a:ext uri="{FF2B5EF4-FFF2-40B4-BE49-F238E27FC236}">
                <a16:creationId xmlns:a16="http://schemas.microsoft.com/office/drawing/2014/main" id="{EE05B89D-487A-49C0-8BED-32E2801D1E73}"/>
              </a:ext>
            </a:extLst>
          </p:cNvPr>
          <p:cNvSpPr>
            <a:spLocks noGrp="1"/>
          </p:cNvSpPr>
          <p:nvPr>
            <p:ph type="tbl" sz="quarter" idx="13"/>
          </p:nvPr>
        </p:nvSpPr>
        <p:spPr>
          <a:xfrm>
            <a:off x="854075" y="1085850"/>
            <a:ext cx="10610850" cy="4902200"/>
          </a:xfrm>
        </p:spPr>
        <p:txBody>
          <a:bodyPr/>
          <a:lstStyle/>
          <a:p>
            <a:r>
              <a:rPr lang="de-DE"/>
              <a:t>Tabelle durch Klicken auf Symbol hinzufügen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273966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Таблица пустая сет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BB07E6C-C058-4637-B24D-319F2246B7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09565"/>
          </a:xfrm>
          <a:prstGeom prst="rect">
            <a:avLst/>
          </a:prstGeom>
        </p:spPr>
        <p:txBody>
          <a:bodyPr/>
          <a:lstStyle>
            <a:lvl1pPr>
              <a:defRPr sz="2400" b="1"/>
            </a:lvl1pPr>
          </a:lstStyle>
          <a:p>
            <a:r>
              <a:rPr lang="de-DE"/>
              <a:t>Mastertitelformat bearbeiten</a:t>
            </a:r>
            <a:endParaRPr lang="ru-RU" dirty="0"/>
          </a:p>
        </p:txBody>
      </p:sp>
      <p:sp>
        <p:nvSpPr>
          <p:cNvPr id="18" name="Текст 5">
            <a:extLst>
              <a:ext uri="{FF2B5EF4-FFF2-40B4-BE49-F238E27FC236}">
                <a16:creationId xmlns:a16="http://schemas.microsoft.com/office/drawing/2014/main" id="{103687BE-DBEB-4A0A-9FD1-AB87DB8D1E65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44379" y="918519"/>
            <a:ext cx="2883566" cy="267730"/>
          </a:xfrm>
          <a:prstGeom prst="roundRect">
            <a:avLst/>
          </a:prstGeom>
          <a:solidFill>
            <a:srgbClr val="6DBDFF"/>
          </a:solidFill>
        </p:spPr>
        <p:txBody>
          <a:bodyPr lIns="72000" tIns="0" rIns="0" bIns="0" anchor="ctr" anchorCtr="0"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Предмет/Класс</a:t>
            </a:r>
          </a:p>
        </p:txBody>
      </p:sp>
      <p:sp>
        <p:nvSpPr>
          <p:cNvPr id="19" name="Текст 5">
            <a:extLst>
              <a:ext uri="{FF2B5EF4-FFF2-40B4-BE49-F238E27FC236}">
                <a16:creationId xmlns:a16="http://schemas.microsoft.com/office/drawing/2014/main" id="{B6145348-B509-471D-AA78-83D582584935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44379" y="1224692"/>
            <a:ext cx="2883566" cy="214184"/>
          </a:xfrm>
          <a:prstGeom prst="roundRect">
            <a:avLst/>
          </a:prstGeom>
          <a:solidFill>
            <a:schemeClr val="bg1"/>
          </a:solidFill>
        </p:spPr>
        <p:txBody>
          <a:bodyPr lIns="72000" tIns="0" rIns="0" bIns="0" anchor="ctr" anchorCtr="0">
            <a:normAutofit/>
          </a:bodyPr>
          <a:lstStyle>
            <a:lvl1pPr marL="0" indent="0" algn="l">
              <a:buNone/>
              <a:defRPr sz="1600"/>
            </a:lvl1pPr>
          </a:lstStyle>
          <a:p>
            <a:pPr lvl="0"/>
            <a:r>
              <a:rPr lang="ru-RU" dirty="0"/>
              <a:t>Русский язык</a:t>
            </a:r>
          </a:p>
        </p:txBody>
      </p:sp>
      <p:sp>
        <p:nvSpPr>
          <p:cNvPr id="20" name="Текст 5">
            <a:extLst>
              <a:ext uri="{FF2B5EF4-FFF2-40B4-BE49-F238E27FC236}">
                <a16:creationId xmlns:a16="http://schemas.microsoft.com/office/drawing/2014/main" id="{FBC0999E-C435-487D-A20A-41DCC98B4468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44379" y="1477319"/>
            <a:ext cx="2883566" cy="214184"/>
          </a:xfrm>
          <a:prstGeom prst="roundRect">
            <a:avLst/>
          </a:prstGeom>
          <a:solidFill>
            <a:schemeClr val="bg1"/>
          </a:solidFill>
        </p:spPr>
        <p:txBody>
          <a:bodyPr lIns="72000" tIns="0" rIns="0" bIns="0" anchor="ctr" anchorCtr="0">
            <a:normAutofit/>
          </a:bodyPr>
          <a:lstStyle>
            <a:lvl1pPr marL="0" indent="0" algn="l">
              <a:buNone/>
              <a:defRPr sz="1600"/>
            </a:lvl1pPr>
          </a:lstStyle>
          <a:p>
            <a:pPr lvl="0"/>
            <a:r>
              <a:rPr lang="ru-RU" dirty="0"/>
              <a:t>Литература</a:t>
            </a:r>
          </a:p>
        </p:txBody>
      </p:sp>
      <p:sp>
        <p:nvSpPr>
          <p:cNvPr id="21" name="Текст 5">
            <a:extLst>
              <a:ext uri="{FF2B5EF4-FFF2-40B4-BE49-F238E27FC236}">
                <a16:creationId xmlns:a16="http://schemas.microsoft.com/office/drawing/2014/main" id="{F5075717-93FD-4CC3-A9DD-5631281D9E50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44379" y="1729946"/>
            <a:ext cx="2883566" cy="214184"/>
          </a:xfrm>
          <a:prstGeom prst="roundRect">
            <a:avLst/>
          </a:prstGeom>
          <a:solidFill>
            <a:schemeClr val="bg1"/>
          </a:solidFill>
        </p:spPr>
        <p:txBody>
          <a:bodyPr lIns="72000" tIns="0" rIns="0" bIns="0" anchor="ctr" anchorCtr="0">
            <a:normAutofit/>
          </a:bodyPr>
          <a:lstStyle>
            <a:lvl1pPr marL="0" indent="0" algn="l">
              <a:buNone/>
              <a:defRPr sz="1600"/>
            </a:lvl1pPr>
          </a:lstStyle>
          <a:p>
            <a:pPr lvl="0"/>
            <a:r>
              <a:rPr lang="ru-RU" dirty="0"/>
              <a:t>Математика</a:t>
            </a:r>
          </a:p>
        </p:txBody>
      </p:sp>
      <p:sp>
        <p:nvSpPr>
          <p:cNvPr id="22" name="Текст 5">
            <a:extLst>
              <a:ext uri="{FF2B5EF4-FFF2-40B4-BE49-F238E27FC236}">
                <a16:creationId xmlns:a16="http://schemas.microsoft.com/office/drawing/2014/main" id="{92F85E19-CEB3-42FB-81F1-AAB6EADDF454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44379" y="1982573"/>
            <a:ext cx="2883566" cy="214184"/>
          </a:xfrm>
          <a:prstGeom prst="roundRect">
            <a:avLst/>
          </a:prstGeom>
          <a:solidFill>
            <a:schemeClr val="bg1"/>
          </a:solidFill>
        </p:spPr>
        <p:txBody>
          <a:bodyPr lIns="72000" tIns="0" rIns="0" bIns="0" anchor="ctr" anchorCtr="0">
            <a:normAutofit/>
          </a:bodyPr>
          <a:lstStyle>
            <a:lvl1pPr marL="0" indent="0" algn="l">
              <a:buNone/>
              <a:defRPr sz="1600"/>
            </a:lvl1pPr>
          </a:lstStyle>
          <a:p>
            <a:pPr lvl="0"/>
            <a:r>
              <a:rPr lang="ru-RU" dirty="0"/>
              <a:t>Информатика</a:t>
            </a:r>
          </a:p>
        </p:txBody>
      </p:sp>
      <p:sp>
        <p:nvSpPr>
          <p:cNvPr id="23" name="Текст 5">
            <a:extLst>
              <a:ext uri="{FF2B5EF4-FFF2-40B4-BE49-F238E27FC236}">
                <a16:creationId xmlns:a16="http://schemas.microsoft.com/office/drawing/2014/main" id="{45E9AEF9-8701-4DE1-90C2-ACA0D475107C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44379" y="2235200"/>
            <a:ext cx="2883566" cy="214184"/>
          </a:xfrm>
          <a:prstGeom prst="roundRect">
            <a:avLst/>
          </a:prstGeom>
          <a:solidFill>
            <a:schemeClr val="bg1"/>
          </a:solidFill>
        </p:spPr>
        <p:txBody>
          <a:bodyPr lIns="72000" tIns="0" rIns="0" bIns="0" anchor="ctr" anchorCtr="0">
            <a:normAutofit/>
          </a:bodyPr>
          <a:lstStyle>
            <a:lvl1pPr marL="0" indent="0" algn="l">
              <a:buNone/>
              <a:defRPr sz="1600"/>
            </a:lvl1pPr>
          </a:lstStyle>
          <a:p>
            <a:pPr lvl="0"/>
            <a:r>
              <a:rPr lang="ru-RU" dirty="0"/>
              <a:t>Название, текст         </a:t>
            </a:r>
          </a:p>
        </p:txBody>
      </p:sp>
      <p:sp>
        <p:nvSpPr>
          <p:cNvPr id="24" name="Текст 5">
            <a:extLst>
              <a:ext uri="{FF2B5EF4-FFF2-40B4-BE49-F238E27FC236}">
                <a16:creationId xmlns:a16="http://schemas.microsoft.com/office/drawing/2014/main" id="{A82A3705-3892-43CB-AF12-799ECFF915C0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844379" y="2487827"/>
            <a:ext cx="2883566" cy="214184"/>
          </a:xfrm>
          <a:prstGeom prst="roundRect">
            <a:avLst/>
          </a:prstGeom>
          <a:solidFill>
            <a:schemeClr val="bg1"/>
          </a:solidFill>
        </p:spPr>
        <p:txBody>
          <a:bodyPr lIns="72000" tIns="0" rIns="0" bIns="0" anchor="ctr" anchorCtr="0">
            <a:normAutofit/>
          </a:bodyPr>
          <a:lstStyle>
            <a:lvl1pPr marL="0" indent="0" algn="l">
              <a:buNone/>
              <a:defRPr sz="1600"/>
            </a:lvl1pPr>
          </a:lstStyle>
          <a:p>
            <a:pPr lvl="0"/>
            <a:r>
              <a:rPr lang="ru-RU" dirty="0"/>
              <a:t>Название, текст         </a:t>
            </a:r>
          </a:p>
        </p:txBody>
      </p:sp>
      <p:sp>
        <p:nvSpPr>
          <p:cNvPr id="25" name="Текст 5">
            <a:extLst>
              <a:ext uri="{FF2B5EF4-FFF2-40B4-BE49-F238E27FC236}">
                <a16:creationId xmlns:a16="http://schemas.microsoft.com/office/drawing/2014/main" id="{C9E01DCA-30FE-4201-9949-FD26CF0007DB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844379" y="2740454"/>
            <a:ext cx="2883566" cy="214184"/>
          </a:xfrm>
          <a:prstGeom prst="roundRect">
            <a:avLst/>
          </a:prstGeom>
          <a:solidFill>
            <a:schemeClr val="bg1"/>
          </a:solidFill>
        </p:spPr>
        <p:txBody>
          <a:bodyPr lIns="72000" tIns="0" rIns="0" bIns="0" anchor="ctr" anchorCtr="0">
            <a:normAutofit/>
          </a:bodyPr>
          <a:lstStyle>
            <a:lvl1pPr marL="0" indent="0" algn="l">
              <a:buNone/>
              <a:defRPr sz="1600"/>
            </a:lvl1pPr>
          </a:lstStyle>
          <a:p>
            <a:pPr lvl="0"/>
            <a:r>
              <a:rPr lang="ru-RU" dirty="0"/>
              <a:t>Название, текст         </a:t>
            </a:r>
          </a:p>
        </p:txBody>
      </p:sp>
      <p:sp>
        <p:nvSpPr>
          <p:cNvPr id="26" name="Текст 5">
            <a:extLst>
              <a:ext uri="{FF2B5EF4-FFF2-40B4-BE49-F238E27FC236}">
                <a16:creationId xmlns:a16="http://schemas.microsoft.com/office/drawing/2014/main" id="{124EDF4C-D4ED-4C8D-A998-C3635C56352B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844379" y="2993081"/>
            <a:ext cx="2883566" cy="214184"/>
          </a:xfrm>
          <a:prstGeom prst="roundRect">
            <a:avLst/>
          </a:prstGeom>
          <a:solidFill>
            <a:schemeClr val="bg1"/>
          </a:solidFill>
        </p:spPr>
        <p:txBody>
          <a:bodyPr lIns="72000" tIns="0" rIns="0" bIns="0" anchor="ctr" anchorCtr="0">
            <a:normAutofit/>
          </a:bodyPr>
          <a:lstStyle>
            <a:lvl1pPr marL="0" indent="0" algn="l">
              <a:buNone/>
              <a:defRPr sz="1600"/>
            </a:lvl1pPr>
          </a:lstStyle>
          <a:p>
            <a:pPr lvl="0"/>
            <a:r>
              <a:rPr lang="ru-RU" dirty="0"/>
              <a:t>Название, текст         </a:t>
            </a:r>
          </a:p>
        </p:txBody>
      </p:sp>
      <p:sp>
        <p:nvSpPr>
          <p:cNvPr id="27" name="Текст 5">
            <a:extLst>
              <a:ext uri="{FF2B5EF4-FFF2-40B4-BE49-F238E27FC236}">
                <a16:creationId xmlns:a16="http://schemas.microsoft.com/office/drawing/2014/main" id="{2D44C922-0FC4-48A2-BC30-8C124CF0C5A6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844379" y="3245708"/>
            <a:ext cx="2883566" cy="214184"/>
          </a:xfrm>
          <a:prstGeom prst="roundRect">
            <a:avLst/>
          </a:prstGeom>
          <a:solidFill>
            <a:schemeClr val="bg1"/>
          </a:solidFill>
        </p:spPr>
        <p:txBody>
          <a:bodyPr lIns="72000" tIns="0" rIns="0" bIns="0" anchor="ctr" anchorCtr="0">
            <a:normAutofit/>
          </a:bodyPr>
          <a:lstStyle>
            <a:lvl1pPr marL="0" indent="0" algn="l">
              <a:buNone/>
              <a:defRPr sz="1600"/>
            </a:lvl1pPr>
          </a:lstStyle>
          <a:p>
            <a:pPr lvl="0"/>
            <a:r>
              <a:rPr lang="ru-RU" dirty="0"/>
              <a:t>Название, текст         </a:t>
            </a:r>
          </a:p>
        </p:txBody>
      </p:sp>
      <p:sp>
        <p:nvSpPr>
          <p:cNvPr id="28" name="Текст 5">
            <a:extLst>
              <a:ext uri="{FF2B5EF4-FFF2-40B4-BE49-F238E27FC236}">
                <a16:creationId xmlns:a16="http://schemas.microsoft.com/office/drawing/2014/main" id="{D630C6BE-60C5-4743-85C4-C259D0920476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844379" y="3498335"/>
            <a:ext cx="2883566" cy="214184"/>
          </a:xfrm>
          <a:prstGeom prst="roundRect">
            <a:avLst/>
          </a:prstGeom>
          <a:solidFill>
            <a:schemeClr val="bg1"/>
          </a:solidFill>
        </p:spPr>
        <p:txBody>
          <a:bodyPr lIns="72000" tIns="0" rIns="0" bIns="0" anchor="ctr" anchorCtr="0">
            <a:normAutofit/>
          </a:bodyPr>
          <a:lstStyle>
            <a:lvl1pPr marL="0" indent="0" algn="l">
              <a:buNone/>
              <a:defRPr sz="1600"/>
            </a:lvl1pPr>
          </a:lstStyle>
          <a:p>
            <a:pPr lvl="0"/>
            <a:r>
              <a:rPr lang="ru-RU" dirty="0"/>
              <a:t>Название, текст         </a:t>
            </a:r>
          </a:p>
        </p:txBody>
      </p:sp>
      <p:sp>
        <p:nvSpPr>
          <p:cNvPr id="29" name="Текст 5">
            <a:extLst>
              <a:ext uri="{FF2B5EF4-FFF2-40B4-BE49-F238E27FC236}">
                <a16:creationId xmlns:a16="http://schemas.microsoft.com/office/drawing/2014/main" id="{93686041-126B-4605-AB55-B1D8EC7D06ED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844379" y="3750962"/>
            <a:ext cx="2883566" cy="214184"/>
          </a:xfrm>
          <a:prstGeom prst="roundRect">
            <a:avLst/>
          </a:prstGeom>
          <a:solidFill>
            <a:schemeClr val="bg1"/>
          </a:solidFill>
        </p:spPr>
        <p:txBody>
          <a:bodyPr lIns="72000" tIns="0" rIns="0" bIns="0" anchor="ctr" anchorCtr="0">
            <a:normAutofit/>
          </a:bodyPr>
          <a:lstStyle>
            <a:lvl1pPr marL="0" indent="0" algn="l">
              <a:buNone/>
              <a:defRPr sz="1600"/>
            </a:lvl1pPr>
          </a:lstStyle>
          <a:p>
            <a:pPr lvl="0"/>
            <a:r>
              <a:rPr lang="ru-RU" dirty="0"/>
              <a:t>Название, текст         </a:t>
            </a:r>
          </a:p>
        </p:txBody>
      </p:sp>
      <p:sp>
        <p:nvSpPr>
          <p:cNvPr id="30" name="Текст 5">
            <a:extLst>
              <a:ext uri="{FF2B5EF4-FFF2-40B4-BE49-F238E27FC236}">
                <a16:creationId xmlns:a16="http://schemas.microsoft.com/office/drawing/2014/main" id="{13BA8274-E1FD-48CE-B19D-1290C15FE834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844379" y="4003589"/>
            <a:ext cx="2883566" cy="214184"/>
          </a:xfrm>
          <a:prstGeom prst="roundRect">
            <a:avLst/>
          </a:prstGeom>
          <a:solidFill>
            <a:schemeClr val="bg1"/>
          </a:solidFill>
        </p:spPr>
        <p:txBody>
          <a:bodyPr lIns="72000" tIns="0" rIns="0" bIns="0" anchor="ctr" anchorCtr="0">
            <a:normAutofit/>
          </a:bodyPr>
          <a:lstStyle>
            <a:lvl1pPr marL="0" indent="0" algn="l">
              <a:buNone/>
              <a:defRPr sz="1600"/>
            </a:lvl1pPr>
          </a:lstStyle>
          <a:p>
            <a:pPr lvl="0"/>
            <a:r>
              <a:rPr lang="ru-RU" dirty="0"/>
              <a:t>Название, текст         </a:t>
            </a:r>
          </a:p>
        </p:txBody>
      </p:sp>
      <p:sp>
        <p:nvSpPr>
          <p:cNvPr id="31" name="Текст 5">
            <a:extLst>
              <a:ext uri="{FF2B5EF4-FFF2-40B4-BE49-F238E27FC236}">
                <a16:creationId xmlns:a16="http://schemas.microsoft.com/office/drawing/2014/main" id="{21BFD795-8D27-44A2-813F-983F2829CF07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844379" y="4256216"/>
            <a:ext cx="2883566" cy="214184"/>
          </a:xfrm>
          <a:prstGeom prst="roundRect">
            <a:avLst/>
          </a:prstGeom>
          <a:solidFill>
            <a:schemeClr val="bg1"/>
          </a:solidFill>
        </p:spPr>
        <p:txBody>
          <a:bodyPr lIns="72000" tIns="0" rIns="0" bIns="0" anchor="ctr" anchorCtr="0">
            <a:normAutofit/>
          </a:bodyPr>
          <a:lstStyle>
            <a:lvl1pPr marL="0" indent="0" algn="l">
              <a:buNone/>
              <a:defRPr sz="1600"/>
            </a:lvl1pPr>
          </a:lstStyle>
          <a:p>
            <a:pPr lvl="0"/>
            <a:r>
              <a:rPr lang="ru-RU" dirty="0"/>
              <a:t>Название, текст         </a:t>
            </a:r>
          </a:p>
        </p:txBody>
      </p:sp>
      <p:sp>
        <p:nvSpPr>
          <p:cNvPr id="32" name="Текст 5">
            <a:extLst>
              <a:ext uri="{FF2B5EF4-FFF2-40B4-BE49-F238E27FC236}">
                <a16:creationId xmlns:a16="http://schemas.microsoft.com/office/drawing/2014/main" id="{90F2AF89-C33D-43D1-A6F8-8794FC7DDC37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844379" y="4508843"/>
            <a:ext cx="2883566" cy="214184"/>
          </a:xfrm>
          <a:prstGeom prst="roundRect">
            <a:avLst/>
          </a:prstGeom>
          <a:solidFill>
            <a:schemeClr val="bg1"/>
          </a:solidFill>
        </p:spPr>
        <p:txBody>
          <a:bodyPr lIns="72000" tIns="0" rIns="0" bIns="0" anchor="ctr" anchorCtr="0">
            <a:normAutofit/>
          </a:bodyPr>
          <a:lstStyle>
            <a:lvl1pPr marL="0" indent="0" algn="l">
              <a:buNone/>
              <a:defRPr sz="1600"/>
            </a:lvl1pPr>
          </a:lstStyle>
          <a:p>
            <a:pPr lvl="0"/>
            <a:r>
              <a:rPr lang="ru-RU" dirty="0"/>
              <a:t>Название, текст         </a:t>
            </a:r>
          </a:p>
        </p:txBody>
      </p:sp>
      <p:sp>
        <p:nvSpPr>
          <p:cNvPr id="33" name="Текст 5">
            <a:extLst>
              <a:ext uri="{FF2B5EF4-FFF2-40B4-BE49-F238E27FC236}">
                <a16:creationId xmlns:a16="http://schemas.microsoft.com/office/drawing/2014/main" id="{7599001D-9BA3-42D7-A18E-C14FF86E7583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844379" y="4761470"/>
            <a:ext cx="2883566" cy="214184"/>
          </a:xfrm>
          <a:prstGeom prst="roundRect">
            <a:avLst/>
          </a:prstGeom>
          <a:solidFill>
            <a:schemeClr val="bg1"/>
          </a:solidFill>
        </p:spPr>
        <p:txBody>
          <a:bodyPr lIns="72000" tIns="0" rIns="0" bIns="0" anchor="ctr" anchorCtr="0">
            <a:normAutofit/>
          </a:bodyPr>
          <a:lstStyle>
            <a:lvl1pPr marL="0" indent="0" algn="l">
              <a:buNone/>
              <a:defRPr sz="1600"/>
            </a:lvl1pPr>
          </a:lstStyle>
          <a:p>
            <a:pPr lvl="0"/>
            <a:r>
              <a:rPr lang="ru-RU" dirty="0"/>
              <a:t>Название, текст         </a:t>
            </a:r>
          </a:p>
        </p:txBody>
      </p:sp>
      <p:sp>
        <p:nvSpPr>
          <p:cNvPr id="34" name="Текст 5">
            <a:extLst>
              <a:ext uri="{FF2B5EF4-FFF2-40B4-BE49-F238E27FC236}">
                <a16:creationId xmlns:a16="http://schemas.microsoft.com/office/drawing/2014/main" id="{3B31278F-0752-4293-96C3-FD03935C7D3A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844379" y="5014097"/>
            <a:ext cx="2883566" cy="214184"/>
          </a:xfrm>
          <a:prstGeom prst="roundRect">
            <a:avLst/>
          </a:prstGeom>
          <a:solidFill>
            <a:schemeClr val="bg1"/>
          </a:solidFill>
        </p:spPr>
        <p:txBody>
          <a:bodyPr lIns="72000" tIns="0" rIns="0" bIns="0" anchor="ctr" anchorCtr="0">
            <a:normAutofit/>
          </a:bodyPr>
          <a:lstStyle>
            <a:lvl1pPr marL="0" indent="0" algn="l">
              <a:buNone/>
              <a:defRPr sz="1600"/>
            </a:lvl1pPr>
          </a:lstStyle>
          <a:p>
            <a:pPr lvl="0"/>
            <a:r>
              <a:rPr lang="ru-RU" dirty="0"/>
              <a:t>Название, текст         </a:t>
            </a:r>
          </a:p>
        </p:txBody>
      </p:sp>
      <p:sp>
        <p:nvSpPr>
          <p:cNvPr id="35" name="Текст 5">
            <a:extLst>
              <a:ext uri="{FF2B5EF4-FFF2-40B4-BE49-F238E27FC236}">
                <a16:creationId xmlns:a16="http://schemas.microsoft.com/office/drawing/2014/main" id="{310CA993-D0F3-421F-8B99-620415E97FEB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844379" y="5266724"/>
            <a:ext cx="2883566" cy="214184"/>
          </a:xfrm>
          <a:prstGeom prst="roundRect">
            <a:avLst/>
          </a:prstGeom>
          <a:solidFill>
            <a:schemeClr val="bg1"/>
          </a:solidFill>
        </p:spPr>
        <p:txBody>
          <a:bodyPr lIns="72000" tIns="0" rIns="0" bIns="0" anchor="ctr" anchorCtr="0">
            <a:normAutofit/>
          </a:bodyPr>
          <a:lstStyle>
            <a:lvl1pPr marL="0" indent="0" algn="l">
              <a:buNone/>
              <a:defRPr sz="1600"/>
            </a:lvl1pPr>
          </a:lstStyle>
          <a:p>
            <a:pPr lvl="0"/>
            <a:r>
              <a:rPr lang="ru-RU" dirty="0"/>
              <a:t>Название, текст         </a:t>
            </a:r>
          </a:p>
        </p:txBody>
      </p:sp>
      <p:sp>
        <p:nvSpPr>
          <p:cNvPr id="36" name="Текст 5">
            <a:extLst>
              <a:ext uri="{FF2B5EF4-FFF2-40B4-BE49-F238E27FC236}">
                <a16:creationId xmlns:a16="http://schemas.microsoft.com/office/drawing/2014/main" id="{7863A84E-9ACB-4E5C-ABB6-256C544DAD02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844379" y="5514662"/>
            <a:ext cx="2883566" cy="214184"/>
          </a:xfrm>
          <a:prstGeom prst="roundRect">
            <a:avLst/>
          </a:prstGeom>
          <a:solidFill>
            <a:schemeClr val="bg1"/>
          </a:solidFill>
        </p:spPr>
        <p:txBody>
          <a:bodyPr lIns="72000" tIns="0" rIns="0" bIns="0" anchor="ctr" anchorCtr="0">
            <a:normAutofit/>
          </a:bodyPr>
          <a:lstStyle>
            <a:lvl1pPr marL="0" indent="0" algn="l">
              <a:buNone/>
              <a:defRPr sz="1600"/>
            </a:lvl1pPr>
          </a:lstStyle>
          <a:p>
            <a:pPr lvl="0"/>
            <a:r>
              <a:rPr lang="ru-RU" dirty="0"/>
              <a:t>Название, текст         </a:t>
            </a:r>
          </a:p>
        </p:txBody>
      </p:sp>
      <p:sp>
        <p:nvSpPr>
          <p:cNvPr id="37" name="Текст 5">
            <a:extLst>
              <a:ext uri="{FF2B5EF4-FFF2-40B4-BE49-F238E27FC236}">
                <a16:creationId xmlns:a16="http://schemas.microsoft.com/office/drawing/2014/main" id="{C1A8E7DD-E8B8-46B2-92B5-D6884C19FEE2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3782183" y="913830"/>
            <a:ext cx="623350" cy="267730"/>
          </a:xfrm>
          <a:prstGeom prst="roundRect">
            <a:avLst/>
          </a:prstGeom>
          <a:solidFill>
            <a:srgbClr val="6DBDFF"/>
          </a:solidFill>
        </p:spPr>
        <p:txBody>
          <a:bodyPr lIns="0" tIns="0" rIns="0" bIns="0" anchor="ctr" anchorCtr="1">
            <a:normAutofit/>
          </a:bodyPr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</a:t>
            </a:r>
            <a:r>
              <a:rPr lang="ru-RU" dirty="0"/>
              <a:t>         </a:t>
            </a:r>
          </a:p>
        </p:txBody>
      </p:sp>
      <p:sp>
        <p:nvSpPr>
          <p:cNvPr id="38" name="Текст 5">
            <a:extLst>
              <a:ext uri="{FF2B5EF4-FFF2-40B4-BE49-F238E27FC236}">
                <a16:creationId xmlns:a16="http://schemas.microsoft.com/office/drawing/2014/main" id="{CEF83344-192A-479D-B645-DA0F0F7DC238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3782183" y="1220003"/>
            <a:ext cx="623350" cy="214184"/>
          </a:xfrm>
          <a:prstGeom prst="roundRect">
            <a:avLst/>
          </a:prstGeom>
          <a:solidFill>
            <a:schemeClr val="bg1"/>
          </a:solidFill>
        </p:spPr>
        <p:txBody>
          <a:bodyPr lIns="0" tIns="0" rIns="0" bIns="0" anchor="ctr" anchorCtr="1"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US" dirty="0"/>
              <a:t>Y</a:t>
            </a:r>
            <a:endParaRPr lang="ru-RU" dirty="0"/>
          </a:p>
        </p:txBody>
      </p:sp>
      <p:sp>
        <p:nvSpPr>
          <p:cNvPr id="39" name="Текст 5">
            <a:extLst>
              <a:ext uri="{FF2B5EF4-FFF2-40B4-BE49-F238E27FC236}">
                <a16:creationId xmlns:a16="http://schemas.microsoft.com/office/drawing/2014/main" id="{75479F12-910F-4277-9EAF-DADC107E9F05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3782183" y="1472630"/>
            <a:ext cx="623350" cy="214184"/>
          </a:xfrm>
          <a:prstGeom prst="roundRect">
            <a:avLst/>
          </a:prstGeom>
          <a:solidFill>
            <a:schemeClr val="bg1"/>
          </a:solidFill>
        </p:spPr>
        <p:txBody>
          <a:bodyPr lIns="0" tIns="0" rIns="0" bIns="0" anchor="ctr" anchorCtr="1"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US" dirty="0"/>
              <a:t>Y</a:t>
            </a:r>
            <a:endParaRPr lang="ru-RU" dirty="0"/>
          </a:p>
        </p:txBody>
      </p:sp>
      <p:sp>
        <p:nvSpPr>
          <p:cNvPr id="40" name="Текст 5">
            <a:extLst>
              <a:ext uri="{FF2B5EF4-FFF2-40B4-BE49-F238E27FC236}">
                <a16:creationId xmlns:a16="http://schemas.microsoft.com/office/drawing/2014/main" id="{372E7179-E6E3-4AD9-8912-5FEE8F962878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3782183" y="1725257"/>
            <a:ext cx="623350" cy="214184"/>
          </a:xfrm>
          <a:prstGeom prst="roundRect">
            <a:avLst/>
          </a:prstGeom>
          <a:solidFill>
            <a:schemeClr val="bg1"/>
          </a:solidFill>
        </p:spPr>
        <p:txBody>
          <a:bodyPr lIns="0" tIns="0" rIns="0" bIns="0" anchor="ctr" anchorCtr="1"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US" dirty="0"/>
              <a:t>Y</a:t>
            </a:r>
            <a:r>
              <a:rPr lang="ru-RU" dirty="0"/>
              <a:t>    </a:t>
            </a:r>
          </a:p>
        </p:txBody>
      </p:sp>
      <p:sp>
        <p:nvSpPr>
          <p:cNvPr id="41" name="Текст 5">
            <a:extLst>
              <a:ext uri="{FF2B5EF4-FFF2-40B4-BE49-F238E27FC236}">
                <a16:creationId xmlns:a16="http://schemas.microsoft.com/office/drawing/2014/main" id="{BD77F47E-6E72-46A3-9D80-046D9F40D8F0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3782183" y="1977884"/>
            <a:ext cx="623350" cy="214184"/>
          </a:xfrm>
          <a:prstGeom prst="roundRect">
            <a:avLst/>
          </a:prstGeom>
          <a:solidFill>
            <a:schemeClr val="bg1"/>
          </a:solidFill>
        </p:spPr>
        <p:txBody>
          <a:bodyPr lIns="0" tIns="0" rIns="0" bIns="0" anchor="ctr" anchorCtr="1"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US" dirty="0"/>
              <a:t>Y</a:t>
            </a:r>
            <a:endParaRPr lang="ru-RU" dirty="0"/>
          </a:p>
        </p:txBody>
      </p:sp>
      <p:sp>
        <p:nvSpPr>
          <p:cNvPr id="42" name="Текст 5">
            <a:extLst>
              <a:ext uri="{FF2B5EF4-FFF2-40B4-BE49-F238E27FC236}">
                <a16:creationId xmlns:a16="http://schemas.microsoft.com/office/drawing/2014/main" id="{74982FDD-3272-4AAE-92BA-0D8DA1CE5DAD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3782183" y="2230511"/>
            <a:ext cx="623350" cy="214184"/>
          </a:xfrm>
          <a:prstGeom prst="roundRect">
            <a:avLst/>
          </a:prstGeom>
          <a:solidFill>
            <a:schemeClr val="bg1"/>
          </a:solidFill>
        </p:spPr>
        <p:txBody>
          <a:bodyPr lIns="0" tIns="0" rIns="0" bIns="0" anchor="ctr" anchorCtr="1"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US" dirty="0"/>
              <a:t>Y</a:t>
            </a:r>
            <a:endParaRPr lang="ru-RU" dirty="0"/>
          </a:p>
        </p:txBody>
      </p:sp>
      <p:sp>
        <p:nvSpPr>
          <p:cNvPr id="43" name="Текст 5">
            <a:extLst>
              <a:ext uri="{FF2B5EF4-FFF2-40B4-BE49-F238E27FC236}">
                <a16:creationId xmlns:a16="http://schemas.microsoft.com/office/drawing/2014/main" id="{1892CBEC-BCD4-4AFE-A514-0CFB5095DAE6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3782183" y="2483138"/>
            <a:ext cx="623350" cy="214184"/>
          </a:xfrm>
          <a:prstGeom prst="roundRect">
            <a:avLst/>
          </a:prstGeom>
          <a:solidFill>
            <a:schemeClr val="bg1"/>
          </a:solidFill>
        </p:spPr>
        <p:txBody>
          <a:bodyPr lIns="0" tIns="0" rIns="0" bIns="0" anchor="ctr" anchorCtr="1"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US" dirty="0"/>
              <a:t>Y</a:t>
            </a:r>
            <a:endParaRPr lang="ru-RU" dirty="0"/>
          </a:p>
        </p:txBody>
      </p:sp>
      <p:sp>
        <p:nvSpPr>
          <p:cNvPr id="44" name="Текст 5">
            <a:extLst>
              <a:ext uri="{FF2B5EF4-FFF2-40B4-BE49-F238E27FC236}">
                <a16:creationId xmlns:a16="http://schemas.microsoft.com/office/drawing/2014/main" id="{A85B61A9-F9D8-435D-9616-2D358B556EF6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3782183" y="2735765"/>
            <a:ext cx="623350" cy="214184"/>
          </a:xfrm>
          <a:prstGeom prst="roundRect">
            <a:avLst/>
          </a:prstGeom>
          <a:solidFill>
            <a:schemeClr val="bg1"/>
          </a:solidFill>
        </p:spPr>
        <p:txBody>
          <a:bodyPr lIns="0" tIns="0" rIns="0" bIns="0" anchor="ctr" anchorCtr="1"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US" dirty="0"/>
              <a:t>Y</a:t>
            </a:r>
            <a:endParaRPr lang="ru-RU" dirty="0"/>
          </a:p>
        </p:txBody>
      </p:sp>
      <p:sp>
        <p:nvSpPr>
          <p:cNvPr id="45" name="Текст 5">
            <a:extLst>
              <a:ext uri="{FF2B5EF4-FFF2-40B4-BE49-F238E27FC236}">
                <a16:creationId xmlns:a16="http://schemas.microsoft.com/office/drawing/2014/main" id="{6ABCC900-A1A0-4A12-81C0-9F1BFB615393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3782183" y="2988392"/>
            <a:ext cx="623350" cy="214184"/>
          </a:xfrm>
          <a:prstGeom prst="roundRect">
            <a:avLst/>
          </a:prstGeom>
          <a:solidFill>
            <a:schemeClr val="bg1"/>
          </a:solidFill>
        </p:spPr>
        <p:txBody>
          <a:bodyPr lIns="0" tIns="0" rIns="0" bIns="0" anchor="ctr" anchorCtr="1"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US" dirty="0"/>
              <a:t>Y</a:t>
            </a:r>
            <a:endParaRPr lang="ru-RU" dirty="0"/>
          </a:p>
        </p:txBody>
      </p:sp>
      <p:sp>
        <p:nvSpPr>
          <p:cNvPr id="46" name="Текст 5">
            <a:extLst>
              <a:ext uri="{FF2B5EF4-FFF2-40B4-BE49-F238E27FC236}">
                <a16:creationId xmlns:a16="http://schemas.microsoft.com/office/drawing/2014/main" id="{4E17EDCC-6E80-4B83-A530-A09FCB962FE1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3782183" y="3241019"/>
            <a:ext cx="623350" cy="214184"/>
          </a:xfrm>
          <a:prstGeom prst="roundRect">
            <a:avLst/>
          </a:prstGeom>
          <a:solidFill>
            <a:schemeClr val="bg1"/>
          </a:solidFill>
        </p:spPr>
        <p:txBody>
          <a:bodyPr lIns="0" tIns="0" rIns="0" bIns="0" anchor="ctr" anchorCtr="1"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US" dirty="0"/>
              <a:t>Y</a:t>
            </a:r>
            <a:endParaRPr lang="ru-RU" dirty="0"/>
          </a:p>
        </p:txBody>
      </p:sp>
      <p:sp>
        <p:nvSpPr>
          <p:cNvPr id="47" name="Текст 5">
            <a:extLst>
              <a:ext uri="{FF2B5EF4-FFF2-40B4-BE49-F238E27FC236}">
                <a16:creationId xmlns:a16="http://schemas.microsoft.com/office/drawing/2014/main" id="{79618895-D5F7-4990-B3C8-66EDA2C9B67A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3782183" y="3493646"/>
            <a:ext cx="623350" cy="214184"/>
          </a:xfrm>
          <a:prstGeom prst="roundRect">
            <a:avLst/>
          </a:prstGeom>
          <a:solidFill>
            <a:schemeClr val="bg1"/>
          </a:solidFill>
        </p:spPr>
        <p:txBody>
          <a:bodyPr lIns="0" tIns="0" rIns="0" bIns="0" anchor="ctr" anchorCtr="1"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US" dirty="0"/>
              <a:t>Y</a:t>
            </a:r>
            <a:endParaRPr lang="ru-RU" dirty="0"/>
          </a:p>
        </p:txBody>
      </p:sp>
      <p:sp>
        <p:nvSpPr>
          <p:cNvPr id="48" name="Текст 5">
            <a:extLst>
              <a:ext uri="{FF2B5EF4-FFF2-40B4-BE49-F238E27FC236}">
                <a16:creationId xmlns:a16="http://schemas.microsoft.com/office/drawing/2014/main" id="{0493E96F-1723-4F0F-8F37-FDD41FD08901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3782183" y="3746273"/>
            <a:ext cx="623350" cy="214184"/>
          </a:xfrm>
          <a:prstGeom prst="roundRect">
            <a:avLst/>
          </a:prstGeom>
          <a:solidFill>
            <a:schemeClr val="bg1"/>
          </a:solidFill>
        </p:spPr>
        <p:txBody>
          <a:bodyPr lIns="0" tIns="0" rIns="0" bIns="0" anchor="ctr" anchorCtr="1"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US" dirty="0"/>
              <a:t>Y</a:t>
            </a:r>
            <a:endParaRPr lang="ru-RU" dirty="0"/>
          </a:p>
        </p:txBody>
      </p:sp>
      <p:sp>
        <p:nvSpPr>
          <p:cNvPr id="49" name="Текст 5">
            <a:extLst>
              <a:ext uri="{FF2B5EF4-FFF2-40B4-BE49-F238E27FC236}">
                <a16:creationId xmlns:a16="http://schemas.microsoft.com/office/drawing/2014/main" id="{37F0B27B-6484-4CF7-990F-4091AA3C0AFD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3782183" y="3998900"/>
            <a:ext cx="623350" cy="214184"/>
          </a:xfrm>
          <a:prstGeom prst="roundRect">
            <a:avLst/>
          </a:prstGeom>
          <a:solidFill>
            <a:schemeClr val="bg1"/>
          </a:solidFill>
        </p:spPr>
        <p:txBody>
          <a:bodyPr lIns="0" tIns="0" rIns="0" bIns="0" anchor="ctr" anchorCtr="1"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US" dirty="0"/>
              <a:t>Y</a:t>
            </a:r>
            <a:endParaRPr lang="ru-RU" dirty="0"/>
          </a:p>
        </p:txBody>
      </p:sp>
      <p:sp>
        <p:nvSpPr>
          <p:cNvPr id="50" name="Текст 5">
            <a:extLst>
              <a:ext uri="{FF2B5EF4-FFF2-40B4-BE49-F238E27FC236}">
                <a16:creationId xmlns:a16="http://schemas.microsoft.com/office/drawing/2014/main" id="{936E5AE2-5124-4A91-BCC6-35CE8B0168F8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3782183" y="4251527"/>
            <a:ext cx="623350" cy="214184"/>
          </a:xfrm>
          <a:prstGeom prst="roundRect">
            <a:avLst/>
          </a:prstGeom>
          <a:solidFill>
            <a:schemeClr val="bg1"/>
          </a:solidFill>
        </p:spPr>
        <p:txBody>
          <a:bodyPr lIns="0" tIns="0" rIns="0" bIns="0" anchor="ctr" anchorCtr="1"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US" dirty="0"/>
              <a:t>Y</a:t>
            </a:r>
            <a:endParaRPr lang="ru-RU" dirty="0"/>
          </a:p>
        </p:txBody>
      </p:sp>
      <p:sp>
        <p:nvSpPr>
          <p:cNvPr id="51" name="Текст 5">
            <a:extLst>
              <a:ext uri="{FF2B5EF4-FFF2-40B4-BE49-F238E27FC236}">
                <a16:creationId xmlns:a16="http://schemas.microsoft.com/office/drawing/2014/main" id="{EC76CBDF-D507-446C-A923-6322A7CC8F8C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3782183" y="4504154"/>
            <a:ext cx="623350" cy="214184"/>
          </a:xfrm>
          <a:prstGeom prst="roundRect">
            <a:avLst/>
          </a:prstGeom>
          <a:solidFill>
            <a:schemeClr val="bg1"/>
          </a:solidFill>
        </p:spPr>
        <p:txBody>
          <a:bodyPr lIns="0" tIns="0" rIns="0" bIns="0" anchor="ctr" anchorCtr="1"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US" dirty="0"/>
              <a:t>Y</a:t>
            </a:r>
            <a:endParaRPr lang="ru-RU" dirty="0"/>
          </a:p>
        </p:txBody>
      </p:sp>
      <p:sp>
        <p:nvSpPr>
          <p:cNvPr id="52" name="Текст 5">
            <a:extLst>
              <a:ext uri="{FF2B5EF4-FFF2-40B4-BE49-F238E27FC236}">
                <a16:creationId xmlns:a16="http://schemas.microsoft.com/office/drawing/2014/main" id="{10BB15AB-706A-46A5-A818-150DD37884C3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3782183" y="4756781"/>
            <a:ext cx="623350" cy="214184"/>
          </a:xfrm>
          <a:prstGeom prst="roundRect">
            <a:avLst/>
          </a:prstGeom>
          <a:solidFill>
            <a:schemeClr val="bg1"/>
          </a:solidFill>
        </p:spPr>
        <p:txBody>
          <a:bodyPr lIns="0" tIns="0" rIns="0" bIns="0" anchor="ctr" anchorCtr="1"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US" dirty="0"/>
              <a:t>Y</a:t>
            </a:r>
            <a:endParaRPr lang="ru-RU" dirty="0"/>
          </a:p>
        </p:txBody>
      </p:sp>
      <p:sp>
        <p:nvSpPr>
          <p:cNvPr id="53" name="Текст 5">
            <a:extLst>
              <a:ext uri="{FF2B5EF4-FFF2-40B4-BE49-F238E27FC236}">
                <a16:creationId xmlns:a16="http://schemas.microsoft.com/office/drawing/2014/main" id="{73ABFD55-162F-4D71-8A55-90BB931D993C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3782183" y="5009408"/>
            <a:ext cx="623350" cy="214184"/>
          </a:xfrm>
          <a:prstGeom prst="roundRect">
            <a:avLst/>
          </a:prstGeom>
          <a:solidFill>
            <a:schemeClr val="bg1"/>
          </a:solidFill>
        </p:spPr>
        <p:txBody>
          <a:bodyPr lIns="0" tIns="0" rIns="0" bIns="0" anchor="ctr" anchorCtr="1"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US" dirty="0"/>
              <a:t>Y</a:t>
            </a:r>
            <a:endParaRPr lang="ru-RU" dirty="0"/>
          </a:p>
        </p:txBody>
      </p:sp>
      <p:sp>
        <p:nvSpPr>
          <p:cNvPr id="54" name="Текст 5">
            <a:extLst>
              <a:ext uri="{FF2B5EF4-FFF2-40B4-BE49-F238E27FC236}">
                <a16:creationId xmlns:a16="http://schemas.microsoft.com/office/drawing/2014/main" id="{83EDA933-0980-4CCE-8F7F-7840238FAD6D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3782183" y="5262035"/>
            <a:ext cx="623350" cy="214184"/>
          </a:xfrm>
          <a:prstGeom prst="roundRect">
            <a:avLst/>
          </a:prstGeom>
          <a:solidFill>
            <a:schemeClr val="bg1"/>
          </a:solidFill>
        </p:spPr>
        <p:txBody>
          <a:bodyPr lIns="0" tIns="0" rIns="0" bIns="0" anchor="ctr" anchorCtr="1"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US" dirty="0"/>
              <a:t>Y</a:t>
            </a:r>
            <a:endParaRPr lang="ru-RU" dirty="0"/>
          </a:p>
        </p:txBody>
      </p:sp>
      <p:sp>
        <p:nvSpPr>
          <p:cNvPr id="55" name="Текст 5">
            <a:extLst>
              <a:ext uri="{FF2B5EF4-FFF2-40B4-BE49-F238E27FC236}">
                <a16:creationId xmlns:a16="http://schemas.microsoft.com/office/drawing/2014/main" id="{CC48C481-757D-4097-AEEF-7ABF1D31A927}"/>
              </a:ext>
            </a:extLst>
          </p:cNvPr>
          <p:cNvSpPr>
            <a:spLocks noGrp="1"/>
          </p:cNvSpPr>
          <p:nvPr>
            <p:ph type="body" sz="quarter" idx="59" hasCustomPrompt="1"/>
          </p:nvPr>
        </p:nvSpPr>
        <p:spPr>
          <a:xfrm>
            <a:off x="3782183" y="5514662"/>
            <a:ext cx="623350" cy="214184"/>
          </a:xfrm>
          <a:prstGeom prst="roundRect">
            <a:avLst/>
          </a:prstGeom>
          <a:solidFill>
            <a:schemeClr val="bg1"/>
          </a:solidFill>
        </p:spPr>
        <p:txBody>
          <a:bodyPr lIns="0" tIns="0" rIns="0" bIns="0" anchor="ctr" anchorCtr="1"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US" dirty="0"/>
              <a:t>Y</a:t>
            </a:r>
            <a:endParaRPr lang="ru-RU" dirty="0"/>
          </a:p>
        </p:txBody>
      </p:sp>
      <p:sp>
        <p:nvSpPr>
          <p:cNvPr id="56" name="Текст 5">
            <a:extLst>
              <a:ext uri="{FF2B5EF4-FFF2-40B4-BE49-F238E27FC236}">
                <a16:creationId xmlns:a16="http://schemas.microsoft.com/office/drawing/2014/main" id="{D3AE1AA2-539A-4A68-BEED-9E90E06BEC92}"/>
              </a:ext>
            </a:extLst>
          </p:cNvPr>
          <p:cNvSpPr>
            <a:spLocks noGrp="1"/>
          </p:cNvSpPr>
          <p:nvPr>
            <p:ph type="body" sz="quarter" idx="60" hasCustomPrompt="1"/>
          </p:nvPr>
        </p:nvSpPr>
        <p:spPr>
          <a:xfrm>
            <a:off x="4448054" y="913830"/>
            <a:ext cx="623350" cy="267730"/>
          </a:xfrm>
          <a:prstGeom prst="roundRect">
            <a:avLst/>
          </a:prstGeom>
          <a:solidFill>
            <a:srgbClr val="6DBDFF"/>
          </a:solidFill>
        </p:spPr>
        <p:txBody>
          <a:bodyPr lIns="0" tIns="0" rIns="0" bIns="0" anchor="ctr" anchorCtr="1">
            <a:normAutofit/>
          </a:bodyPr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II</a:t>
            </a:r>
            <a:r>
              <a:rPr lang="ru-RU" dirty="0"/>
              <a:t>         </a:t>
            </a:r>
          </a:p>
        </p:txBody>
      </p:sp>
      <p:sp>
        <p:nvSpPr>
          <p:cNvPr id="57" name="Текст 5">
            <a:extLst>
              <a:ext uri="{FF2B5EF4-FFF2-40B4-BE49-F238E27FC236}">
                <a16:creationId xmlns:a16="http://schemas.microsoft.com/office/drawing/2014/main" id="{4D75346E-8101-453C-BE19-6E1AADDB1822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4448054" y="1220003"/>
            <a:ext cx="623350" cy="214184"/>
          </a:xfrm>
          <a:prstGeom prst="roundRect">
            <a:avLst/>
          </a:prstGeom>
          <a:solidFill>
            <a:schemeClr val="bg1"/>
          </a:solidFill>
        </p:spPr>
        <p:txBody>
          <a:bodyPr lIns="0" tIns="0" rIns="0" bIns="0" anchor="ctr" anchorCtr="1"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US" dirty="0"/>
              <a:t>Y</a:t>
            </a:r>
            <a:endParaRPr lang="ru-RU" dirty="0"/>
          </a:p>
        </p:txBody>
      </p:sp>
      <p:sp>
        <p:nvSpPr>
          <p:cNvPr id="58" name="Текст 5">
            <a:extLst>
              <a:ext uri="{FF2B5EF4-FFF2-40B4-BE49-F238E27FC236}">
                <a16:creationId xmlns:a16="http://schemas.microsoft.com/office/drawing/2014/main" id="{817A0481-3B20-4E3E-ABD2-8D6322F615F6}"/>
              </a:ext>
            </a:extLst>
          </p:cNvPr>
          <p:cNvSpPr>
            <a:spLocks noGrp="1"/>
          </p:cNvSpPr>
          <p:nvPr>
            <p:ph type="body" sz="quarter" idx="62" hasCustomPrompt="1"/>
          </p:nvPr>
        </p:nvSpPr>
        <p:spPr>
          <a:xfrm>
            <a:off x="4448054" y="1472630"/>
            <a:ext cx="623350" cy="214184"/>
          </a:xfrm>
          <a:prstGeom prst="roundRect">
            <a:avLst/>
          </a:prstGeom>
          <a:solidFill>
            <a:schemeClr val="bg1"/>
          </a:solidFill>
        </p:spPr>
        <p:txBody>
          <a:bodyPr lIns="0" tIns="0" rIns="0" bIns="0" anchor="ctr" anchorCtr="1"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US" dirty="0"/>
              <a:t>Y</a:t>
            </a:r>
            <a:endParaRPr lang="ru-RU" dirty="0"/>
          </a:p>
        </p:txBody>
      </p:sp>
      <p:sp>
        <p:nvSpPr>
          <p:cNvPr id="59" name="Текст 5">
            <a:extLst>
              <a:ext uri="{FF2B5EF4-FFF2-40B4-BE49-F238E27FC236}">
                <a16:creationId xmlns:a16="http://schemas.microsoft.com/office/drawing/2014/main" id="{FA026310-86EE-454E-A6BC-B2024B73DC7C}"/>
              </a:ext>
            </a:extLst>
          </p:cNvPr>
          <p:cNvSpPr>
            <a:spLocks noGrp="1"/>
          </p:cNvSpPr>
          <p:nvPr>
            <p:ph type="body" sz="quarter" idx="63" hasCustomPrompt="1"/>
          </p:nvPr>
        </p:nvSpPr>
        <p:spPr>
          <a:xfrm>
            <a:off x="4448054" y="1725257"/>
            <a:ext cx="623350" cy="214184"/>
          </a:xfrm>
          <a:prstGeom prst="roundRect">
            <a:avLst/>
          </a:prstGeom>
          <a:solidFill>
            <a:schemeClr val="bg1"/>
          </a:solidFill>
        </p:spPr>
        <p:txBody>
          <a:bodyPr lIns="0" tIns="0" rIns="0" bIns="0" anchor="ctr" anchorCtr="1"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US" dirty="0"/>
              <a:t>Y</a:t>
            </a:r>
            <a:r>
              <a:rPr lang="ru-RU" dirty="0"/>
              <a:t>    </a:t>
            </a:r>
          </a:p>
        </p:txBody>
      </p:sp>
      <p:sp>
        <p:nvSpPr>
          <p:cNvPr id="60" name="Текст 5">
            <a:extLst>
              <a:ext uri="{FF2B5EF4-FFF2-40B4-BE49-F238E27FC236}">
                <a16:creationId xmlns:a16="http://schemas.microsoft.com/office/drawing/2014/main" id="{5FD599BE-E08E-4D35-B5BC-587FE7D4A082}"/>
              </a:ext>
            </a:extLst>
          </p:cNvPr>
          <p:cNvSpPr>
            <a:spLocks noGrp="1"/>
          </p:cNvSpPr>
          <p:nvPr>
            <p:ph type="body" sz="quarter" idx="64" hasCustomPrompt="1"/>
          </p:nvPr>
        </p:nvSpPr>
        <p:spPr>
          <a:xfrm>
            <a:off x="4448054" y="1977884"/>
            <a:ext cx="623350" cy="214184"/>
          </a:xfrm>
          <a:prstGeom prst="roundRect">
            <a:avLst/>
          </a:prstGeom>
          <a:solidFill>
            <a:schemeClr val="bg1"/>
          </a:solidFill>
        </p:spPr>
        <p:txBody>
          <a:bodyPr lIns="0" tIns="0" rIns="0" bIns="0" anchor="ctr" anchorCtr="1"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US" dirty="0"/>
              <a:t>Y</a:t>
            </a:r>
            <a:endParaRPr lang="ru-RU" dirty="0"/>
          </a:p>
        </p:txBody>
      </p:sp>
      <p:sp>
        <p:nvSpPr>
          <p:cNvPr id="61" name="Текст 5">
            <a:extLst>
              <a:ext uri="{FF2B5EF4-FFF2-40B4-BE49-F238E27FC236}">
                <a16:creationId xmlns:a16="http://schemas.microsoft.com/office/drawing/2014/main" id="{C0C8AB51-9D44-4C1C-BD54-0C228EBE2BC9}"/>
              </a:ext>
            </a:extLst>
          </p:cNvPr>
          <p:cNvSpPr>
            <a:spLocks noGrp="1"/>
          </p:cNvSpPr>
          <p:nvPr>
            <p:ph type="body" sz="quarter" idx="65" hasCustomPrompt="1"/>
          </p:nvPr>
        </p:nvSpPr>
        <p:spPr>
          <a:xfrm>
            <a:off x="4448054" y="2230511"/>
            <a:ext cx="623350" cy="214184"/>
          </a:xfrm>
          <a:prstGeom prst="roundRect">
            <a:avLst/>
          </a:prstGeom>
          <a:solidFill>
            <a:schemeClr val="bg1"/>
          </a:solidFill>
        </p:spPr>
        <p:txBody>
          <a:bodyPr lIns="0" tIns="0" rIns="0" bIns="0" anchor="ctr" anchorCtr="1"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US" dirty="0"/>
              <a:t>Y</a:t>
            </a:r>
            <a:endParaRPr lang="ru-RU" dirty="0"/>
          </a:p>
        </p:txBody>
      </p:sp>
      <p:sp>
        <p:nvSpPr>
          <p:cNvPr id="62" name="Текст 5">
            <a:extLst>
              <a:ext uri="{FF2B5EF4-FFF2-40B4-BE49-F238E27FC236}">
                <a16:creationId xmlns:a16="http://schemas.microsoft.com/office/drawing/2014/main" id="{0CC49AD7-3C6E-44A3-8D93-B2E5F15DF8D2}"/>
              </a:ext>
            </a:extLst>
          </p:cNvPr>
          <p:cNvSpPr>
            <a:spLocks noGrp="1"/>
          </p:cNvSpPr>
          <p:nvPr>
            <p:ph type="body" sz="quarter" idx="66" hasCustomPrompt="1"/>
          </p:nvPr>
        </p:nvSpPr>
        <p:spPr>
          <a:xfrm>
            <a:off x="4448054" y="2483138"/>
            <a:ext cx="623350" cy="214184"/>
          </a:xfrm>
          <a:prstGeom prst="roundRect">
            <a:avLst/>
          </a:prstGeom>
          <a:solidFill>
            <a:schemeClr val="bg1"/>
          </a:solidFill>
        </p:spPr>
        <p:txBody>
          <a:bodyPr lIns="0" tIns="0" rIns="0" bIns="0" anchor="ctr" anchorCtr="1"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US" dirty="0"/>
              <a:t>Y</a:t>
            </a:r>
            <a:endParaRPr lang="ru-RU" dirty="0"/>
          </a:p>
        </p:txBody>
      </p:sp>
      <p:sp>
        <p:nvSpPr>
          <p:cNvPr id="63" name="Текст 5">
            <a:extLst>
              <a:ext uri="{FF2B5EF4-FFF2-40B4-BE49-F238E27FC236}">
                <a16:creationId xmlns:a16="http://schemas.microsoft.com/office/drawing/2014/main" id="{E8128F39-7392-4719-B0C8-4D6FC6F1A465}"/>
              </a:ext>
            </a:extLst>
          </p:cNvPr>
          <p:cNvSpPr>
            <a:spLocks noGrp="1"/>
          </p:cNvSpPr>
          <p:nvPr>
            <p:ph type="body" sz="quarter" idx="67" hasCustomPrompt="1"/>
          </p:nvPr>
        </p:nvSpPr>
        <p:spPr>
          <a:xfrm>
            <a:off x="4448054" y="2735765"/>
            <a:ext cx="623350" cy="214184"/>
          </a:xfrm>
          <a:prstGeom prst="roundRect">
            <a:avLst/>
          </a:prstGeom>
          <a:solidFill>
            <a:schemeClr val="bg1"/>
          </a:solidFill>
        </p:spPr>
        <p:txBody>
          <a:bodyPr lIns="0" tIns="0" rIns="0" bIns="0" anchor="ctr" anchorCtr="1"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US" dirty="0"/>
              <a:t>Y</a:t>
            </a:r>
            <a:endParaRPr lang="ru-RU" dirty="0"/>
          </a:p>
        </p:txBody>
      </p:sp>
      <p:sp>
        <p:nvSpPr>
          <p:cNvPr id="64" name="Текст 5">
            <a:extLst>
              <a:ext uri="{FF2B5EF4-FFF2-40B4-BE49-F238E27FC236}">
                <a16:creationId xmlns:a16="http://schemas.microsoft.com/office/drawing/2014/main" id="{3016DDDD-50F3-4E3B-9868-E4662EADDFD0}"/>
              </a:ext>
            </a:extLst>
          </p:cNvPr>
          <p:cNvSpPr>
            <a:spLocks noGrp="1"/>
          </p:cNvSpPr>
          <p:nvPr>
            <p:ph type="body" sz="quarter" idx="68" hasCustomPrompt="1"/>
          </p:nvPr>
        </p:nvSpPr>
        <p:spPr>
          <a:xfrm>
            <a:off x="4448054" y="2988392"/>
            <a:ext cx="623350" cy="214184"/>
          </a:xfrm>
          <a:prstGeom prst="roundRect">
            <a:avLst/>
          </a:prstGeom>
          <a:solidFill>
            <a:schemeClr val="bg1"/>
          </a:solidFill>
        </p:spPr>
        <p:txBody>
          <a:bodyPr lIns="0" tIns="0" rIns="0" bIns="0" anchor="ctr" anchorCtr="1"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US" dirty="0"/>
              <a:t>Y</a:t>
            </a:r>
            <a:endParaRPr lang="ru-RU" dirty="0"/>
          </a:p>
        </p:txBody>
      </p:sp>
      <p:sp>
        <p:nvSpPr>
          <p:cNvPr id="65" name="Текст 5">
            <a:extLst>
              <a:ext uri="{FF2B5EF4-FFF2-40B4-BE49-F238E27FC236}">
                <a16:creationId xmlns:a16="http://schemas.microsoft.com/office/drawing/2014/main" id="{132080B8-602B-4AF9-9FCC-5FEF01C52549}"/>
              </a:ext>
            </a:extLst>
          </p:cNvPr>
          <p:cNvSpPr>
            <a:spLocks noGrp="1"/>
          </p:cNvSpPr>
          <p:nvPr>
            <p:ph type="body" sz="quarter" idx="69" hasCustomPrompt="1"/>
          </p:nvPr>
        </p:nvSpPr>
        <p:spPr>
          <a:xfrm>
            <a:off x="4448054" y="3241019"/>
            <a:ext cx="623350" cy="214184"/>
          </a:xfrm>
          <a:prstGeom prst="roundRect">
            <a:avLst/>
          </a:prstGeom>
          <a:solidFill>
            <a:schemeClr val="bg1"/>
          </a:solidFill>
        </p:spPr>
        <p:txBody>
          <a:bodyPr lIns="0" tIns="0" rIns="0" bIns="0" anchor="ctr" anchorCtr="1"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US" dirty="0"/>
              <a:t>Y</a:t>
            </a:r>
            <a:endParaRPr lang="ru-RU" dirty="0"/>
          </a:p>
        </p:txBody>
      </p:sp>
      <p:sp>
        <p:nvSpPr>
          <p:cNvPr id="66" name="Текст 5">
            <a:extLst>
              <a:ext uri="{FF2B5EF4-FFF2-40B4-BE49-F238E27FC236}">
                <a16:creationId xmlns:a16="http://schemas.microsoft.com/office/drawing/2014/main" id="{448C78EB-E99B-4C16-AD92-F83AD1FFC4A0}"/>
              </a:ext>
            </a:extLst>
          </p:cNvPr>
          <p:cNvSpPr>
            <a:spLocks noGrp="1"/>
          </p:cNvSpPr>
          <p:nvPr>
            <p:ph type="body" sz="quarter" idx="70" hasCustomPrompt="1"/>
          </p:nvPr>
        </p:nvSpPr>
        <p:spPr>
          <a:xfrm>
            <a:off x="4448054" y="3493646"/>
            <a:ext cx="623350" cy="214184"/>
          </a:xfrm>
          <a:prstGeom prst="roundRect">
            <a:avLst/>
          </a:prstGeom>
          <a:solidFill>
            <a:schemeClr val="bg1"/>
          </a:solidFill>
        </p:spPr>
        <p:txBody>
          <a:bodyPr lIns="0" tIns="0" rIns="0" bIns="0" anchor="ctr" anchorCtr="1"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US" dirty="0"/>
              <a:t>Y</a:t>
            </a:r>
            <a:endParaRPr lang="ru-RU" dirty="0"/>
          </a:p>
        </p:txBody>
      </p:sp>
      <p:sp>
        <p:nvSpPr>
          <p:cNvPr id="67" name="Текст 5">
            <a:extLst>
              <a:ext uri="{FF2B5EF4-FFF2-40B4-BE49-F238E27FC236}">
                <a16:creationId xmlns:a16="http://schemas.microsoft.com/office/drawing/2014/main" id="{EC6DE825-EC36-453B-9BE3-D6132F003D06}"/>
              </a:ext>
            </a:extLst>
          </p:cNvPr>
          <p:cNvSpPr>
            <a:spLocks noGrp="1"/>
          </p:cNvSpPr>
          <p:nvPr>
            <p:ph type="body" sz="quarter" idx="71" hasCustomPrompt="1"/>
          </p:nvPr>
        </p:nvSpPr>
        <p:spPr>
          <a:xfrm>
            <a:off x="4448054" y="3746273"/>
            <a:ext cx="623350" cy="214184"/>
          </a:xfrm>
          <a:prstGeom prst="roundRect">
            <a:avLst/>
          </a:prstGeom>
          <a:solidFill>
            <a:schemeClr val="bg1"/>
          </a:solidFill>
        </p:spPr>
        <p:txBody>
          <a:bodyPr lIns="0" tIns="0" rIns="0" bIns="0" anchor="ctr" anchorCtr="1"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US" dirty="0"/>
              <a:t>Y</a:t>
            </a:r>
            <a:endParaRPr lang="ru-RU" dirty="0"/>
          </a:p>
        </p:txBody>
      </p:sp>
      <p:sp>
        <p:nvSpPr>
          <p:cNvPr id="68" name="Текст 5">
            <a:extLst>
              <a:ext uri="{FF2B5EF4-FFF2-40B4-BE49-F238E27FC236}">
                <a16:creationId xmlns:a16="http://schemas.microsoft.com/office/drawing/2014/main" id="{8359DEA1-6961-46D2-A0C1-5CD6E81D5E2D}"/>
              </a:ext>
            </a:extLst>
          </p:cNvPr>
          <p:cNvSpPr>
            <a:spLocks noGrp="1"/>
          </p:cNvSpPr>
          <p:nvPr>
            <p:ph type="body" sz="quarter" idx="72" hasCustomPrompt="1"/>
          </p:nvPr>
        </p:nvSpPr>
        <p:spPr>
          <a:xfrm>
            <a:off x="4448054" y="3998900"/>
            <a:ext cx="623350" cy="214184"/>
          </a:xfrm>
          <a:prstGeom prst="roundRect">
            <a:avLst/>
          </a:prstGeom>
          <a:solidFill>
            <a:schemeClr val="bg1"/>
          </a:solidFill>
        </p:spPr>
        <p:txBody>
          <a:bodyPr lIns="0" tIns="0" rIns="0" bIns="0" anchor="ctr" anchorCtr="1"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US" dirty="0"/>
              <a:t>Y</a:t>
            </a:r>
            <a:endParaRPr lang="ru-RU" dirty="0"/>
          </a:p>
        </p:txBody>
      </p:sp>
      <p:sp>
        <p:nvSpPr>
          <p:cNvPr id="69" name="Текст 5">
            <a:extLst>
              <a:ext uri="{FF2B5EF4-FFF2-40B4-BE49-F238E27FC236}">
                <a16:creationId xmlns:a16="http://schemas.microsoft.com/office/drawing/2014/main" id="{10CCEE3A-01D0-49C0-AD8D-D59AD496E338}"/>
              </a:ext>
            </a:extLst>
          </p:cNvPr>
          <p:cNvSpPr>
            <a:spLocks noGrp="1"/>
          </p:cNvSpPr>
          <p:nvPr>
            <p:ph type="body" sz="quarter" idx="73" hasCustomPrompt="1"/>
          </p:nvPr>
        </p:nvSpPr>
        <p:spPr>
          <a:xfrm>
            <a:off x="4448054" y="4251527"/>
            <a:ext cx="623350" cy="214184"/>
          </a:xfrm>
          <a:prstGeom prst="roundRect">
            <a:avLst/>
          </a:prstGeom>
          <a:solidFill>
            <a:schemeClr val="bg1"/>
          </a:solidFill>
        </p:spPr>
        <p:txBody>
          <a:bodyPr lIns="0" tIns="0" rIns="0" bIns="0" anchor="ctr" anchorCtr="1"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US" dirty="0"/>
              <a:t>Y</a:t>
            </a:r>
            <a:endParaRPr lang="ru-RU" dirty="0"/>
          </a:p>
        </p:txBody>
      </p:sp>
      <p:sp>
        <p:nvSpPr>
          <p:cNvPr id="70" name="Текст 5">
            <a:extLst>
              <a:ext uri="{FF2B5EF4-FFF2-40B4-BE49-F238E27FC236}">
                <a16:creationId xmlns:a16="http://schemas.microsoft.com/office/drawing/2014/main" id="{40F88E93-46B2-4113-AD48-FB7F189EFABB}"/>
              </a:ext>
            </a:extLst>
          </p:cNvPr>
          <p:cNvSpPr>
            <a:spLocks noGrp="1"/>
          </p:cNvSpPr>
          <p:nvPr>
            <p:ph type="body" sz="quarter" idx="74" hasCustomPrompt="1"/>
          </p:nvPr>
        </p:nvSpPr>
        <p:spPr>
          <a:xfrm>
            <a:off x="4448054" y="4504154"/>
            <a:ext cx="623350" cy="214184"/>
          </a:xfrm>
          <a:prstGeom prst="roundRect">
            <a:avLst/>
          </a:prstGeom>
          <a:solidFill>
            <a:schemeClr val="bg1"/>
          </a:solidFill>
        </p:spPr>
        <p:txBody>
          <a:bodyPr lIns="0" tIns="0" rIns="0" bIns="0" anchor="ctr" anchorCtr="1"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US" dirty="0"/>
              <a:t>Y</a:t>
            </a:r>
            <a:endParaRPr lang="ru-RU" dirty="0"/>
          </a:p>
        </p:txBody>
      </p:sp>
      <p:sp>
        <p:nvSpPr>
          <p:cNvPr id="71" name="Текст 5">
            <a:extLst>
              <a:ext uri="{FF2B5EF4-FFF2-40B4-BE49-F238E27FC236}">
                <a16:creationId xmlns:a16="http://schemas.microsoft.com/office/drawing/2014/main" id="{391402F1-A396-4B10-B240-F4CC3D485DCC}"/>
              </a:ext>
            </a:extLst>
          </p:cNvPr>
          <p:cNvSpPr>
            <a:spLocks noGrp="1"/>
          </p:cNvSpPr>
          <p:nvPr>
            <p:ph type="body" sz="quarter" idx="75" hasCustomPrompt="1"/>
          </p:nvPr>
        </p:nvSpPr>
        <p:spPr>
          <a:xfrm>
            <a:off x="4448054" y="4756781"/>
            <a:ext cx="623350" cy="214184"/>
          </a:xfrm>
          <a:prstGeom prst="roundRect">
            <a:avLst/>
          </a:prstGeom>
          <a:solidFill>
            <a:schemeClr val="bg1"/>
          </a:solidFill>
        </p:spPr>
        <p:txBody>
          <a:bodyPr lIns="0" tIns="0" rIns="0" bIns="0" anchor="ctr" anchorCtr="1"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US" dirty="0"/>
              <a:t>Y</a:t>
            </a:r>
            <a:endParaRPr lang="ru-RU" dirty="0"/>
          </a:p>
        </p:txBody>
      </p:sp>
      <p:sp>
        <p:nvSpPr>
          <p:cNvPr id="72" name="Текст 5">
            <a:extLst>
              <a:ext uri="{FF2B5EF4-FFF2-40B4-BE49-F238E27FC236}">
                <a16:creationId xmlns:a16="http://schemas.microsoft.com/office/drawing/2014/main" id="{F0097AF0-E977-4AA8-90DB-CB8AD66F5E1E}"/>
              </a:ext>
            </a:extLst>
          </p:cNvPr>
          <p:cNvSpPr>
            <a:spLocks noGrp="1"/>
          </p:cNvSpPr>
          <p:nvPr>
            <p:ph type="body" sz="quarter" idx="76" hasCustomPrompt="1"/>
          </p:nvPr>
        </p:nvSpPr>
        <p:spPr>
          <a:xfrm>
            <a:off x="4448054" y="5009408"/>
            <a:ext cx="623350" cy="214184"/>
          </a:xfrm>
          <a:prstGeom prst="roundRect">
            <a:avLst/>
          </a:prstGeom>
          <a:solidFill>
            <a:schemeClr val="bg1"/>
          </a:solidFill>
        </p:spPr>
        <p:txBody>
          <a:bodyPr lIns="0" tIns="0" rIns="0" bIns="0" anchor="ctr" anchorCtr="1"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US" dirty="0"/>
              <a:t>Y</a:t>
            </a:r>
            <a:endParaRPr lang="ru-RU" dirty="0"/>
          </a:p>
        </p:txBody>
      </p:sp>
      <p:sp>
        <p:nvSpPr>
          <p:cNvPr id="73" name="Текст 5">
            <a:extLst>
              <a:ext uri="{FF2B5EF4-FFF2-40B4-BE49-F238E27FC236}">
                <a16:creationId xmlns:a16="http://schemas.microsoft.com/office/drawing/2014/main" id="{8D16BC33-0D87-4687-9D23-1FA983AF8F37}"/>
              </a:ext>
            </a:extLst>
          </p:cNvPr>
          <p:cNvSpPr>
            <a:spLocks noGrp="1"/>
          </p:cNvSpPr>
          <p:nvPr>
            <p:ph type="body" sz="quarter" idx="77" hasCustomPrompt="1"/>
          </p:nvPr>
        </p:nvSpPr>
        <p:spPr>
          <a:xfrm>
            <a:off x="4448054" y="5262035"/>
            <a:ext cx="623350" cy="214184"/>
          </a:xfrm>
          <a:prstGeom prst="roundRect">
            <a:avLst/>
          </a:prstGeom>
          <a:solidFill>
            <a:schemeClr val="bg1"/>
          </a:solidFill>
        </p:spPr>
        <p:txBody>
          <a:bodyPr lIns="0" tIns="0" rIns="0" bIns="0" anchor="ctr" anchorCtr="1"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US" dirty="0"/>
              <a:t>Y</a:t>
            </a:r>
            <a:endParaRPr lang="ru-RU" dirty="0"/>
          </a:p>
        </p:txBody>
      </p:sp>
      <p:sp>
        <p:nvSpPr>
          <p:cNvPr id="74" name="Текст 5">
            <a:extLst>
              <a:ext uri="{FF2B5EF4-FFF2-40B4-BE49-F238E27FC236}">
                <a16:creationId xmlns:a16="http://schemas.microsoft.com/office/drawing/2014/main" id="{5711E269-B4D4-4E1A-8D1A-7836D9132E12}"/>
              </a:ext>
            </a:extLst>
          </p:cNvPr>
          <p:cNvSpPr>
            <a:spLocks noGrp="1"/>
          </p:cNvSpPr>
          <p:nvPr>
            <p:ph type="body" sz="quarter" idx="78" hasCustomPrompt="1"/>
          </p:nvPr>
        </p:nvSpPr>
        <p:spPr>
          <a:xfrm>
            <a:off x="4448054" y="5514662"/>
            <a:ext cx="623350" cy="214184"/>
          </a:xfrm>
          <a:prstGeom prst="roundRect">
            <a:avLst/>
          </a:prstGeom>
          <a:solidFill>
            <a:schemeClr val="bg1"/>
          </a:solidFill>
        </p:spPr>
        <p:txBody>
          <a:bodyPr lIns="0" tIns="0" rIns="0" bIns="0" anchor="ctr" anchorCtr="1"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US" dirty="0"/>
              <a:t>Y</a:t>
            </a:r>
            <a:endParaRPr lang="ru-RU" dirty="0"/>
          </a:p>
        </p:txBody>
      </p:sp>
      <p:sp>
        <p:nvSpPr>
          <p:cNvPr id="75" name="Текст 5">
            <a:extLst>
              <a:ext uri="{FF2B5EF4-FFF2-40B4-BE49-F238E27FC236}">
                <a16:creationId xmlns:a16="http://schemas.microsoft.com/office/drawing/2014/main" id="{09B5D93B-338E-4DF3-98C3-0D9FAD6F6C20}"/>
              </a:ext>
            </a:extLst>
          </p:cNvPr>
          <p:cNvSpPr>
            <a:spLocks noGrp="1"/>
          </p:cNvSpPr>
          <p:nvPr>
            <p:ph type="body" sz="quarter" idx="79" hasCustomPrompt="1"/>
          </p:nvPr>
        </p:nvSpPr>
        <p:spPr>
          <a:xfrm>
            <a:off x="5113925" y="913830"/>
            <a:ext cx="623350" cy="267730"/>
          </a:xfrm>
          <a:prstGeom prst="roundRect">
            <a:avLst/>
          </a:prstGeom>
          <a:solidFill>
            <a:srgbClr val="6DBDFF"/>
          </a:solidFill>
        </p:spPr>
        <p:txBody>
          <a:bodyPr lIns="0" tIns="0" rIns="0" bIns="0" anchor="ctr" anchorCtr="1">
            <a:normAutofit/>
          </a:bodyPr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III</a:t>
            </a:r>
            <a:r>
              <a:rPr lang="ru-RU" dirty="0"/>
              <a:t>         </a:t>
            </a:r>
          </a:p>
        </p:txBody>
      </p:sp>
      <p:sp>
        <p:nvSpPr>
          <p:cNvPr id="76" name="Текст 5">
            <a:extLst>
              <a:ext uri="{FF2B5EF4-FFF2-40B4-BE49-F238E27FC236}">
                <a16:creationId xmlns:a16="http://schemas.microsoft.com/office/drawing/2014/main" id="{71E54472-EE3B-47E9-B2DD-0375E2B85326}"/>
              </a:ext>
            </a:extLst>
          </p:cNvPr>
          <p:cNvSpPr>
            <a:spLocks noGrp="1"/>
          </p:cNvSpPr>
          <p:nvPr>
            <p:ph type="body" sz="quarter" idx="80" hasCustomPrompt="1"/>
          </p:nvPr>
        </p:nvSpPr>
        <p:spPr>
          <a:xfrm>
            <a:off x="5113925" y="1220003"/>
            <a:ext cx="623350" cy="214184"/>
          </a:xfrm>
          <a:prstGeom prst="roundRect">
            <a:avLst/>
          </a:prstGeom>
          <a:solidFill>
            <a:schemeClr val="bg1"/>
          </a:solidFill>
        </p:spPr>
        <p:txBody>
          <a:bodyPr lIns="0" tIns="0" rIns="0" bIns="0" anchor="ctr" anchorCtr="1"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US" dirty="0"/>
              <a:t>Y</a:t>
            </a:r>
            <a:endParaRPr lang="ru-RU" dirty="0"/>
          </a:p>
        </p:txBody>
      </p:sp>
      <p:sp>
        <p:nvSpPr>
          <p:cNvPr id="77" name="Текст 5">
            <a:extLst>
              <a:ext uri="{FF2B5EF4-FFF2-40B4-BE49-F238E27FC236}">
                <a16:creationId xmlns:a16="http://schemas.microsoft.com/office/drawing/2014/main" id="{D1791413-E8E9-42FC-9E4E-B0E57BACB405}"/>
              </a:ext>
            </a:extLst>
          </p:cNvPr>
          <p:cNvSpPr>
            <a:spLocks noGrp="1"/>
          </p:cNvSpPr>
          <p:nvPr>
            <p:ph type="body" sz="quarter" idx="81" hasCustomPrompt="1"/>
          </p:nvPr>
        </p:nvSpPr>
        <p:spPr>
          <a:xfrm>
            <a:off x="5113925" y="1472630"/>
            <a:ext cx="623350" cy="214184"/>
          </a:xfrm>
          <a:prstGeom prst="roundRect">
            <a:avLst/>
          </a:prstGeom>
          <a:solidFill>
            <a:schemeClr val="bg1"/>
          </a:solidFill>
        </p:spPr>
        <p:txBody>
          <a:bodyPr lIns="0" tIns="0" rIns="0" bIns="0" anchor="ctr" anchorCtr="1"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US" dirty="0"/>
              <a:t>Y</a:t>
            </a:r>
            <a:endParaRPr lang="ru-RU" dirty="0"/>
          </a:p>
        </p:txBody>
      </p:sp>
      <p:sp>
        <p:nvSpPr>
          <p:cNvPr id="78" name="Текст 5">
            <a:extLst>
              <a:ext uri="{FF2B5EF4-FFF2-40B4-BE49-F238E27FC236}">
                <a16:creationId xmlns:a16="http://schemas.microsoft.com/office/drawing/2014/main" id="{1D70AE84-5968-44E8-A0F7-6395C180E6D5}"/>
              </a:ext>
            </a:extLst>
          </p:cNvPr>
          <p:cNvSpPr>
            <a:spLocks noGrp="1"/>
          </p:cNvSpPr>
          <p:nvPr>
            <p:ph type="body" sz="quarter" idx="82" hasCustomPrompt="1"/>
          </p:nvPr>
        </p:nvSpPr>
        <p:spPr>
          <a:xfrm>
            <a:off x="5113925" y="1725257"/>
            <a:ext cx="623350" cy="214184"/>
          </a:xfrm>
          <a:prstGeom prst="roundRect">
            <a:avLst/>
          </a:prstGeom>
          <a:solidFill>
            <a:schemeClr val="bg1"/>
          </a:solidFill>
        </p:spPr>
        <p:txBody>
          <a:bodyPr lIns="0" tIns="0" rIns="0" bIns="0" anchor="ctr" anchorCtr="1"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US" dirty="0"/>
              <a:t>Y</a:t>
            </a:r>
            <a:r>
              <a:rPr lang="ru-RU" dirty="0"/>
              <a:t>    </a:t>
            </a:r>
          </a:p>
        </p:txBody>
      </p:sp>
      <p:sp>
        <p:nvSpPr>
          <p:cNvPr id="79" name="Текст 5">
            <a:extLst>
              <a:ext uri="{FF2B5EF4-FFF2-40B4-BE49-F238E27FC236}">
                <a16:creationId xmlns:a16="http://schemas.microsoft.com/office/drawing/2014/main" id="{201905B9-B14B-4926-B700-8E9591AA195A}"/>
              </a:ext>
            </a:extLst>
          </p:cNvPr>
          <p:cNvSpPr>
            <a:spLocks noGrp="1"/>
          </p:cNvSpPr>
          <p:nvPr>
            <p:ph type="body" sz="quarter" idx="83" hasCustomPrompt="1"/>
          </p:nvPr>
        </p:nvSpPr>
        <p:spPr>
          <a:xfrm>
            <a:off x="5113925" y="1977884"/>
            <a:ext cx="623350" cy="214184"/>
          </a:xfrm>
          <a:prstGeom prst="roundRect">
            <a:avLst/>
          </a:prstGeom>
          <a:solidFill>
            <a:schemeClr val="bg1"/>
          </a:solidFill>
        </p:spPr>
        <p:txBody>
          <a:bodyPr lIns="0" tIns="0" rIns="0" bIns="0" anchor="ctr" anchorCtr="1"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US" dirty="0"/>
              <a:t>Y</a:t>
            </a:r>
            <a:endParaRPr lang="ru-RU" dirty="0"/>
          </a:p>
        </p:txBody>
      </p:sp>
      <p:sp>
        <p:nvSpPr>
          <p:cNvPr id="80" name="Текст 5">
            <a:extLst>
              <a:ext uri="{FF2B5EF4-FFF2-40B4-BE49-F238E27FC236}">
                <a16:creationId xmlns:a16="http://schemas.microsoft.com/office/drawing/2014/main" id="{94DA7F87-3A85-4843-9F71-C5381C741D26}"/>
              </a:ext>
            </a:extLst>
          </p:cNvPr>
          <p:cNvSpPr>
            <a:spLocks noGrp="1"/>
          </p:cNvSpPr>
          <p:nvPr>
            <p:ph type="body" sz="quarter" idx="84" hasCustomPrompt="1"/>
          </p:nvPr>
        </p:nvSpPr>
        <p:spPr>
          <a:xfrm>
            <a:off x="5113925" y="2230511"/>
            <a:ext cx="623350" cy="214184"/>
          </a:xfrm>
          <a:prstGeom prst="roundRect">
            <a:avLst/>
          </a:prstGeom>
          <a:solidFill>
            <a:schemeClr val="bg1"/>
          </a:solidFill>
        </p:spPr>
        <p:txBody>
          <a:bodyPr lIns="0" tIns="0" rIns="0" bIns="0" anchor="ctr" anchorCtr="1"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US" dirty="0"/>
              <a:t>Y</a:t>
            </a:r>
            <a:endParaRPr lang="ru-RU" dirty="0"/>
          </a:p>
        </p:txBody>
      </p:sp>
      <p:sp>
        <p:nvSpPr>
          <p:cNvPr id="81" name="Текст 5">
            <a:extLst>
              <a:ext uri="{FF2B5EF4-FFF2-40B4-BE49-F238E27FC236}">
                <a16:creationId xmlns:a16="http://schemas.microsoft.com/office/drawing/2014/main" id="{108F55AC-6D64-4751-B98E-BC09115DD4F4}"/>
              </a:ext>
            </a:extLst>
          </p:cNvPr>
          <p:cNvSpPr>
            <a:spLocks noGrp="1"/>
          </p:cNvSpPr>
          <p:nvPr>
            <p:ph type="body" sz="quarter" idx="85" hasCustomPrompt="1"/>
          </p:nvPr>
        </p:nvSpPr>
        <p:spPr>
          <a:xfrm>
            <a:off x="5113925" y="2483138"/>
            <a:ext cx="623350" cy="214184"/>
          </a:xfrm>
          <a:prstGeom prst="roundRect">
            <a:avLst/>
          </a:prstGeom>
          <a:solidFill>
            <a:schemeClr val="bg1"/>
          </a:solidFill>
        </p:spPr>
        <p:txBody>
          <a:bodyPr lIns="0" tIns="0" rIns="0" bIns="0" anchor="ctr" anchorCtr="1"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US" dirty="0"/>
              <a:t>Y</a:t>
            </a:r>
            <a:endParaRPr lang="ru-RU" dirty="0"/>
          </a:p>
        </p:txBody>
      </p:sp>
      <p:sp>
        <p:nvSpPr>
          <p:cNvPr id="82" name="Текст 5">
            <a:extLst>
              <a:ext uri="{FF2B5EF4-FFF2-40B4-BE49-F238E27FC236}">
                <a16:creationId xmlns:a16="http://schemas.microsoft.com/office/drawing/2014/main" id="{D56400EB-0326-4160-B6F0-26ED09350B76}"/>
              </a:ext>
            </a:extLst>
          </p:cNvPr>
          <p:cNvSpPr>
            <a:spLocks noGrp="1"/>
          </p:cNvSpPr>
          <p:nvPr>
            <p:ph type="body" sz="quarter" idx="86" hasCustomPrompt="1"/>
          </p:nvPr>
        </p:nvSpPr>
        <p:spPr>
          <a:xfrm>
            <a:off x="5113925" y="2735765"/>
            <a:ext cx="623350" cy="214184"/>
          </a:xfrm>
          <a:prstGeom prst="roundRect">
            <a:avLst/>
          </a:prstGeom>
          <a:solidFill>
            <a:schemeClr val="bg1"/>
          </a:solidFill>
        </p:spPr>
        <p:txBody>
          <a:bodyPr lIns="0" tIns="0" rIns="0" bIns="0" anchor="ctr" anchorCtr="1"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US" dirty="0"/>
              <a:t>Y</a:t>
            </a:r>
            <a:endParaRPr lang="ru-RU" dirty="0"/>
          </a:p>
        </p:txBody>
      </p:sp>
      <p:sp>
        <p:nvSpPr>
          <p:cNvPr id="83" name="Текст 5">
            <a:extLst>
              <a:ext uri="{FF2B5EF4-FFF2-40B4-BE49-F238E27FC236}">
                <a16:creationId xmlns:a16="http://schemas.microsoft.com/office/drawing/2014/main" id="{1E332AC4-FA67-4009-8315-47073DEDFF1B}"/>
              </a:ext>
            </a:extLst>
          </p:cNvPr>
          <p:cNvSpPr>
            <a:spLocks noGrp="1"/>
          </p:cNvSpPr>
          <p:nvPr>
            <p:ph type="body" sz="quarter" idx="87" hasCustomPrompt="1"/>
          </p:nvPr>
        </p:nvSpPr>
        <p:spPr>
          <a:xfrm>
            <a:off x="5113925" y="2988392"/>
            <a:ext cx="623350" cy="214184"/>
          </a:xfrm>
          <a:prstGeom prst="roundRect">
            <a:avLst/>
          </a:prstGeom>
          <a:solidFill>
            <a:schemeClr val="bg1"/>
          </a:solidFill>
        </p:spPr>
        <p:txBody>
          <a:bodyPr lIns="0" tIns="0" rIns="0" bIns="0" anchor="ctr" anchorCtr="1"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US" dirty="0"/>
              <a:t>Y</a:t>
            </a:r>
            <a:endParaRPr lang="ru-RU" dirty="0"/>
          </a:p>
        </p:txBody>
      </p:sp>
      <p:sp>
        <p:nvSpPr>
          <p:cNvPr id="84" name="Текст 5">
            <a:extLst>
              <a:ext uri="{FF2B5EF4-FFF2-40B4-BE49-F238E27FC236}">
                <a16:creationId xmlns:a16="http://schemas.microsoft.com/office/drawing/2014/main" id="{7C86DC09-5207-4BC2-8D3B-5B906A503705}"/>
              </a:ext>
            </a:extLst>
          </p:cNvPr>
          <p:cNvSpPr>
            <a:spLocks noGrp="1"/>
          </p:cNvSpPr>
          <p:nvPr>
            <p:ph type="body" sz="quarter" idx="88" hasCustomPrompt="1"/>
          </p:nvPr>
        </p:nvSpPr>
        <p:spPr>
          <a:xfrm>
            <a:off x="5113925" y="3241019"/>
            <a:ext cx="623350" cy="214184"/>
          </a:xfrm>
          <a:prstGeom prst="roundRect">
            <a:avLst/>
          </a:prstGeom>
          <a:solidFill>
            <a:schemeClr val="bg1"/>
          </a:solidFill>
        </p:spPr>
        <p:txBody>
          <a:bodyPr lIns="0" tIns="0" rIns="0" bIns="0" anchor="ctr" anchorCtr="1"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US" dirty="0"/>
              <a:t>Y</a:t>
            </a:r>
            <a:endParaRPr lang="ru-RU" dirty="0"/>
          </a:p>
        </p:txBody>
      </p:sp>
      <p:sp>
        <p:nvSpPr>
          <p:cNvPr id="85" name="Текст 5">
            <a:extLst>
              <a:ext uri="{FF2B5EF4-FFF2-40B4-BE49-F238E27FC236}">
                <a16:creationId xmlns:a16="http://schemas.microsoft.com/office/drawing/2014/main" id="{81BFAB81-0CA7-472D-9566-C1BBF8BAC6D8}"/>
              </a:ext>
            </a:extLst>
          </p:cNvPr>
          <p:cNvSpPr>
            <a:spLocks noGrp="1"/>
          </p:cNvSpPr>
          <p:nvPr>
            <p:ph type="body" sz="quarter" idx="89" hasCustomPrompt="1"/>
          </p:nvPr>
        </p:nvSpPr>
        <p:spPr>
          <a:xfrm>
            <a:off x="5113925" y="3493646"/>
            <a:ext cx="623350" cy="214184"/>
          </a:xfrm>
          <a:prstGeom prst="roundRect">
            <a:avLst/>
          </a:prstGeom>
          <a:solidFill>
            <a:schemeClr val="bg1"/>
          </a:solidFill>
        </p:spPr>
        <p:txBody>
          <a:bodyPr lIns="0" tIns="0" rIns="0" bIns="0" anchor="ctr" anchorCtr="1"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US" dirty="0"/>
              <a:t>Y</a:t>
            </a:r>
            <a:endParaRPr lang="ru-RU" dirty="0"/>
          </a:p>
        </p:txBody>
      </p:sp>
      <p:sp>
        <p:nvSpPr>
          <p:cNvPr id="86" name="Текст 5">
            <a:extLst>
              <a:ext uri="{FF2B5EF4-FFF2-40B4-BE49-F238E27FC236}">
                <a16:creationId xmlns:a16="http://schemas.microsoft.com/office/drawing/2014/main" id="{53DD2DA4-B6D3-41C1-914F-5506039E2239}"/>
              </a:ext>
            </a:extLst>
          </p:cNvPr>
          <p:cNvSpPr>
            <a:spLocks noGrp="1"/>
          </p:cNvSpPr>
          <p:nvPr>
            <p:ph type="body" sz="quarter" idx="90" hasCustomPrompt="1"/>
          </p:nvPr>
        </p:nvSpPr>
        <p:spPr>
          <a:xfrm>
            <a:off x="5113925" y="3746273"/>
            <a:ext cx="623350" cy="214184"/>
          </a:xfrm>
          <a:prstGeom prst="roundRect">
            <a:avLst/>
          </a:prstGeom>
          <a:solidFill>
            <a:schemeClr val="bg1"/>
          </a:solidFill>
        </p:spPr>
        <p:txBody>
          <a:bodyPr lIns="0" tIns="0" rIns="0" bIns="0" anchor="ctr" anchorCtr="1"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US" dirty="0"/>
              <a:t>Y</a:t>
            </a:r>
            <a:endParaRPr lang="ru-RU" dirty="0"/>
          </a:p>
        </p:txBody>
      </p:sp>
      <p:sp>
        <p:nvSpPr>
          <p:cNvPr id="87" name="Текст 5">
            <a:extLst>
              <a:ext uri="{FF2B5EF4-FFF2-40B4-BE49-F238E27FC236}">
                <a16:creationId xmlns:a16="http://schemas.microsoft.com/office/drawing/2014/main" id="{1C927155-2B3A-4826-A0F1-6ED1919E4483}"/>
              </a:ext>
            </a:extLst>
          </p:cNvPr>
          <p:cNvSpPr>
            <a:spLocks noGrp="1"/>
          </p:cNvSpPr>
          <p:nvPr>
            <p:ph type="body" sz="quarter" idx="91" hasCustomPrompt="1"/>
          </p:nvPr>
        </p:nvSpPr>
        <p:spPr>
          <a:xfrm>
            <a:off x="5113925" y="3998900"/>
            <a:ext cx="623350" cy="214184"/>
          </a:xfrm>
          <a:prstGeom prst="roundRect">
            <a:avLst/>
          </a:prstGeom>
          <a:solidFill>
            <a:schemeClr val="bg1"/>
          </a:solidFill>
        </p:spPr>
        <p:txBody>
          <a:bodyPr lIns="0" tIns="0" rIns="0" bIns="0" anchor="ctr" anchorCtr="1"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US" dirty="0"/>
              <a:t>Y</a:t>
            </a:r>
            <a:endParaRPr lang="ru-RU" dirty="0"/>
          </a:p>
        </p:txBody>
      </p:sp>
      <p:sp>
        <p:nvSpPr>
          <p:cNvPr id="88" name="Текст 5">
            <a:extLst>
              <a:ext uri="{FF2B5EF4-FFF2-40B4-BE49-F238E27FC236}">
                <a16:creationId xmlns:a16="http://schemas.microsoft.com/office/drawing/2014/main" id="{C20105BF-C2E2-4B82-AB22-C726097CE357}"/>
              </a:ext>
            </a:extLst>
          </p:cNvPr>
          <p:cNvSpPr>
            <a:spLocks noGrp="1"/>
          </p:cNvSpPr>
          <p:nvPr>
            <p:ph type="body" sz="quarter" idx="92" hasCustomPrompt="1"/>
          </p:nvPr>
        </p:nvSpPr>
        <p:spPr>
          <a:xfrm>
            <a:off x="5113925" y="4251527"/>
            <a:ext cx="623350" cy="214184"/>
          </a:xfrm>
          <a:prstGeom prst="roundRect">
            <a:avLst/>
          </a:prstGeom>
          <a:solidFill>
            <a:schemeClr val="bg1"/>
          </a:solidFill>
        </p:spPr>
        <p:txBody>
          <a:bodyPr lIns="0" tIns="0" rIns="0" bIns="0" anchor="ctr" anchorCtr="1"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US" dirty="0"/>
              <a:t>Y</a:t>
            </a:r>
            <a:endParaRPr lang="ru-RU" dirty="0"/>
          </a:p>
        </p:txBody>
      </p:sp>
      <p:sp>
        <p:nvSpPr>
          <p:cNvPr id="89" name="Текст 5">
            <a:extLst>
              <a:ext uri="{FF2B5EF4-FFF2-40B4-BE49-F238E27FC236}">
                <a16:creationId xmlns:a16="http://schemas.microsoft.com/office/drawing/2014/main" id="{A9003381-D1B5-49E6-B9FD-6928D808E632}"/>
              </a:ext>
            </a:extLst>
          </p:cNvPr>
          <p:cNvSpPr>
            <a:spLocks noGrp="1"/>
          </p:cNvSpPr>
          <p:nvPr>
            <p:ph type="body" sz="quarter" idx="93" hasCustomPrompt="1"/>
          </p:nvPr>
        </p:nvSpPr>
        <p:spPr>
          <a:xfrm>
            <a:off x="5113925" y="4504154"/>
            <a:ext cx="623350" cy="214184"/>
          </a:xfrm>
          <a:prstGeom prst="roundRect">
            <a:avLst/>
          </a:prstGeom>
          <a:solidFill>
            <a:schemeClr val="bg1"/>
          </a:solidFill>
        </p:spPr>
        <p:txBody>
          <a:bodyPr lIns="0" tIns="0" rIns="0" bIns="0" anchor="ctr" anchorCtr="1"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US" dirty="0"/>
              <a:t>Y</a:t>
            </a:r>
            <a:endParaRPr lang="ru-RU" dirty="0"/>
          </a:p>
        </p:txBody>
      </p:sp>
      <p:sp>
        <p:nvSpPr>
          <p:cNvPr id="90" name="Текст 5">
            <a:extLst>
              <a:ext uri="{FF2B5EF4-FFF2-40B4-BE49-F238E27FC236}">
                <a16:creationId xmlns:a16="http://schemas.microsoft.com/office/drawing/2014/main" id="{A3DD1D9C-A082-4E49-8D22-FC35BF1B447F}"/>
              </a:ext>
            </a:extLst>
          </p:cNvPr>
          <p:cNvSpPr>
            <a:spLocks noGrp="1"/>
          </p:cNvSpPr>
          <p:nvPr>
            <p:ph type="body" sz="quarter" idx="94" hasCustomPrompt="1"/>
          </p:nvPr>
        </p:nvSpPr>
        <p:spPr>
          <a:xfrm>
            <a:off x="5113925" y="4756781"/>
            <a:ext cx="623350" cy="214184"/>
          </a:xfrm>
          <a:prstGeom prst="roundRect">
            <a:avLst/>
          </a:prstGeom>
          <a:solidFill>
            <a:schemeClr val="bg1"/>
          </a:solidFill>
        </p:spPr>
        <p:txBody>
          <a:bodyPr lIns="0" tIns="0" rIns="0" bIns="0" anchor="ctr" anchorCtr="1"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US" dirty="0"/>
              <a:t>Y</a:t>
            </a:r>
            <a:endParaRPr lang="ru-RU" dirty="0"/>
          </a:p>
        </p:txBody>
      </p:sp>
      <p:sp>
        <p:nvSpPr>
          <p:cNvPr id="91" name="Текст 5">
            <a:extLst>
              <a:ext uri="{FF2B5EF4-FFF2-40B4-BE49-F238E27FC236}">
                <a16:creationId xmlns:a16="http://schemas.microsoft.com/office/drawing/2014/main" id="{69C7D6C3-4EA5-470C-8A63-728DAA295938}"/>
              </a:ext>
            </a:extLst>
          </p:cNvPr>
          <p:cNvSpPr>
            <a:spLocks noGrp="1"/>
          </p:cNvSpPr>
          <p:nvPr>
            <p:ph type="body" sz="quarter" idx="95" hasCustomPrompt="1"/>
          </p:nvPr>
        </p:nvSpPr>
        <p:spPr>
          <a:xfrm>
            <a:off x="5113925" y="5009408"/>
            <a:ext cx="623350" cy="214184"/>
          </a:xfrm>
          <a:prstGeom prst="roundRect">
            <a:avLst/>
          </a:prstGeom>
          <a:solidFill>
            <a:schemeClr val="bg1"/>
          </a:solidFill>
        </p:spPr>
        <p:txBody>
          <a:bodyPr lIns="0" tIns="0" rIns="0" bIns="0" anchor="ctr" anchorCtr="1"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US" dirty="0"/>
              <a:t>Y</a:t>
            </a:r>
            <a:endParaRPr lang="ru-RU" dirty="0"/>
          </a:p>
        </p:txBody>
      </p:sp>
      <p:sp>
        <p:nvSpPr>
          <p:cNvPr id="92" name="Текст 5">
            <a:extLst>
              <a:ext uri="{FF2B5EF4-FFF2-40B4-BE49-F238E27FC236}">
                <a16:creationId xmlns:a16="http://schemas.microsoft.com/office/drawing/2014/main" id="{A3096769-19BE-49A3-B480-B759A177F0B7}"/>
              </a:ext>
            </a:extLst>
          </p:cNvPr>
          <p:cNvSpPr>
            <a:spLocks noGrp="1"/>
          </p:cNvSpPr>
          <p:nvPr>
            <p:ph type="body" sz="quarter" idx="96" hasCustomPrompt="1"/>
          </p:nvPr>
        </p:nvSpPr>
        <p:spPr>
          <a:xfrm>
            <a:off x="5113925" y="5262035"/>
            <a:ext cx="623350" cy="214184"/>
          </a:xfrm>
          <a:prstGeom prst="roundRect">
            <a:avLst/>
          </a:prstGeom>
          <a:solidFill>
            <a:schemeClr val="bg1"/>
          </a:solidFill>
        </p:spPr>
        <p:txBody>
          <a:bodyPr lIns="0" tIns="0" rIns="0" bIns="0" anchor="ctr" anchorCtr="1"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US" dirty="0"/>
              <a:t>Y</a:t>
            </a:r>
            <a:endParaRPr lang="ru-RU" dirty="0"/>
          </a:p>
        </p:txBody>
      </p:sp>
      <p:sp>
        <p:nvSpPr>
          <p:cNvPr id="93" name="Текст 5">
            <a:extLst>
              <a:ext uri="{FF2B5EF4-FFF2-40B4-BE49-F238E27FC236}">
                <a16:creationId xmlns:a16="http://schemas.microsoft.com/office/drawing/2014/main" id="{5D097BCF-CFDF-497E-BC5A-6291CEEF3D25}"/>
              </a:ext>
            </a:extLst>
          </p:cNvPr>
          <p:cNvSpPr>
            <a:spLocks noGrp="1"/>
          </p:cNvSpPr>
          <p:nvPr>
            <p:ph type="body" sz="quarter" idx="97" hasCustomPrompt="1"/>
          </p:nvPr>
        </p:nvSpPr>
        <p:spPr>
          <a:xfrm>
            <a:off x="5113925" y="5514662"/>
            <a:ext cx="623350" cy="214184"/>
          </a:xfrm>
          <a:prstGeom prst="roundRect">
            <a:avLst/>
          </a:prstGeom>
          <a:solidFill>
            <a:schemeClr val="bg1"/>
          </a:solidFill>
        </p:spPr>
        <p:txBody>
          <a:bodyPr lIns="0" tIns="0" rIns="0" bIns="0" anchor="ctr" anchorCtr="1"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US" dirty="0"/>
              <a:t>Y</a:t>
            </a:r>
            <a:endParaRPr lang="ru-RU" dirty="0"/>
          </a:p>
        </p:txBody>
      </p:sp>
      <p:sp>
        <p:nvSpPr>
          <p:cNvPr id="94" name="Текст 5">
            <a:extLst>
              <a:ext uri="{FF2B5EF4-FFF2-40B4-BE49-F238E27FC236}">
                <a16:creationId xmlns:a16="http://schemas.microsoft.com/office/drawing/2014/main" id="{06DCD8A1-72C9-4C6B-AB9E-B4C82F6BBC07}"/>
              </a:ext>
            </a:extLst>
          </p:cNvPr>
          <p:cNvSpPr>
            <a:spLocks noGrp="1"/>
          </p:cNvSpPr>
          <p:nvPr>
            <p:ph type="body" sz="quarter" idx="98" hasCustomPrompt="1"/>
          </p:nvPr>
        </p:nvSpPr>
        <p:spPr>
          <a:xfrm>
            <a:off x="5779796" y="913830"/>
            <a:ext cx="623350" cy="267730"/>
          </a:xfrm>
          <a:prstGeom prst="roundRect">
            <a:avLst/>
          </a:prstGeom>
          <a:solidFill>
            <a:srgbClr val="6DBDFF"/>
          </a:solidFill>
        </p:spPr>
        <p:txBody>
          <a:bodyPr lIns="0" tIns="0" rIns="0" bIns="0" anchor="ctr" anchorCtr="1">
            <a:normAutofit/>
          </a:bodyPr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IV</a:t>
            </a:r>
            <a:r>
              <a:rPr lang="ru-RU" dirty="0"/>
              <a:t>         </a:t>
            </a:r>
          </a:p>
        </p:txBody>
      </p:sp>
      <p:sp>
        <p:nvSpPr>
          <p:cNvPr id="95" name="Текст 5">
            <a:extLst>
              <a:ext uri="{FF2B5EF4-FFF2-40B4-BE49-F238E27FC236}">
                <a16:creationId xmlns:a16="http://schemas.microsoft.com/office/drawing/2014/main" id="{FD556ED1-6B05-40DE-8F2E-24EA7D717C86}"/>
              </a:ext>
            </a:extLst>
          </p:cNvPr>
          <p:cNvSpPr>
            <a:spLocks noGrp="1"/>
          </p:cNvSpPr>
          <p:nvPr>
            <p:ph type="body" sz="quarter" idx="99" hasCustomPrompt="1"/>
          </p:nvPr>
        </p:nvSpPr>
        <p:spPr>
          <a:xfrm>
            <a:off x="5779796" y="1220003"/>
            <a:ext cx="623350" cy="214184"/>
          </a:xfrm>
          <a:prstGeom prst="roundRect">
            <a:avLst/>
          </a:prstGeom>
          <a:solidFill>
            <a:schemeClr val="bg1"/>
          </a:solidFill>
        </p:spPr>
        <p:txBody>
          <a:bodyPr lIns="0" tIns="0" rIns="0" bIns="0" anchor="ctr" anchorCtr="1"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US" dirty="0"/>
              <a:t>Y</a:t>
            </a:r>
            <a:endParaRPr lang="ru-RU" dirty="0"/>
          </a:p>
        </p:txBody>
      </p:sp>
      <p:sp>
        <p:nvSpPr>
          <p:cNvPr id="96" name="Текст 5">
            <a:extLst>
              <a:ext uri="{FF2B5EF4-FFF2-40B4-BE49-F238E27FC236}">
                <a16:creationId xmlns:a16="http://schemas.microsoft.com/office/drawing/2014/main" id="{3F8A4A49-F845-4BAD-9D94-1A8CB07C8D16}"/>
              </a:ext>
            </a:extLst>
          </p:cNvPr>
          <p:cNvSpPr>
            <a:spLocks noGrp="1"/>
          </p:cNvSpPr>
          <p:nvPr>
            <p:ph type="body" sz="quarter" idx="100" hasCustomPrompt="1"/>
          </p:nvPr>
        </p:nvSpPr>
        <p:spPr>
          <a:xfrm>
            <a:off x="5779796" y="1472630"/>
            <a:ext cx="623350" cy="214184"/>
          </a:xfrm>
          <a:prstGeom prst="roundRect">
            <a:avLst/>
          </a:prstGeom>
          <a:solidFill>
            <a:schemeClr val="bg1"/>
          </a:solidFill>
        </p:spPr>
        <p:txBody>
          <a:bodyPr lIns="0" tIns="0" rIns="0" bIns="0" anchor="ctr" anchorCtr="1"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US" dirty="0"/>
              <a:t>Y</a:t>
            </a:r>
            <a:endParaRPr lang="ru-RU" dirty="0"/>
          </a:p>
        </p:txBody>
      </p:sp>
      <p:sp>
        <p:nvSpPr>
          <p:cNvPr id="97" name="Текст 5">
            <a:extLst>
              <a:ext uri="{FF2B5EF4-FFF2-40B4-BE49-F238E27FC236}">
                <a16:creationId xmlns:a16="http://schemas.microsoft.com/office/drawing/2014/main" id="{291CC737-D3E2-4AAE-AD81-5BB583B723DB}"/>
              </a:ext>
            </a:extLst>
          </p:cNvPr>
          <p:cNvSpPr>
            <a:spLocks noGrp="1"/>
          </p:cNvSpPr>
          <p:nvPr>
            <p:ph type="body" sz="quarter" idx="101" hasCustomPrompt="1"/>
          </p:nvPr>
        </p:nvSpPr>
        <p:spPr>
          <a:xfrm>
            <a:off x="5779796" y="1725257"/>
            <a:ext cx="623350" cy="214184"/>
          </a:xfrm>
          <a:prstGeom prst="roundRect">
            <a:avLst/>
          </a:prstGeom>
          <a:solidFill>
            <a:schemeClr val="bg1"/>
          </a:solidFill>
        </p:spPr>
        <p:txBody>
          <a:bodyPr lIns="0" tIns="0" rIns="0" bIns="0" anchor="ctr" anchorCtr="1"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US" dirty="0"/>
              <a:t>Y</a:t>
            </a:r>
            <a:r>
              <a:rPr lang="ru-RU" dirty="0"/>
              <a:t>    </a:t>
            </a:r>
          </a:p>
        </p:txBody>
      </p:sp>
      <p:sp>
        <p:nvSpPr>
          <p:cNvPr id="98" name="Текст 5">
            <a:extLst>
              <a:ext uri="{FF2B5EF4-FFF2-40B4-BE49-F238E27FC236}">
                <a16:creationId xmlns:a16="http://schemas.microsoft.com/office/drawing/2014/main" id="{A735A01D-058C-4183-82B5-AECC4EA4DDE2}"/>
              </a:ext>
            </a:extLst>
          </p:cNvPr>
          <p:cNvSpPr>
            <a:spLocks noGrp="1"/>
          </p:cNvSpPr>
          <p:nvPr>
            <p:ph type="body" sz="quarter" idx="102" hasCustomPrompt="1"/>
          </p:nvPr>
        </p:nvSpPr>
        <p:spPr>
          <a:xfrm>
            <a:off x="5779796" y="1977884"/>
            <a:ext cx="623350" cy="214184"/>
          </a:xfrm>
          <a:prstGeom prst="roundRect">
            <a:avLst/>
          </a:prstGeom>
          <a:solidFill>
            <a:schemeClr val="bg1"/>
          </a:solidFill>
        </p:spPr>
        <p:txBody>
          <a:bodyPr lIns="0" tIns="0" rIns="0" bIns="0" anchor="ctr" anchorCtr="1"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US" dirty="0"/>
              <a:t>Y</a:t>
            </a:r>
            <a:endParaRPr lang="ru-RU" dirty="0"/>
          </a:p>
        </p:txBody>
      </p:sp>
      <p:sp>
        <p:nvSpPr>
          <p:cNvPr id="99" name="Текст 5">
            <a:extLst>
              <a:ext uri="{FF2B5EF4-FFF2-40B4-BE49-F238E27FC236}">
                <a16:creationId xmlns:a16="http://schemas.microsoft.com/office/drawing/2014/main" id="{12D1C3BF-C729-4B55-A506-5B327AAC9A55}"/>
              </a:ext>
            </a:extLst>
          </p:cNvPr>
          <p:cNvSpPr>
            <a:spLocks noGrp="1"/>
          </p:cNvSpPr>
          <p:nvPr>
            <p:ph type="body" sz="quarter" idx="103" hasCustomPrompt="1"/>
          </p:nvPr>
        </p:nvSpPr>
        <p:spPr>
          <a:xfrm>
            <a:off x="5779796" y="2230511"/>
            <a:ext cx="623350" cy="214184"/>
          </a:xfrm>
          <a:prstGeom prst="roundRect">
            <a:avLst/>
          </a:prstGeom>
          <a:solidFill>
            <a:schemeClr val="bg1"/>
          </a:solidFill>
        </p:spPr>
        <p:txBody>
          <a:bodyPr lIns="0" tIns="0" rIns="0" bIns="0" anchor="ctr" anchorCtr="1"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US" dirty="0"/>
              <a:t>Y</a:t>
            </a:r>
            <a:endParaRPr lang="ru-RU" dirty="0"/>
          </a:p>
        </p:txBody>
      </p:sp>
      <p:sp>
        <p:nvSpPr>
          <p:cNvPr id="100" name="Текст 5">
            <a:extLst>
              <a:ext uri="{FF2B5EF4-FFF2-40B4-BE49-F238E27FC236}">
                <a16:creationId xmlns:a16="http://schemas.microsoft.com/office/drawing/2014/main" id="{24815419-3E46-4722-B163-3FA125D80BE3}"/>
              </a:ext>
            </a:extLst>
          </p:cNvPr>
          <p:cNvSpPr>
            <a:spLocks noGrp="1"/>
          </p:cNvSpPr>
          <p:nvPr>
            <p:ph type="body" sz="quarter" idx="104" hasCustomPrompt="1"/>
          </p:nvPr>
        </p:nvSpPr>
        <p:spPr>
          <a:xfrm>
            <a:off x="5779796" y="2483138"/>
            <a:ext cx="623350" cy="214184"/>
          </a:xfrm>
          <a:prstGeom prst="roundRect">
            <a:avLst/>
          </a:prstGeom>
          <a:solidFill>
            <a:schemeClr val="bg1"/>
          </a:solidFill>
        </p:spPr>
        <p:txBody>
          <a:bodyPr lIns="0" tIns="0" rIns="0" bIns="0" anchor="ctr" anchorCtr="1"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US" dirty="0"/>
              <a:t>Y</a:t>
            </a:r>
            <a:endParaRPr lang="ru-RU" dirty="0"/>
          </a:p>
        </p:txBody>
      </p:sp>
      <p:sp>
        <p:nvSpPr>
          <p:cNvPr id="101" name="Текст 5">
            <a:extLst>
              <a:ext uri="{FF2B5EF4-FFF2-40B4-BE49-F238E27FC236}">
                <a16:creationId xmlns:a16="http://schemas.microsoft.com/office/drawing/2014/main" id="{978E84A2-AFDA-42D0-B4FC-5738302BAD05}"/>
              </a:ext>
            </a:extLst>
          </p:cNvPr>
          <p:cNvSpPr>
            <a:spLocks noGrp="1"/>
          </p:cNvSpPr>
          <p:nvPr>
            <p:ph type="body" sz="quarter" idx="105" hasCustomPrompt="1"/>
          </p:nvPr>
        </p:nvSpPr>
        <p:spPr>
          <a:xfrm>
            <a:off x="5779796" y="2735765"/>
            <a:ext cx="623350" cy="214184"/>
          </a:xfrm>
          <a:prstGeom prst="roundRect">
            <a:avLst/>
          </a:prstGeom>
          <a:solidFill>
            <a:schemeClr val="bg1"/>
          </a:solidFill>
        </p:spPr>
        <p:txBody>
          <a:bodyPr lIns="0" tIns="0" rIns="0" bIns="0" anchor="ctr" anchorCtr="1"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US" dirty="0"/>
              <a:t>Y</a:t>
            </a:r>
            <a:endParaRPr lang="ru-RU" dirty="0"/>
          </a:p>
        </p:txBody>
      </p:sp>
      <p:sp>
        <p:nvSpPr>
          <p:cNvPr id="102" name="Текст 5">
            <a:extLst>
              <a:ext uri="{FF2B5EF4-FFF2-40B4-BE49-F238E27FC236}">
                <a16:creationId xmlns:a16="http://schemas.microsoft.com/office/drawing/2014/main" id="{7E1C7C37-4EC1-4432-8992-5C2547F7B00C}"/>
              </a:ext>
            </a:extLst>
          </p:cNvPr>
          <p:cNvSpPr>
            <a:spLocks noGrp="1"/>
          </p:cNvSpPr>
          <p:nvPr>
            <p:ph type="body" sz="quarter" idx="106" hasCustomPrompt="1"/>
          </p:nvPr>
        </p:nvSpPr>
        <p:spPr>
          <a:xfrm>
            <a:off x="5779796" y="2988392"/>
            <a:ext cx="623350" cy="214184"/>
          </a:xfrm>
          <a:prstGeom prst="roundRect">
            <a:avLst/>
          </a:prstGeom>
          <a:solidFill>
            <a:schemeClr val="bg1"/>
          </a:solidFill>
        </p:spPr>
        <p:txBody>
          <a:bodyPr lIns="0" tIns="0" rIns="0" bIns="0" anchor="ctr" anchorCtr="1"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US" dirty="0"/>
              <a:t>Y</a:t>
            </a:r>
            <a:endParaRPr lang="ru-RU" dirty="0"/>
          </a:p>
        </p:txBody>
      </p:sp>
      <p:sp>
        <p:nvSpPr>
          <p:cNvPr id="103" name="Текст 5">
            <a:extLst>
              <a:ext uri="{FF2B5EF4-FFF2-40B4-BE49-F238E27FC236}">
                <a16:creationId xmlns:a16="http://schemas.microsoft.com/office/drawing/2014/main" id="{2D3BE07E-539D-404A-9631-C8FD90706A00}"/>
              </a:ext>
            </a:extLst>
          </p:cNvPr>
          <p:cNvSpPr>
            <a:spLocks noGrp="1"/>
          </p:cNvSpPr>
          <p:nvPr>
            <p:ph type="body" sz="quarter" idx="107" hasCustomPrompt="1"/>
          </p:nvPr>
        </p:nvSpPr>
        <p:spPr>
          <a:xfrm>
            <a:off x="5779796" y="3241019"/>
            <a:ext cx="623350" cy="214184"/>
          </a:xfrm>
          <a:prstGeom prst="roundRect">
            <a:avLst/>
          </a:prstGeom>
          <a:solidFill>
            <a:schemeClr val="bg1"/>
          </a:solidFill>
        </p:spPr>
        <p:txBody>
          <a:bodyPr lIns="0" tIns="0" rIns="0" bIns="0" anchor="ctr" anchorCtr="1"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US" dirty="0"/>
              <a:t>Y</a:t>
            </a:r>
            <a:endParaRPr lang="ru-RU" dirty="0"/>
          </a:p>
        </p:txBody>
      </p:sp>
      <p:sp>
        <p:nvSpPr>
          <p:cNvPr id="104" name="Текст 5">
            <a:extLst>
              <a:ext uri="{FF2B5EF4-FFF2-40B4-BE49-F238E27FC236}">
                <a16:creationId xmlns:a16="http://schemas.microsoft.com/office/drawing/2014/main" id="{7C929846-FE93-4DA2-82CE-EE6BE664A316}"/>
              </a:ext>
            </a:extLst>
          </p:cNvPr>
          <p:cNvSpPr>
            <a:spLocks noGrp="1"/>
          </p:cNvSpPr>
          <p:nvPr>
            <p:ph type="body" sz="quarter" idx="108" hasCustomPrompt="1"/>
          </p:nvPr>
        </p:nvSpPr>
        <p:spPr>
          <a:xfrm>
            <a:off x="5779796" y="3493646"/>
            <a:ext cx="623350" cy="214184"/>
          </a:xfrm>
          <a:prstGeom prst="roundRect">
            <a:avLst/>
          </a:prstGeom>
          <a:solidFill>
            <a:schemeClr val="bg1"/>
          </a:solidFill>
        </p:spPr>
        <p:txBody>
          <a:bodyPr lIns="0" tIns="0" rIns="0" bIns="0" anchor="ctr" anchorCtr="1"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US" dirty="0"/>
              <a:t>Y</a:t>
            </a:r>
            <a:endParaRPr lang="ru-RU" dirty="0"/>
          </a:p>
        </p:txBody>
      </p:sp>
      <p:sp>
        <p:nvSpPr>
          <p:cNvPr id="105" name="Текст 5">
            <a:extLst>
              <a:ext uri="{FF2B5EF4-FFF2-40B4-BE49-F238E27FC236}">
                <a16:creationId xmlns:a16="http://schemas.microsoft.com/office/drawing/2014/main" id="{1008542C-5A6B-425A-88ED-3138FC27EBD0}"/>
              </a:ext>
            </a:extLst>
          </p:cNvPr>
          <p:cNvSpPr>
            <a:spLocks noGrp="1"/>
          </p:cNvSpPr>
          <p:nvPr>
            <p:ph type="body" sz="quarter" idx="109" hasCustomPrompt="1"/>
          </p:nvPr>
        </p:nvSpPr>
        <p:spPr>
          <a:xfrm>
            <a:off x="5779796" y="3746273"/>
            <a:ext cx="623350" cy="214184"/>
          </a:xfrm>
          <a:prstGeom prst="roundRect">
            <a:avLst/>
          </a:prstGeom>
          <a:solidFill>
            <a:schemeClr val="bg1"/>
          </a:solidFill>
        </p:spPr>
        <p:txBody>
          <a:bodyPr lIns="0" tIns="0" rIns="0" bIns="0" anchor="ctr" anchorCtr="1"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US" dirty="0"/>
              <a:t>Y</a:t>
            </a:r>
            <a:endParaRPr lang="ru-RU" dirty="0"/>
          </a:p>
        </p:txBody>
      </p:sp>
      <p:sp>
        <p:nvSpPr>
          <p:cNvPr id="106" name="Текст 5">
            <a:extLst>
              <a:ext uri="{FF2B5EF4-FFF2-40B4-BE49-F238E27FC236}">
                <a16:creationId xmlns:a16="http://schemas.microsoft.com/office/drawing/2014/main" id="{D79C7919-5449-4582-8AF9-8259D7B556B6}"/>
              </a:ext>
            </a:extLst>
          </p:cNvPr>
          <p:cNvSpPr>
            <a:spLocks noGrp="1"/>
          </p:cNvSpPr>
          <p:nvPr>
            <p:ph type="body" sz="quarter" idx="110" hasCustomPrompt="1"/>
          </p:nvPr>
        </p:nvSpPr>
        <p:spPr>
          <a:xfrm>
            <a:off x="5779796" y="3998900"/>
            <a:ext cx="623350" cy="214184"/>
          </a:xfrm>
          <a:prstGeom prst="roundRect">
            <a:avLst/>
          </a:prstGeom>
          <a:solidFill>
            <a:schemeClr val="bg1"/>
          </a:solidFill>
        </p:spPr>
        <p:txBody>
          <a:bodyPr lIns="0" tIns="0" rIns="0" bIns="0" anchor="ctr" anchorCtr="1"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US" dirty="0"/>
              <a:t>Y</a:t>
            </a:r>
            <a:endParaRPr lang="ru-RU" dirty="0"/>
          </a:p>
        </p:txBody>
      </p:sp>
      <p:sp>
        <p:nvSpPr>
          <p:cNvPr id="107" name="Текст 5">
            <a:extLst>
              <a:ext uri="{FF2B5EF4-FFF2-40B4-BE49-F238E27FC236}">
                <a16:creationId xmlns:a16="http://schemas.microsoft.com/office/drawing/2014/main" id="{6C56E9F3-0060-4A98-94AC-12CB8BBC100D}"/>
              </a:ext>
            </a:extLst>
          </p:cNvPr>
          <p:cNvSpPr>
            <a:spLocks noGrp="1"/>
          </p:cNvSpPr>
          <p:nvPr>
            <p:ph type="body" sz="quarter" idx="111" hasCustomPrompt="1"/>
          </p:nvPr>
        </p:nvSpPr>
        <p:spPr>
          <a:xfrm>
            <a:off x="5779796" y="4251527"/>
            <a:ext cx="623350" cy="214184"/>
          </a:xfrm>
          <a:prstGeom prst="roundRect">
            <a:avLst/>
          </a:prstGeom>
          <a:solidFill>
            <a:schemeClr val="bg1"/>
          </a:solidFill>
        </p:spPr>
        <p:txBody>
          <a:bodyPr lIns="0" tIns="0" rIns="0" bIns="0" anchor="ctr" anchorCtr="1"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US" dirty="0"/>
              <a:t>Y</a:t>
            </a:r>
            <a:endParaRPr lang="ru-RU" dirty="0"/>
          </a:p>
        </p:txBody>
      </p:sp>
      <p:sp>
        <p:nvSpPr>
          <p:cNvPr id="108" name="Текст 5">
            <a:extLst>
              <a:ext uri="{FF2B5EF4-FFF2-40B4-BE49-F238E27FC236}">
                <a16:creationId xmlns:a16="http://schemas.microsoft.com/office/drawing/2014/main" id="{DCDD49BF-4AFE-44F8-8884-8AB253AFF896}"/>
              </a:ext>
            </a:extLst>
          </p:cNvPr>
          <p:cNvSpPr>
            <a:spLocks noGrp="1"/>
          </p:cNvSpPr>
          <p:nvPr>
            <p:ph type="body" sz="quarter" idx="112" hasCustomPrompt="1"/>
          </p:nvPr>
        </p:nvSpPr>
        <p:spPr>
          <a:xfrm>
            <a:off x="5779796" y="4504154"/>
            <a:ext cx="623350" cy="214184"/>
          </a:xfrm>
          <a:prstGeom prst="roundRect">
            <a:avLst/>
          </a:prstGeom>
          <a:solidFill>
            <a:schemeClr val="bg1"/>
          </a:solidFill>
        </p:spPr>
        <p:txBody>
          <a:bodyPr lIns="0" tIns="0" rIns="0" bIns="0" anchor="ctr" anchorCtr="1"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US" dirty="0"/>
              <a:t>Y</a:t>
            </a:r>
            <a:endParaRPr lang="ru-RU" dirty="0"/>
          </a:p>
        </p:txBody>
      </p:sp>
      <p:sp>
        <p:nvSpPr>
          <p:cNvPr id="109" name="Текст 5">
            <a:extLst>
              <a:ext uri="{FF2B5EF4-FFF2-40B4-BE49-F238E27FC236}">
                <a16:creationId xmlns:a16="http://schemas.microsoft.com/office/drawing/2014/main" id="{5B83D163-733D-4A1E-A401-70715733B604}"/>
              </a:ext>
            </a:extLst>
          </p:cNvPr>
          <p:cNvSpPr>
            <a:spLocks noGrp="1"/>
          </p:cNvSpPr>
          <p:nvPr>
            <p:ph type="body" sz="quarter" idx="113" hasCustomPrompt="1"/>
          </p:nvPr>
        </p:nvSpPr>
        <p:spPr>
          <a:xfrm>
            <a:off x="5779796" y="4756781"/>
            <a:ext cx="623350" cy="214184"/>
          </a:xfrm>
          <a:prstGeom prst="roundRect">
            <a:avLst/>
          </a:prstGeom>
          <a:solidFill>
            <a:schemeClr val="bg1"/>
          </a:solidFill>
        </p:spPr>
        <p:txBody>
          <a:bodyPr lIns="0" tIns="0" rIns="0" bIns="0" anchor="ctr" anchorCtr="1"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US" dirty="0"/>
              <a:t>Y</a:t>
            </a:r>
            <a:endParaRPr lang="ru-RU" dirty="0"/>
          </a:p>
        </p:txBody>
      </p:sp>
      <p:sp>
        <p:nvSpPr>
          <p:cNvPr id="110" name="Текст 5">
            <a:extLst>
              <a:ext uri="{FF2B5EF4-FFF2-40B4-BE49-F238E27FC236}">
                <a16:creationId xmlns:a16="http://schemas.microsoft.com/office/drawing/2014/main" id="{DADDF6D5-7DC9-4345-8179-929BD35A9D78}"/>
              </a:ext>
            </a:extLst>
          </p:cNvPr>
          <p:cNvSpPr>
            <a:spLocks noGrp="1"/>
          </p:cNvSpPr>
          <p:nvPr>
            <p:ph type="body" sz="quarter" idx="114" hasCustomPrompt="1"/>
          </p:nvPr>
        </p:nvSpPr>
        <p:spPr>
          <a:xfrm>
            <a:off x="5779796" y="5009408"/>
            <a:ext cx="623350" cy="214184"/>
          </a:xfrm>
          <a:prstGeom prst="roundRect">
            <a:avLst/>
          </a:prstGeom>
          <a:solidFill>
            <a:schemeClr val="bg1"/>
          </a:solidFill>
        </p:spPr>
        <p:txBody>
          <a:bodyPr lIns="0" tIns="0" rIns="0" bIns="0" anchor="ctr" anchorCtr="1"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US" dirty="0"/>
              <a:t>Y</a:t>
            </a:r>
            <a:endParaRPr lang="ru-RU" dirty="0"/>
          </a:p>
        </p:txBody>
      </p:sp>
      <p:sp>
        <p:nvSpPr>
          <p:cNvPr id="111" name="Текст 5">
            <a:extLst>
              <a:ext uri="{FF2B5EF4-FFF2-40B4-BE49-F238E27FC236}">
                <a16:creationId xmlns:a16="http://schemas.microsoft.com/office/drawing/2014/main" id="{EC6734E4-D8E0-49BF-BE33-01CA1E40584F}"/>
              </a:ext>
            </a:extLst>
          </p:cNvPr>
          <p:cNvSpPr>
            <a:spLocks noGrp="1"/>
          </p:cNvSpPr>
          <p:nvPr>
            <p:ph type="body" sz="quarter" idx="115" hasCustomPrompt="1"/>
          </p:nvPr>
        </p:nvSpPr>
        <p:spPr>
          <a:xfrm>
            <a:off x="5779796" y="5262035"/>
            <a:ext cx="623350" cy="214184"/>
          </a:xfrm>
          <a:prstGeom prst="roundRect">
            <a:avLst/>
          </a:prstGeom>
          <a:solidFill>
            <a:schemeClr val="bg1"/>
          </a:solidFill>
        </p:spPr>
        <p:txBody>
          <a:bodyPr lIns="0" tIns="0" rIns="0" bIns="0" anchor="ctr" anchorCtr="1"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US" dirty="0"/>
              <a:t>Y</a:t>
            </a:r>
            <a:endParaRPr lang="ru-RU" dirty="0"/>
          </a:p>
        </p:txBody>
      </p:sp>
      <p:sp>
        <p:nvSpPr>
          <p:cNvPr id="112" name="Текст 5">
            <a:extLst>
              <a:ext uri="{FF2B5EF4-FFF2-40B4-BE49-F238E27FC236}">
                <a16:creationId xmlns:a16="http://schemas.microsoft.com/office/drawing/2014/main" id="{3D028A78-7BDF-49E3-ADDE-437A307462B9}"/>
              </a:ext>
            </a:extLst>
          </p:cNvPr>
          <p:cNvSpPr>
            <a:spLocks noGrp="1"/>
          </p:cNvSpPr>
          <p:nvPr>
            <p:ph type="body" sz="quarter" idx="116" hasCustomPrompt="1"/>
          </p:nvPr>
        </p:nvSpPr>
        <p:spPr>
          <a:xfrm>
            <a:off x="5779796" y="5514662"/>
            <a:ext cx="623350" cy="214184"/>
          </a:xfrm>
          <a:prstGeom prst="roundRect">
            <a:avLst/>
          </a:prstGeom>
          <a:solidFill>
            <a:schemeClr val="bg1"/>
          </a:solidFill>
        </p:spPr>
        <p:txBody>
          <a:bodyPr lIns="0" tIns="0" rIns="0" bIns="0" anchor="ctr" anchorCtr="1"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US" dirty="0"/>
              <a:t>Y</a:t>
            </a:r>
            <a:endParaRPr lang="ru-RU" dirty="0"/>
          </a:p>
        </p:txBody>
      </p:sp>
      <p:sp>
        <p:nvSpPr>
          <p:cNvPr id="113" name="Текст 5">
            <a:extLst>
              <a:ext uri="{FF2B5EF4-FFF2-40B4-BE49-F238E27FC236}">
                <a16:creationId xmlns:a16="http://schemas.microsoft.com/office/drawing/2014/main" id="{673D5473-490D-4A7D-9BAC-58EA16EE3D11}"/>
              </a:ext>
            </a:extLst>
          </p:cNvPr>
          <p:cNvSpPr>
            <a:spLocks noGrp="1"/>
          </p:cNvSpPr>
          <p:nvPr>
            <p:ph type="body" sz="quarter" idx="117" hasCustomPrompt="1"/>
          </p:nvPr>
        </p:nvSpPr>
        <p:spPr>
          <a:xfrm>
            <a:off x="6445667" y="913830"/>
            <a:ext cx="623350" cy="267730"/>
          </a:xfrm>
          <a:prstGeom prst="roundRect">
            <a:avLst/>
          </a:prstGeom>
          <a:solidFill>
            <a:srgbClr val="6DBDFF"/>
          </a:solidFill>
        </p:spPr>
        <p:txBody>
          <a:bodyPr lIns="0" tIns="0" rIns="0" bIns="0" anchor="ctr" anchorCtr="1">
            <a:normAutofit/>
          </a:bodyPr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V</a:t>
            </a:r>
            <a:r>
              <a:rPr lang="ru-RU" dirty="0"/>
              <a:t>         </a:t>
            </a:r>
          </a:p>
        </p:txBody>
      </p:sp>
      <p:sp>
        <p:nvSpPr>
          <p:cNvPr id="114" name="Текст 5">
            <a:extLst>
              <a:ext uri="{FF2B5EF4-FFF2-40B4-BE49-F238E27FC236}">
                <a16:creationId xmlns:a16="http://schemas.microsoft.com/office/drawing/2014/main" id="{7C5D6F15-8890-40D2-972E-9BBBB71BB0C2}"/>
              </a:ext>
            </a:extLst>
          </p:cNvPr>
          <p:cNvSpPr>
            <a:spLocks noGrp="1"/>
          </p:cNvSpPr>
          <p:nvPr>
            <p:ph type="body" sz="quarter" idx="118" hasCustomPrompt="1"/>
          </p:nvPr>
        </p:nvSpPr>
        <p:spPr>
          <a:xfrm>
            <a:off x="6445667" y="1220003"/>
            <a:ext cx="623350" cy="214184"/>
          </a:xfrm>
          <a:prstGeom prst="roundRect">
            <a:avLst/>
          </a:prstGeom>
          <a:solidFill>
            <a:schemeClr val="bg1"/>
          </a:solidFill>
        </p:spPr>
        <p:txBody>
          <a:bodyPr lIns="0" tIns="0" rIns="0" bIns="0" anchor="ctr" anchorCtr="1"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US" dirty="0"/>
              <a:t>Y</a:t>
            </a:r>
            <a:endParaRPr lang="ru-RU" dirty="0"/>
          </a:p>
        </p:txBody>
      </p:sp>
      <p:sp>
        <p:nvSpPr>
          <p:cNvPr id="115" name="Текст 5">
            <a:extLst>
              <a:ext uri="{FF2B5EF4-FFF2-40B4-BE49-F238E27FC236}">
                <a16:creationId xmlns:a16="http://schemas.microsoft.com/office/drawing/2014/main" id="{C047B6FC-C0B7-445B-97CA-39498430CFD8}"/>
              </a:ext>
            </a:extLst>
          </p:cNvPr>
          <p:cNvSpPr>
            <a:spLocks noGrp="1"/>
          </p:cNvSpPr>
          <p:nvPr>
            <p:ph type="body" sz="quarter" idx="119" hasCustomPrompt="1"/>
          </p:nvPr>
        </p:nvSpPr>
        <p:spPr>
          <a:xfrm>
            <a:off x="6445667" y="1472630"/>
            <a:ext cx="623350" cy="214184"/>
          </a:xfrm>
          <a:prstGeom prst="roundRect">
            <a:avLst/>
          </a:prstGeom>
          <a:solidFill>
            <a:schemeClr val="bg1"/>
          </a:solidFill>
        </p:spPr>
        <p:txBody>
          <a:bodyPr lIns="0" tIns="0" rIns="0" bIns="0" anchor="ctr" anchorCtr="1"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US" dirty="0"/>
              <a:t>Y</a:t>
            </a:r>
            <a:endParaRPr lang="ru-RU" dirty="0"/>
          </a:p>
        </p:txBody>
      </p:sp>
      <p:sp>
        <p:nvSpPr>
          <p:cNvPr id="116" name="Текст 5">
            <a:extLst>
              <a:ext uri="{FF2B5EF4-FFF2-40B4-BE49-F238E27FC236}">
                <a16:creationId xmlns:a16="http://schemas.microsoft.com/office/drawing/2014/main" id="{19C9E8A5-CD96-48D2-832C-9265EBBB298A}"/>
              </a:ext>
            </a:extLst>
          </p:cNvPr>
          <p:cNvSpPr>
            <a:spLocks noGrp="1"/>
          </p:cNvSpPr>
          <p:nvPr>
            <p:ph type="body" sz="quarter" idx="120" hasCustomPrompt="1"/>
          </p:nvPr>
        </p:nvSpPr>
        <p:spPr>
          <a:xfrm>
            <a:off x="6445667" y="1725257"/>
            <a:ext cx="623350" cy="214184"/>
          </a:xfrm>
          <a:prstGeom prst="roundRect">
            <a:avLst/>
          </a:prstGeom>
          <a:solidFill>
            <a:schemeClr val="bg1"/>
          </a:solidFill>
        </p:spPr>
        <p:txBody>
          <a:bodyPr lIns="0" tIns="0" rIns="0" bIns="0" anchor="ctr" anchorCtr="1"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US" dirty="0"/>
              <a:t>Y</a:t>
            </a:r>
            <a:r>
              <a:rPr lang="ru-RU" dirty="0"/>
              <a:t>    </a:t>
            </a:r>
          </a:p>
        </p:txBody>
      </p:sp>
      <p:sp>
        <p:nvSpPr>
          <p:cNvPr id="117" name="Текст 5">
            <a:extLst>
              <a:ext uri="{FF2B5EF4-FFF2-40B4-BE49-F238E27FC236}">
                <a16:creationId xmlns:a16="http://schemas.microsoft.com/office/drawing/2014/main" id="{9739E4BD-5B57-442E-8E2D-D62A255F18CE}"/>
              </a:ext>
            </a:extLst>
          </p:cNvPr>
          <p:cNvSpPr>
            <a:spLocks noGrp="1"/>
          </p:cNvSpPr>
          <p:nvPr>
            <p:ph type="body" sz="quarter" idx="121" hasCustomPrompt="1"/>
          </p:nvPr>
        </p:nvSpPr>
        <p:spPr>
          <a:xfrm>
            <a:off x="6445667" y="1977884"/>
            <a:ext cx="623350" cy="214184"/>
          </a:xfrm>
          <a:prstGeom prst="roundRect">
            <a:avLst/>
          </a:prstGeom>
          <a:solidFill>
            <a:schemeClr val="bg1"/>
          </a:solidFill>
        </p:spPr>
        <p:txBody>
          <a:bodyPr lIns="0" tIns="0" rIns="0" bIns="0" anchor="ctr" anchorCtr="1"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US" dirty="0"/>
              <a:t>Y</a:t>
            </a:r>
            <a:endParaRPr lang="ru-RU" dirty="0"/>
          </a:p>
        </p:txBody>
      </p:sp>
      <p:sp>
        <p:nvSpPr>
          <p:cNvPr id="118" name="Текст 5">
            <a:extLst>
              <a:ext uri="{FF2B5EF4-FFF2-40B4-BE49-F238E27FC236}">
                <a16:creationId xmlns:a16="http://schemas.microsoft.com/office/drawing/2014/main" id="{84D1F5B2-526D-4C3A-9D2A-8417A72E5FF3}"/>
              </a:ext>
            </a:extLst>
          </p:cNvPr>
          <p:cNvSpPr>
            <a:spLocks noGrp="1"/>
          </p:cNvSpPr>
          <p:nvPr>
            <p:ph type="body" sz="quarter" idx="122" hasCustomPrompt="1"/>
          </p:nvPr>
        </p:nvSpPr>
        <p:spPr>
          <a:xfrm>
            <a:off x="6445667" y="2230511"/>
            <a:ext cx="623350" cy="214184"/>
          </a:xfrm>
          <a:prstGeom prst="roundRect">
            <a:avLst/>
          </a:prstGeom>
          <a:solidFill>
            <a:schemeClr val="bg1"/>
          </a:solidFill>
        </p:spPr>
        <p:txBody>
          <a:bodyPr lIns="0" tIns="0" rIns="0" bIns="0" anchor="ctr" anchorCtr="1"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US" dirty="0"/>
              <a:t>Y</a:t>
            </a:r>
            <a:endParaRPr lang="ru-RU" dirty="0"/>
          </a:p>
        </p:txBody>
      </p:sp>
      <p:sp>
        <p:nvSpPr>
          <p:cNvPr id="119" name="Текст 5">
            <a:extLst>
              <a:ext uri="{FF2B5EF4-FFF2-40B4-BE49-F238E27FC236}">
                <a16:creationId xmlns:a16="http://schemas.microsoft.com/office/drawing/2014/main" id="{6B845171-B48A-4759-B0E7-54A0D67E99A6}"/>
              </a:ext>
            </a:extLst>
          </p:cNvPr>
          <p:cNvSpPr>
            <a:spLocks noGrp="1"/>
          </p:cNvSpPr>
          <p:nvPr>
            <p:ph type="body" sz="quarter" idx="123" hasCustomPrompt="1"/>
          </p:nvPr>
        </p:nvSpPr>
        <p:spPr>
          <a:xfrm>
            <a:off x="6445667" y="2483138"/>
            <a:ext cx="623350" cy="214184"/>
          </a:xfrm>
          <a:prstGeom prst="roundRect">
            <a:avLst/>
          </a:prstGeom>
          <a:solidFill>
            <a:schemeClr val="bg1"/>
          </a:solidFill>
        </p:spPr>
        <p:txBody>
          <a:bodyPr lIns="0" tIns="0" rIns="0" bIns="0" anchor="ctr" anchorCtr="1"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US" dirty="0"/>
              <a:t>Y</a:t>
            </a:r>
            <a:endParaRPr lang="ru-RU" dirty="0"/>
          </a:p>
        </p:txBody>
      </p:sp>
      <p:sp>
        <p:nvSpPr>
          <p:cNvPr id="120" name="Текст 5">
            <a:extLst>
              <a:ext uri="{FF2B5EF4-FFF2-40B4-BE49-F238E27FC236}">
                <a16:creationId xmlns:a16="http://schemas.microsoft.com/office/drawing/2014/main" id="{0D6066D7-8A6A-4FDB-ABCF-3C64F5975666}"/>
              </a:ext>
            </a:extLst>
          </p:cNvPr>
          <p:cNvSpPr>
            <a:spLocks noGrp="1"/>
          </p:cNvSpPr>
          <p:nvPr>
            <p:ph type="body" sz="quarter" idx="124" hasCustomPrompt="1"/>
          </p:nvPr>
        </p:nvSpPr>
        <p:spPr>
          <a:xfrm>
            <a:off x="6445667" y="2735765"/>
            <a:ext cx="623350" cy="214184"/>
          </a:xfrm>
          <a:prstGeom prst="roundRect">
            <a:avLst/>
          </a:prstGeom>
          <a:solidFill>
            <a:schemeClr val="bg1"/>
          </a:solidFill>
        </p:spPr>
        <p:txBody>
          <a:bodyPr lIns="0" tIns="0" rIns="0" bIns="0" anchor="ctr" anchorCtr="1"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US" dirty="0"/>
              <a:t>Y</a:t>
            </a:r>
            <a:endParaRPr lang="ru-RU" dirty="0"/>
          </a:p>
        </p:txBody>
      </p:sp>
      <p:sp>
        <p:nvSpPr>
          <p:cNvPr id="121" name="Текст 5">
            <a:extLst>
              <a:ext uri="{FF2B5EF4-FFF2-40B4-BE49-F238E27FC236}">
                <a16:creationId xmlns:a16="http://schemas.microsoft.com/office/drawing/2014/main" id="{A422126E-9D46-43F4-A4F1-66DC796B366F}"/>
              </a:ext>
            </a:extLst>
          </p:cNvPr>
          <p:cNvSpPr>
            <a:spLocks noGrp="1"/>
          </p:cNvSpPr>
          <p:nvPr>
            <p:ph type="body" sz="quarter" idx="125" hasCustomPrompt="1"/>
          </p:nvPr>
        </p:nvSpPr>
        <p:spPr>
          <a:xfrm>
            <a:off x="6445667" y="2988392"/>
            <a:ext cx="623350" cy="214184"/>
          </a:xfrm>
          <a:prstGeom prst="roundRect">
            <a:avLst/>
          </a:prstGeom>
          <a:solidFill>
            <a:schemeClr val="bg1"/>
          </a:solidFill>
        </p:spPr>
        <p:txBody>
          <a:bodyPr lIns="0" tIns="0" rIns="0" bIns="0" anchor="ctr" anchorCtr="1"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US" dirty="0"/>
              <a:t>Y</a:t>
            </a:r>
            <a:endParaRPr lang="ru-RU" dirty="0"/>
          </a:p>
        </p:txBody>
      </p:sp>
      <p:sp>
        <p:nvSpPr>
          <p:cNvPr id="122" name="Текст 5">
            <a:extLst>
              <a:ext uri="{FF2B5EF4-FFF2-40B4-BE49-F238E27FC236}">
                <a16:creationId xmlns:a16="http://schemas.microsoft.com/office/drawing/2014/main" id="{4AA63D8C-FFD4-474B-968B-FEC7D6E07F70}"/>
              </a:ext>
            </a:extLst>
          </p:cNvPr>
          <p:cNvSpPr>
            <a:spLocks noGrp="1"/>
          </p:cNvSpPr>
          <p:nvPr>
            <p:ph type="body" sz="quarter" idx="126" hasCustomPrompt="1"/>
          </p:nvPr>
        </p:nvSpPr>
        <p:spPr>
          <a:xfrm>
            <a:off x="6445667" y="3241019"/>
            <a:ext cx="623350" cy="214184"/>
          </a:xfrm>
          <a:prstGeom prst="roundRect">
            <a:avLst/>
          </a:prstGeom>
          <a:solidFill>
            <a:schemeClr val="bg1"/>
          </a:solidFill>
        </p:spPr>
        <p:txBody>
          <a:bodyPr lIns="0" tIns="0" rIns="0" bIns="0" anchor="ctr" anchorCtr="1"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US" dirty="0"/>
              <a:t>Y</a:t>
            </a:r>
            <a:endParaRPr lang="ru-RU" dirty="0"/>
          </a:p>
        </p:txBody>
      </p:sp>
      <p:sp>
        <p:nvSpPr>
          <p:cNvPr id="123" name="Текст 5">
            <a:extLst>
              <a:ext uri="{FF2B5EF4-FFF2-40B4-BE49-F238E27FC236}">
                <a16:creationId xmlns:a16="http://schemas.microsoft.com/office/drawing/2014/main" id="{DF360A1C-8432-401F-9F21-1D92DDC89768}"/>
              </a:ext>
            </a:extLst>
          </p:cNvPr>
          <p:cNvSpPr>
            <a:spLocks noGrp="1"/>
          </p:cNvSpPr>
          <p:nvPr>
            <p:ph type="body" sz="quarter" idx="127" hasCustomPrompt="1"/>
          </p:nvPr>
        </p:nvSpPr>
        <p:spPr>
          <a:xfrm>
            <a:off x="6445667" y="3493646"/>
            <a:ext cx="623350" cy="214184"/>
          </a:xfrm>
          <a:prstGeom prst="roundRect">
            <a:avLst/>
          </a:prstGeom>
          <a:solidFill>
            <a:schemeClr val="bg1"/>
          </a:solidFill>
        </p:spPr>
        <p:txBody>
          <a:bodyPr lIns="0" tIns="0" rIns="0" bIns="0" anchor="ctr" anchorCtr="1"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US" dirty="0"/>
              <a:t>Y</a:t>
            </a:r>
            <a:endParaRPr lang="ru-RU" dirty="0"/>
          </a:p>
        </p:txBody>
      </p:sp>
      <p:sp>
        <p:nvSpPr>
          <p:cNvPr id="124" name="Текст 5">
            <a:extLst>
              <a:ext uri="{FF2B5EF4-FFF2-40B4-BE49-F238E27FC236}">
                <a16:creationId xmlns:a16="http://schemas.microsoft.com/office/drawing/2014/main" id="{40E973A0-D568-4163-A32B-A15A4705773B}"/>
              </a:ext>
            </a:extLst>
          </p:cNvPr>
          <p:cNvSpPr>
            <a:spLocks noGrp="1"/>
          </p:cNvSpPr>
          <p:nvPr>
            <p:ph type="body" sz="quarter" idx="128" hasCustomPrompt="1"/>
          </p:nvPr>
        </p:nvSpPr>
        <p:spPr>
          <a:xfrm>
            <a:off x="6445667" y="3746273"/>
            <a:ext cx="623350" cy="214184"/>
          </a:xfrm>
          <a:prstGeom prst="roundRect">
            <a:avLst/>
          </a:prstGeom>
          <a:solidFill>
            <a:schemeClr val="bg1"/>
          </a:solidFill>
        </p:spPr>
        <p:txBody>
          <a:bodyPr lIns="0" tIns="0" rIns="0" bIns="0" anchor="ctr" anchorCtr="1"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US" dirty="0"/>
              <a:t>Y</a:t>
            </a:r>
            <a:endParaRPr lang="ru-RU" dirty="0"/>
          </a:p>
        </p:txBody>
      </p:sp>
      <p:sp>
        <p:nvSpPr>
          <p:cNvPr id="125" name="Текст 5">
            <a:extLst>
              <a:ext uri="{FF2B5EF4-FFF2-40B4-BE49-F238E27FC236}">
                <a16:creationId xmlns:a16="http://schemas.microsoft.com/office/drawing/2014/main" id="{35419453-3DC4-45F2-8103-9FEC8C2D7682}"/>
              </a:ext>
            </a:extLst>
          </p:cNvPr>
          <p:cNvSpPr>
            <a:spLocks noGrp="1"/>
          </p:cNvSpPr>
          <p:nvPr>
            <p:ph type="body" sz="quarter" idx="129" hasCustomPrompt="1"/>
          </p:nvPr>
        </p:nvSpPr>
        <p:spPr>
          <a:xfrm>
            <a:off x="6445667" y="3998900"/>
            <a:ext cx="623350" cy="214184"/>
          </a:xfrm>
          <a:prstGeom prst="roundRect">
            <a:avLst/>
          </a:prstGeom>
          <a:solidFill>
            <a:schemeClr val="bg1"/>
          </a:solidFill>
        </p:spPr>
        <p:txBody>
          <a:bodyPr lIns="0" tIns="0" rIns="0" bIns="0" anchor="ctr" anchorCtr="1"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US" dirty="0"/>
              <a:t>Y</a:t>
            </a:r>
            <a:endParaRPr lang="ru-RU" dirty="0"/>
          </a:p>
        </p:txBody>
      </p:sp>
      <p:sp>
        <p:nvSpPr>
          <p:cNvPr id="126" name="Текст 5">
            <a:extLst>
              <a:ext uri="{FF2B5EF4-FFF2-40B4-BE49-F238E27FC236}">
                <a16:creationId xmlns:a16="http://schemas.microsoft.com/office/drawing/2014/main" id="{C360F3A4-B5C4-4C20-9139-EF106DFC304B}"/>
              </a:ext>
            </a:extLst>
          </p:cNvPr>
          <p:cNvSpPr>
            <a:spLocks noGrp="1"/>
          </p:cNvSpPr>
          <p:nvPr>
            <p:ph type="body" sz="quarter" idx="130" hasCustomPrompt="1"/>
          </p:nvPr>
        </p:nvSpPr>
        <p:spPr>
          <a:xfrm>
            <a:off x="6445667" y="4251527"/>
            <a:ext cx="623350" cy="214184"/>
          </a:xfrm>
          <a:prstGeom prst="roundRect">
            <a:avLst/>
          </a:prstGeom>
          <a:solidFill>
            <a:schemeClr val="bg1"/>
          </a:solidFill>
        </p:spPr>
        <p:txBody>
          <a:bodyPr lIns="0" tIns="0" rIns="0" bIns="0" anchor="ctr" anchorCtr="1"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US" dirty="0"/>
              <a:t>Y</a:t>
            </a:r>
            <a:endParaRPr lang="ru-RU" dirty="0"/>
          </a:p>
        </p:txBody>
      </p:sp>
      <p:sp>
        <p:nvSpPr>
          <p:cNvPr id="127" name="Текст 5">
            <a:extLst>
              <a:ext uri="{FF2B5EF4-FFF2-40B4-BE49-F238E27FC236}">
                <a16:creationId xmlns:a16="http://schemas.microsoft.com/office/drawing/2014/main" id="{073294AD-7FEB-4D9D-BAD2-953E3C00B79C}"/>
              </a:ext>
            </a:extLst>
          </p:cNvPr>
          <p:cNvSpPr>
            <a:spLocks noGrp="1"/>
          </p:cNvSpPr>
          <p:nvPr>
            <p:ph type="body" sz="quarter" idx="131" hasCustomPrompt="1"/>
          </p:nvPr>
        </p:nvSpPr>
        <p:spPr>
          <a:xfrm>
            <a:off x="6445667" y="4504154"/>
            <a:ext cx="623350" cy="214184"/>
          </a:xfrm>
          <a:prstGeom prst="roundRect">
            <a:avLst/>
          </a:prstGeom>
          <a:solidFill>
            <a:schemeClr val="bg1"/>
          </a:solidFill>
        </p:spPr>
        <p:txBody>
          <a:bodyPr lIns="0" tIns="0" rIns="0" bIns="0" anchor="ctr" anchorCtr="1"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US" dirty="0"/>
              <a:t>Y</a:t>
            </a:r>
            <a:endParaRPr lang="ru-RU" dirty="0"/>
          </a:p>
        </p:txBody>
      </p:sp>
      <p:sp>
        <p:nvSpPr>
          <p:cNvPr id="128" name="Текст 5">
            <a:extLst>
              <a:ext uri="{FF2B5EF4-FFF2-40B4-BE49-F238E27FC236}">
                <a16:creationId xmlns:a16="http://schemas.microsoft.com/office/drawing/2014/main" id="{9EA2EF7D-CC5C-420D-9348-85056646E596}"/>
              </a:ext>
            </a:extLst>
          </p:cNvPr>
          <p:cNvSpPr>
            <a:spLocks noGrp="1"/>
          </p:cNvSpPr>
          <p:nvPr>
            <p:ph type="body" sz="quarter" idx="132" hasCustomPrompt="1"/>
          </p:nvPr>
        </p:nvSpPr>
        <p:spPr>
          <a:xfrm>
            <a:off x="6445667" y="4756781"/>
            <a:ext cx="623350" cy="214184"/>
          </a:xfrm>
          <a:prstGeom prst="roundRect">
            <a:avLst/>
          </a:prstGeom>
          <a:solidFill>
            <a:schemeClr val="bg1"/>
          </a:solidFill>
        </p:spPr>
        <p:txBody>
          <a:bodyPr lIns="0" tIns="0" rIns="0" bIns="0" anchor="ctr" anchorCtr="1"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US" dirty="0"/>
              <a:t>Y</a:t>
            </a:r>
            <a:endParaRPr lang="ru-RU" dirty="0"/>
          </a:p>
        </p:txBody>
      </p:sp>
      <p:sp>
        <p:nvSpPr>
          <p:cNvPr id="129" name="Текст 5">
            <a:extLst>
              <a:ext uri="{FF2B5EF4-FFF2-40B4-BE49-F238E27FC236}">
                <a16:creationId xmlns:a16="http://schemas.microsoft.com/office/drawing/2014/main" id="{77584D5C-E9CA-49CD-BC05-F4F9287E8338}"/>
              </a:ext>
            </a:extLst>
          </p:cNvPr>
          <p:cNvSpPr>
            <a:spLocks noGrp="1"/>
          </p:cNvSpPr>
          <p:nvPr>
            <p:ph type="body" sz="quarter" idx="133" hasCustomPrompt="1"/>
          </p:nvPr>
        </p:nvSpPr>
        <p:spPr>
          <a:xfrm>
            <a:off x="6445667" y="5009408"/>
            <a:ext cx="623350" cy="214184"/>
          </a:xfrm>
          <a:prstGeom prst="roundRect">
            <a:avLst/>
          </a:prstGeom>
          <a:solidFill>
            <a:schemeClr val="bg1"/>
          </a:solidFill>
        </p:spPr>
        <p:txBody>
          <a:bodyPr lIns="0" tIns="0" rIns="0" bIns="0" anchor="ctr" anchorCtr="1"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US" dirty="0"/>
              <a:t>Y</a:t>
            </a:r>
            <a:endParaRPr lang="ru-RU" dirty="0"/>
          </a:p>
        </p:txBody>
      </p:sp>
      <p:sp>
        <p:nvSpPr>
          <p:cNvPr id="130" name="Текст 5">
            <a:extLst>
              <a:ext uri="{FF2B5EF4-FFF2-40B4-BE49-F238E27FC236}">
                <a16:creationId xmlns:a16="http://schemas.microsoft.com/office/drawing/2014/main" id="{19566A76-5F2A-4D1B-833A-15B88BBAAC27}"/>
              </a:ext>
            </a:extLst>
          </p:cNvPr>
          <p:cNvSpPr>
            <a:spLocks noGrp="1"/>
          </p:cNvSpPr>
          <p:nvPr>
            <p:ph type="body" sz="quarter" idx="134" hasCustomPrompt="1"/>
          </p:nvPr>
        </p:nvSpPr>
        <p:spPr>
          <a:xfrm>
            <a:off x="6445667" y="5262035"/>
            <a:ext cx="623350" cy="214184"/>
          </a:xfrm>
          <a:prstGeom prst="roundRect">
            <a:avLst/>
          </a:prstGeom>
          <a:solidFill>
            <a:schemeClr val="bg1"/>
          </a:solidFill>
        </p:spPr>
        <p:txBody>
          <a:bodyPr lIns="0" tIns="0" rIns="0" bIns="0" anchor="ctr" anchorCtr="1"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US" dirty="0"/>
              <a:t>Y</a:t>
            </a:r>
            <a:endParaRPr lang="ru-RU" dirty="0"/>
          </a:p>
        </p:txBody>
      </p:sp>
      <p:sp>
        <p:nvSpPr>
          <p:cNvPr id="131" name="Текст 5">
            <a:extLst>
              <a:ext uri="{FF2B5EF4-FFF2-40B4-BE49-F238E27FC236}">
                <a16:creationId xmlns:a16="http://schemas.microsoft.com/office/drawing/2014/main" id="{768D4BED-D3D7-4E12-9719-62B3638D1F4A}"/>
              </a:ext>
            </a:extLst>
          </p:cNvPr>
          <p:cNvSpPr>
            <a:spLocks noGrp="1"/>
          </p:cNvSpPr>
          <p:nvPr>
            <p:ph type="body" sz="quarter" idx="135" hasCustomPrompt="1"/>
          </p:nvPr>
        </p:nvSpPr>
        <p:spPr>
          <a:xfrm>
            <a:off x="6445667" y="5514662"/>
            <a:ext cx="623350" cy="214184"/>
          </a:xfrm>
          <a:prstGeom prst="roundRect">
            <a:avLst/>
          </a:prstGeom>
          <a:solidFill>
            <a:schemeClr val="bg1"/>
          </a:solidFill>
        </p:spPr>
        <p:txBody>
          <a:bodyPr lIns="0" tIns="0" rIns="0" bIns="0" anchor="ctr" anchorCtr="1"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US" dirty="0"/>
              <a:t>Y</a:t>
            </a:r>
            <a:endParaRPr lang="ru-RU" dirty="0"/>
          </a:p>
        </p:txBody>
      </p:sp>
      <p:sp>
        <p:nvSpPr>
          <p:cNvPr id="132" name="Текст 5">
            <a:extLst>
              <a:ext uri="{FF2B5EF4-FFF2-40B4-BE49-F238E27FC236}">
                <a16:creationId xmlns:a16="http://schemas.microsoft.com/office/drawing/2014/main" id="{A364FC01-6E68-4850-B961-855821056482}"/>
              </a:ext>
            </a:extLst>
          </p:cNvPr>
          <p:cNvSpPr>
            <a:spLocks noGrp="1"/>
          </p:cNvSpPr>
          <p:nvPr>
            <p:ph type="body" sz="quarter" idx="136" hasCustomPrompt="1"/>
          </p:nvPr>
        </p:nvSpPr>
        <p:spPr>
          <a:xfrm>
            <a:off x="7111538" y="913830"/>
            <a:ext cx="623350" cy="267730"/>
          </a:xfrm>
          <a:prstGeom prst="roundRect">
            <a:avLst/>
          </a:prstGeom>
          <a:solidFill>
            <a:srgbClr val="6DBDFF"/>
          </a:solidFill>
        </p:spPr>
        <p:txBody>
          <a:bodyPr lIns="0" tIns="0" rIns="0" bIns="0" anchor="ctr" anchorCtr="1">
            <a:normAutofit/>
          </a:bodyPr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VI</a:t>
            </a:r>
            <a:r>
              <a:rPr lang="ru-RU" dirty="0"/>
              <a:t>         </a:t>
            </a:r>
          </a:p>
        </p:txBody>
      </p:sp>
      <p:sp>
        <p:nvSpPr>
          <p:cNvPr id="133" name="Текст 5">
            <a:extLst>
              <a:ext uri="{FF2B5EF4-FFF2-40B4-BE49-F238E27FC236}">
                <a16:creationId xmlns:a16="http://schemas.microsoft.com/office/drawing/2014/main" id="{4C373605-96B8-4EB3-8C39-2497772507CA}"/>
              </a:ext>
            </a:extLst>
          </p:cNvPr>
          <p:cNvSpPr>
            <a:spLocks noGrp="1"/>
          </p:cNvSpPr>
          <p:nvPr>
            <p:ph type="body" sz="quarter" idx="137" hasCustomPrompt="1"/>
          </p:nvPr>
        </p:nvSpPr>
        <p:spPr>
          <a:xfrm>
            <a:off x="7111538" y="1220003"/>
            <a:ext cx="623350" cy="214184"/>
          </a:xfrm>
          <a:prstGeom prst="roundRect">
            <a:avLst/>
          </a:prstGeom>
          <a:solidFill>
            <a:schemeClr val="bg1"/>
          </a:solidFill>
        </p:spPr>
        <p:txBody>
          <a:bodyPr lIns="0" tIns="0" rIns="0" bIns="0" anchor="ctr" anchorCtr="1"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US" dirty="0"/>
              <a:t>Y</a:t>
            </a:r>
            <a:endParaRPr lang="ru-RU" dirty="0"/>
          </a:p>
        </p:txBody>
      </p:sp>
      <p:sp>
        <p:nvSpPr>
          <p:cNvPr id="134" name="Текст 5">
            <a:extLst>
              <a:ext uri="{FF2B5EF4-FFF2-40B4-BE49-F238E27FC236}">
                <a16:creationId xmlns:a16="http://schemas.microsoft.com/office/drawing/2014/main" id="{3F887628-3805-475E-8B0B-00A58A03B09A}"/>
              </a:ext>
            </a:extLst>
          </p:cNvPr>
          <p:cNvSpPr>
            <a:spLocks noGrp="1"/>
          </p:cNvSpPr>
          <p:nvPr>
            <p:ph type="body" sz="quarter" idx="138" hasCustomPrompt="1"/>
          </p:nvPr>
        </p:nvSpPr>
        <p:spPr>
          <a:xfrm>
            <a:off x="7111538" y="1472630"/>
            <a:ext cx="623350" cy="214184"/>
          </a:xfrm>
          <a:prstGeom prst="roundRect">
            <a:avLst/>
          </a:prstGeom>
          <a:solidFill>
            <a:schemeClr val="bg1"/>
          </a:solidFill>
        </p:spPr>
        <p:txBody>
          <a:bodyPr lIns="0" tIns="0" rIns="0" bIns="0" anchor="ctr" anchorCtr="1"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US" dirty="0"/>
              <a:t>Y</a:t>
            </a:r>
            <a:endParaRPr lang="ru-RU" dirty="0"/>
          </a:p>
        </p:txBody>
      </p:sp>
      <p:sp>
        <p:nvSpPr>
          <p:cNvPr id="135" name="Текст 5">
            <a:extLst>
              <a:ext uri="{FF2B5EF4-FFF2-40B4-BE49-F238E27FC236}">
                <a16:creationId xmlns:a16="http://schemas.microsoft.com/office/drawing/2014/main" id="{7C0A632A-5C03-47F0-87EB-C699BAA5E2C4}"/>
              </a:ext>
            </a:extLst>
          </p:cNvPr>
          <p:cNvSpPr>
            <a:spLocks noGrp="1"/>
          </p:cNvSpPr>
          <p:nvPr>
            <p:ph type="body" sz="quarter" idx="139" hasCustomPrompt="1"/>
          </p:nvPr>
        </p:nvSpPr>
        <p:spPr>
          <a:xfrm>
            <a:off x="7111538" y="1725257"/>
            <a:ext cx="623350" cy="214184"/>
          </a:xfrm>
          <a:prstGeom prst="roundRect">
            <a:avLst/>
          </a:prstGeom>
          <a:solidFill>
            <a:schemeClr val="bg1"/>
          </a:solidFill>
        </p:spPr>
        <p:txBody>
          <a:bodyPr lIns="0" tIns="0" rIns="0" bIns="0" anchor="ctr" anchorCtr="1"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US" dirty="0"/>
              <a:t>Y</a:t>
            </a:r>
            <a:r>
              <a:rPr lang="ru-RU" dirty="0"/>
              <a:t>    </a:t>
            </a:r>
          </a:p>
        </p:txBody>
      </p:sp>
      <p:sp>
        <p:nvSpPr>
          <p:cNvPr id="136" name="Текст 5">
            <a:extLst>
              <a:ext uri="{FF2B5EF4-FFF2-40B4-BE49-F238E27FC236}">
                <a16:creationId xmlns:a16="http://schemas.microsoft.com/office/drawing/2014/main" id="{E9E7D86B-3DCA-4445-97EA-692E64D85F87}"/>
              </a:ext>
            </a:extLst>
          </p:cNvPr>
          <p:cNvSpPr>
            <a:spLocks noGrp="1"/>
          </p:cNvSpPr>
          <p:nvPr>
            <p:ph type="body" sz="quarter" idx="140" hasCustomPrompt="1"/>
          </p:nvPr>
        </p:nvSpPr>
        <p:spPr>
          <a:xfrm>
            <a:off x="7111538" y="1977884"/>
            <a:ext cx="623350" cy="214184"/>
          </a:xfrm>
          <a:prstGeom prst="roundRect">
            <a:avLst/>
          </a:prstGeom>
          <a:solidFill>
            <a:schemeClr val="bg1"/>
          </a:solidFill>
        </p:spPr>
        <p:txBody>
          <a:bodyPr lIns="0" tIns="0" rIns="0" bIns="0" anchor="ctr" anchorCtr="1"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US" dirty="0"/>
              <a:t>Y</a:t>
            </a:r>
            <a:endParaRPr lang="ru-RU" dirty="0"/>
          </a:p>
        </p:txBody>
      </p:sp>
      <p:sp>
        <p:nvSpPr>
          <p:cNvPr id="137" name="Текст 5">
            <a:extLst>
              <a:ext uri="{FF2B5EF4-FFF2-40B4-BE49-F238E27FC236}">
                <a16:creationId xmlns:a16="http://schemas.microsoft.com/office/drawing/2014/main" id="{E8716F79-EDA5-4BA8-8C41-7A8CB62B8F4F}"/>
              </a:ext>
            </a:extLst>
          </p:cNvPr>
          <p:cNvSpPr>
            <a:spLocks noGrp="1"/>
          </p:cNvSpPr>
          <p:nvPr>
            <p:ph type="body" sz="quarter" idx="141" hasCustomPrompt="1"/>
          </p:nvPr>
        </p:nvSpPr>
        <p:spPr>
          <a:xfrm>
            <a:off x="7111538" y="2230511"/>
            <a:ext cx="623350" cy="214184"/>
          </a:xfrm>
          <a:prstGeom prst="roundRect">
            <a:avLst/>
          </a:prstGeom>
          <a:solidFill>
            <a:schemeClr val="bg1"/>
          </a:solidFill>
        </p:spPr>
        <p:txBody>
          <a:bodyPr lIns="0" tIns="0" rIns="0" bIns="0" anchor="ctr" anchorCtr="1"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US" dirty="0"/>
              <a:t>Y</a:t>
            </a:r>
            <a:endParaRPr lang="ru-RU" dirty="0"/>
          </a:p>
        </p:txBody>
      </p:sp>
      <p:sp>
        <p:nvSpPr>
          <p:cNvPr id="138" name="Текст 5">
            <a:extLst>
              <a:ext uri="{FF2B5EF4-FFF2-40B4-BE49-F238E27FC236}">
                <a16:creationId xmlns:a16="http://schemas.microsoft.com/office/drawing/2014/main" id="{71677289-643C-4493-BD4B-1E51BECE9F45}"/>
              </a:ext>
            </a:extLst>
          </p:cNvPr>
          <p:cNvSpPr>
            <a:spLocks noGrp="1"/>
          </p:cNvSpPr>
          <p:nvPr>
            <p:ph type="body" sz="quarter" idx="142" hasCustomPrompt="1"/>
          </p:nvPr>
        </p:nvSpPr>
        <p:spPr>
          <a:xfrm>
            <a:off x="7111538" y="2483138"/>
            <a:ext cx="623350" cy="214184"/>
          </a:xfrm>
          <a:prstGeom prst="roundRect">
            <a:avLst/>
          </a:prstGeom>
          <a:solidFill>
            <a:schemeClr val="bg1"/>
          </a:solidFill>
        </p:spPr>
        <p:txBody>
          <a:bodyPr lIns="0" tIns="0" rIns="0" bIns="0" anchor="ctr" anchorCtr="1"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US" dirty="0"/>
              <a:t>Y</a:t>
            </a:r>
            <a:endParaRPr lang="ru-RU" dirty="0"/>
          </a:p>
        </p:txBody>
      </p:sp>
      <p:sp>
        <p:nvSpPr>
          <p:cNvPr id="139" name="Текст 5">
            <a:extLst>
              <a:ext uri="{FF2B5EF4-FFF2-40B4-BE49-F238E27FC236}">
                <a16:creationId xmlns:a16="http://schemas.microsoft.com/office/drawing/2014/main" id="{AC2F1643-D5B8-4B2F-AEC9-B702AA2CCA40}"/>
              </a:ext>
            </a:extLst>
          </p:cNvPr>
          <p:cNvSpPr>
            <a:spLocks noGrp="1"/>
          </p:cNvSpPr>
          <p:nvPr>
            <p:ph type="body" sz="quarter" idx="143" hasCustomPrompt="1"/>
          </p:nvPr>
        </p:nvSpPr>
        <p:spPr>
          <a:xfrm>
            <a:off x="7111538" y="2735765"/>
            <a:ext cx="623350" cy="214184"/>
          </a:xfrm>
          <a:prstGeom prst="roundRect">
            <a:avLst/>
          </a:prstGeom>
          <a:solidFill>
            <a:schemeClr val="bg1"/>
          </a:solidFill>
        </p:spPr>
        <p:txBody>
          <a:bodyPr lIns="0" tIns="0" rIns="0" bIns="0" anchor="ctr" anchorCtr="1"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US" dirty="0"/>
              <a:t>Y</a:t>
            </a:r>
            <a:endParaRPr lang="ru-RU" dirty="0"/>
          </a:p>
        </p:txBody>
      </p:sp>
      <p:sp>
        <p:nvSpPr>
          <p:cNvPr id="140" name="Текст 5">
            <a:extLst>
              <a:ext uri="{FF2B5EF4-FFF2-40B4-BE49-F238E27FC236}">
                <a16:creationId xmlns:a16="http://schemas.microsoft.com/office/drawing/2014/main" id="{08F94A0A-9E80-47FD-8402-65A8028968E4}"/>
              </a:ext>
            </a:extLst>
          </p:cNvPr>
          <p:cNvSpPr>
            <a:spLocks noGrp="1"/>
          </p:cNvSpPr>
          <p:nvPr>
            <p:ph type="body" sz="quarter" idx="144" hasCustomPrompt="1"/>
          </p:nvPr>
        </p:nvSpPr>
        <p:spPr>
          <a:xfrm>
            <a:off x="7111538" y="2988392"/>
            <a:ext cx="623350" cy="214184"/>
          </a:xfrm>
          <a:prstGeom prst="roundRect">
            <a:avLst/>
          </a:prstGeom>
          <a:solidFill>
            <a:schemeClr val="bg1"/>
          </a:solidFill>
        </p:spPr>
        <p:txBody>
          <a:bodyPr lIns="0" tIns="0" rIns="0" bIns="0" anchor="ctr" anchorCtr="1"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US" dirty="0"/>
              <a:t>Y</a:t>
            </a:r>
            <a:endParaRPr lang="ru-RU" dirty="0"/>
          </a:p>
        </p:txBody>
      </p:sp>
      <p:sp>
        <p:nvSpPr>
          <p:cNvPr id="141" name="Текст 5">
            <a:extLst>
              <a:ext uri="{FF2B5EF4-FFF2-40B4-BE49-F238E27FC236}">
                <a16:creationId xmlns:a16="http://schemas.microsoft.com/office/drawing/2014/main" id="{3A70CE1D-98AB-41F2-B4EE-C4E5BF1E91D7}"/>
              </a:ext>
            </a:extLst>
          </p:cNvPr>
          <p:cNvSpPr>
            <a:spLocks noGrp="1"/>
          </p:cNvSpPr>
          <p:nvPr>
            <p:ph type="body" sz="quarter" idx="145" hasCustomPrompt="1"/>
          </p:nvPr>
        </p:nvSpPr>
        <p:spPr>
          <a:xfrm>
            <a:off x="7111538" y="3241019"/>
            <a:ext cx="623350" cy="214184"/>
          </a:xfrm>
          <a:prstGeom prst="roundRect">
            <a:avLst/>
          </a:prstGeom>
          <a:solidFill>
            <a:schemeClr val="bg1"/>
          </a:solidFill>
        </p:spPr>
        <p:txBody>
          <a:bodyPr lIns="0" tIns="0" rIns="0" bIns="0" anchor="ctr" anchorCtr="1"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US" dirty="0"/>
              <a:t>Y</a:t>
            </a:r>
            <a:endParaRPr lang="ru-RU" dirty="0"/>
          </a:p>
        </p:txBody>
      </p:sp>
      <p:sp>
        <p:nvSpPr>
          <p:cNvPr id="142" name="Текст 5">
            <a:extLst>
              <a:ext uri="{FF2B5EF4-FFF2-40B4-BE49-F238E27FC236}">
                <a16:creationId xmlns:a16="http://schemas.microsoft.com/office/drawing/2014/main" id="{AEA0F82D-7AD4-423E-AD9E-681554A83E05}"/>
              </a:ext>
            </a:extLst>
          </p:cNvPr>
          <p:cNvSpPr>
            <a:spLocks noGrp="1"/>
          </p:cNvSpPr>
          <p:nvPr>
            <p:ph type="body" sz="quarter" idx="146" hasCustomPrompt="1"/>
          </p:nvPr>
        </p:nvSpPr>
        <p:spPr>
          <a:xfrm>
            <a:off x="7111538" y="3493646"/>
            <a:ext cx="623350" cy="214184"/>
          </a:xfrm>
          <a:prstGeom prst="roundRect">
            <a:avLst/>
          </a:prstGeom>
          <a:solidFill>
            <a:schemeClr val="bg1"/>
          </a:solidFill>
        </p:spPr>
        <p:txBody>
          <a:bodyPr lIns="0" tIns="0" rIns="0" bIns="0" anchor="ctr" anchorCtr="1"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US" dirty="0"/>
              <a:t>Y</a:t>
            </a:r>
            <a:endParaRPr lang="ru-RU" dirty="0"/>
          </a:p>
        </p:txBody>
      </p:sp>
      <p:sp>
        <p:nvSpPr>
          <p:cNvPr id="143" name="Текст 5">
            <a:extLst>
              <a:ext uri="{FF2B5EF4-FFF2-40B4-BE49-F238E27FC236}">
                <a16:creationId xmlns:a16="http://schemas.microsoft.com/office/drawing/2014/main" id="{EA10D1BE-15E8-4001-862C-367AEAA254AE}"/>
              </a:ext>
            </a:extLst>
          </p:cNvPr>
          <p:cNvSpPr>
            <a:spLocks noGrp="1"/>
          </p:cNvSpPr>
          <p:nvPr>
            <p:ph type="body" sz="quarter" idx="147" hasCustomPrompt="1"/>
          </p:nvPr>
        </p:nvSpPr>
        <p:spPr>
          <a:xfrm>
            <a:off x="7111538" y="3746273"/>
            <a:ext cx="623350" cy="214184"/>
          </a:xfrm>
          <a:prstGeom prst="roundRect">
            <a:avLst/>
          </a:prstGeom>
          <a:solidFill>
            <a:schemeClr val="bg1"/>
          </a:solidFill>
        </p:spPr>
        <p:txBody>
          <a:bodyPr lIns="0" tIns="0" rIns="0" bIns="0" anchor="ctr" anchorCtr="1"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US" dirty="0"/>
              <a:t>Y</a:t>
            </a:r>
            <a:endParaRPr lang="ru-RU" dirty="0"/>
          </a:p>
        </p:txBody>
      </p:sp>
      <p:sp>
        <p:nvSpPr>
          <p:cNvPr id="144" name="Текст 5">
            <a:extLst>
              <a:ext uri="{FF2B5EF4-FFF2-40B4-BE49-F238E27FC236}">
                <a16:creationId xmlns:a16="http://schemas.microsoft.com/office/drawing/2014/main" id="{CF3813FF-BED9-4967-9D06-C0E3D4D630BA}"/>
              </a:ext>
            </a:extLst>
          </p:cNvPr>
          <p:cNvSpPr>
            <a:spLocks noGrp="1"/>
          </p:cNvSpPr>
          <p:nvPr>
            <p:ph type="body" sz="quarter" idx="148" hasCustomPrompt="1"/>
          </p:nvPr>
        </p:nvSpPr>
        <p:spPr>
          <a:xfrm>
            <a:off x="7111538" y="3998900"/>
            <a:ext cx="623350" cy="214184"/>
          </a:xfrm>
          <a:prstGeom prst="roundRect">
            <a:avLst/>
          </a:prstGeom>
          <a:solidFill>
            <a:schemeClr val="bg1"/>
          </a:solidFill>
        </p:spPr>
        <p:txBody>
          <a:bodyPr lIns="0" tIns="0" rIns="0" bIns="0" anchor="ctr" anchorCtr="1"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US" dirty="0"/>
              <a:t>Y</a:t>
            </a:r>
            <a:endParaRPr lang="ru-RU" dirty="0"/>
          </a:p>
        </p:txBody>
      </p:sp>
      <p:sp>
        <p:nvSpPr>
          <p:cNvPr id="145" name="Текст 5">
            <a:extLst>
              <a:ext uri="{FF2B5EF4-FFF2-40B4-BE49-F238E27FC236}">
                <a16:creationId xmlns:a16="http://schemas.microsoft.com/office/drawing/2014/main" id="{17F2C7CB-DEE2-4A8B-AE88-6E43A7BD416B}"/>
              </a:ext>
            </a:extLst>
          </p:cNvPr>
          <p:cNvSpPr>
            <a:spLocks noGrp="1"/>
          </p:cNvSpPr>
          <p:nvPr>
            <p:ph type="body" sz="quarter" idx="149" hasCustomPrompt="1"/>
          </p:nvPr>
        </p:nvSpPr>
        <p:spPr>
          <a:xfrm>
            <a:off x="7111538" y="4251527"/>
            <a:ext cx="623350" cy="214184"/>
          </a:xfrm>
          <a:prstGeom prst="roundRect">
            <a:avLst/>
          </a:prstGeom>
          <a:solidFill>
            <a:schemeClr val="bg1"/>
          </a:solidFill>
        </p:spPr>
        <p:txBody>
          <a:bodyPr lIns="0" tIns="0" rIns="0" bIns="0" anchor="ctr" anchorCtr="1"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US" dirty="0"/>
              <a:t>Y</a:t>
            </a:r>
            <a:endParaRPr lang="ru-RU" dirty="0"/>
          </a:p>
        </p:txBody>
      </p:sp>
      <p:sp>
        <p:nvSpPr>
          <p:cNvPr id="146" name="Текст 5">
            <a:extLst>
              <a:ext uri="{FF2B5EF4-FFF2-40B4-BE49-F238E27FC236}">
                <a16:creationId xmlns:a16="http://schemas.microsoft.com/office/drawing/2014/main" id="{E19CEA98-7554-44C7-80E3-A9F17384FB90}"/>
              </a:ext>
            </a:extLst>
          </p:cNvPr>
          <p:cNvSpPr>
            <a:spLocks noGrp="1"/>
          </p:cNvSpPr>
          <p:nvPr>
            <p:ph type="body" sz="quarter" idx="150" hasCustomPrompt="1"/>
          </p:nvPr>
        </p:nvSpPr>
        <p:spPr>
          <a:xfrm>
            <a:off x="7111538" y="4504154"/>
            <a:ext cx="623350" cy="214184"/>
          </a:xfrm>
          <a:prstGeom prst="roundRect">
            <a:avLst/>
          </a:prstGeom>
          <a:solidFill>
            <a:schemeClr val="bg1"/>
          </a:solidFill>
        </p:spPr>
        <p:txBody>
          <a:bodyPr lIns="0" tIns="0" rIns="0" bIns="0" anchor="ctr" anchorCtr="1"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US" dirty="0"/>
              <a:t>Y</a:t>
            </a:r>
            <a:endParaRPr lang="ru-RU" dirty="0"/>
          </a:p>
        </p:txBody>
      </p:sp>
      <p:sp>
        <p:nvSpPr>
          <p:cNvPr id="147" name="Текст 5">
            <a:extLst>
              <a:ext uri="{FF2B5EF4-FFF2-40B4-BE49-F238E27FC236}">
                <a16:creationId xmlns:a16="http://schemas.microsoft.com/office/drawing/2014/main" id="{6134906D-8E43-4D87-B625-9706583512A0}"/>
              </a:ext>
            </a:extLst>
          </p:cNvPr>
          <p:cNvSpPr>
            <a:spLocks noGrp="1"/>
          </p:cNvSpPr>
          <p:nvPr>
            <p:ph type="body" sz="quarter" idx="151" hasCustomPrompt="1"/>
          </p:nvPr>
        </p:nvSpPr>
        <p:spPr>
          <a:xfrm>
            <a:off x="7111538" y="4756781"/>
            <a:ext cx="623350" cy="214184"/>
          </a:xfrm>
          <a:prstGeom prst="roundRect">
            <a:avLst/>
          </a:prstGeom>
          <a:solidFill>
            <a:schemeClr val="bg1"/>
          </a:solidFill>
        </p:spPr>
        <p:txBody>
          <a:bodyPr lIns="0" tIns="0" rIns="0" bIns="0" anchor="ctr" anchorCtr="1"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US" dirty="0"/>
              <a:t>Y</a:t>
            </a:r>
            <a:endParaRPr lang="ru-RU" dirty="0"/>
          </a:p>
        </p:txBody>
      </p:sp>
      <p:sp>
        <p:nvSpPr>
          <p:cNvPr id="148" name="Текст 5">
            <a:extLst>
              <a:ext uri="{FF2B5EF4-FFF2-40B4-BE49-F238E27FC236}">
                <a16:creationId xmlns:a16="http://schemas.microsoft.com/office/drawing/2014/main" id="{9DF7EE5B-CEE9-4919-AB2F-D0DAEC14FA24}"/>
              </a:ext>
            </a:extLst>
          </p:cNvPr>
          <p:cNvSpPr>
            <a:spLocks noGrp="1"/>
          </p:cNvSpPr>
          <p:nvPr>
            <p:ph type="body" sz="quarter" idx="152" hasCustomPrompt="1"/>
          </p:nvPr>
        </p:nvSpPr>
        <p:spPr>
          <a:xfrm>
            <a:off x="7111538" y="5009408"/>
            <a:ext cx="623350" cy="214184"/>
          </a:xfrm>
          <a:prstGeom prst="roundRect">
            <a:avLst/>
          </a:prstGeom>
          <a:solidFill>
            <a:schemeClr val="bg1"/>
          </a:solidFill>
        </p:spPr>
        <p:txBody>
          <a:bodyPr lIns="0" tIns="0" rIns="0" bIns="0" anchor="ctr" anchorCtr="1"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US" dirty="0"/>
              <a:t>Y</a:t>
            </a:r>
            <a:endParaRPr lang="ru-RU" dirty="0"/>
          </a:p>
        </p:txBody>
      </p:sp>
      <p:sp>
        <p:nvSpPr>
          <p:cNvPr id="149" name="Текст 5">
            <a:extLst>
              <a:ext uri="{FF2B5EF4-FFF2-40B4-BE49-F238E27FC236}">
                <a16:creationId xmlns:a16="http://schemas.microsoft.com/office/drawing/2014/main" id="{67F375CA-7336-4CA5-A8B8-1F6889259DD6}"/>
              </a:ext>
            </a:extLst>
          </p:cNvPr>
          <p:cNvSpPr>
            <a:spLocks noGrp="1"/>
          </p:cNvSpPr>
          <p:nvPr>
            <p:ph type="body" sz="quarter" idx="153" hasCustomPrompt="1"/>
          </p:nvPr>
        </p:nvSpPr>
        <p:spPr>
          <a:xfrm>
            <a:off x="7111538" y="5262035"/>
            <a:ext cx="623350" cy="214184"/>
          </a:xfrm>
          <a:prstGeom prst="roundRect">
            <a:avLst/>
          </a:prstGeom>
          <a:solidFill>
            <a:schemeClr val="bg1"/>
          </a:solidFill>
        </p:spPr>
        <p:txBody>
          <a:bodyPr lIns="0" tIns="0" rIns="0" bIns="0" anchor="ctr" anchorCtr="1"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US" dirty="0"/>
              <a:t>Y</a:t>
            </a:r>
            <a:endParaRPr lang="ru-RU" dirty="0"/>
          </a:p>
        </p:txBody>
      </p:sp>
      <p:sp>
        <p:nvSpPr>
          <p:cNvPr id="150" name="Текст 5">
            <a:extLst>
              <a:ext uri="{FF2B5EF4-FFF2-40B4-BE49-F238E27FC236}">
                <a16:creationId xmlns:a16="http://schemas.microsoft.com/office/drawing/2014/main" id="{8DFBAB4C-8DA2-4872-9F9D-FAE82BA4695A}"/>
              </a:ext>
            </a:extLst>
          </p:cNvPr>
          <p:cNvSpPr>
            <a:spLocks noGrp="1"/>
          </p:cNvSpPr>
          <p:nvPr>
            <p:ph type="body" sz="quarter" idx="154" hasCustomPrompt="1"/>
          </p:nvPr>
        </p:nvSpPr>
        <p:spPr>
          <a:xfrm>
            <a:off x="7111538" y="5514662"/>
            <a:ext cx="623350" cy="214184"/>
          </a:xfrm>
          <a:prstGeom prst="roundRect">
            <a:avLst/>
          </a:prstGeom>
          <a:solidFill>
            <a:schemeClr val="bg1"/>
          </a:solidFill>
        </p:spPr>
        <p:txBody>
          <a:bodyPr lIns="0" tIns="0" rIns="0" bIns="0" anchor="ctr" anchorCtr="1"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US" dirty="0"/>
              <a:t>Y</a:t>
            </a:r>
            <a:endParaRPr lang="ru-RU" dirty="0"/>
          </a:p>
        </p:txBody>
      </p:sp>
      <p:sp>
        <p:nvSpPr>
          <p:cNvPr id="151" name="Текст 5">
            <a:extLst>
              <a:ext uri="{FF2B5EF4-FFF2-40B4-BE49-F238E27FC236}">
                <a16:creationId xmlns:a16="http://schemas.microsoft.com/office/drawing/2014/main" id="{DE5322F6-5627-4187-9B4F-18218A56AA49}"/>
              </a:ext>
            </a:extLst>
          </p:cNvPr>
          <p:cNvSpPr>
            <a:spLocks noGrp="1"/>
          </p:cNvSpPr>
          <p:nvPr>
            <p:ph type="body" sz="quarter" idx="155" hasCustomPrompt="1"/>
          </p:nvPr>
        </p:nvSpPr>
        <p:spPr>
          <a:xfrm>
            <a:off x="7777409" y="913830"/>
            <a:ext cx="623350" cy="267730"/>
          </a:xfrm>
          <a:prstGeom prst="roundRect">
            <a:avLst/>
          </a:prstGeom>
          <a:solidFill>
            <a:srgbClr val="6DBDFF"/>
          </a:solidFill>
        </p:spPr>
        <p:txBody>
          <a:bodyPr lIns="0" tIns="0" rIns="0" bIns="0" anchor="ctr" anchorCtr="1">
            <a:normAutofit/>
          </a:bodyPr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VII</a:t>
            </a:r>
            <a:r>
              <a:rPr lang="ru-RU" dirty="0"/>
              <a:t>         </a:t>
            </a:r>
          </a:p>
        </p:txBody>
      </p:sp>
      <p:sp>
        <p:nvSpPr>
          <p:cNvPr id="152" name="Текст 5">
            <a:extLst>
              <a:ext uri="{FF2B5EF4-FFF2-40B4-BE49-F238E27FC236}">
                <a16:creationId xmlns:a16="http://schemas.microsoft.com/office/drawing/2014/main" id="{390AF361-6214-4245-96AA-899905C70FE3}"/>
              </a:ext>
            </a:extLst>
          </p:cNvPr>
          <p:cNvSpPr>
            <a:spLocks noGrp="1"/>
          </p:cNvSpPr>
          <p:nvPr>
            <p:ph type="body" sz="quarter" idx="156" hasCustomPrompt="1"/>
          </p:nvPr>
        </p:nvSpPr>
        <p:spPr>
          <a:xfrm>
            <a:off x="7777409" y="1220003"/>
            <a:ext cx="623350" cy="214184"/>
          </a:xfrm>
          <a:prstGeom prst="roundRect">
            <a:avLst/>
          </a:prstGeom>
          <a:solidFill>
            <a:schemeClr val="bg1"/>
          </a:solidFill>
        </p:spPr>
        <p:txBody>
          <a:bodyPr lIns="0" tIns="0" rIns="0" bIns="0" anchor="ctr" anchorCtr="1"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US" dirty="0"/>
              <a:t>Y</a:t>
            </a:r>
            <a:endParaRPr lang="ru-RU" dirty="0"/>
          </a:p>
        </p:txBody>
      </p:sp>
      <p:sp>
        <p:nvSpPr>
          <p:cNvPr id="153" name="Текст 5">
            <a:extLst>
              <a:ext uri="{FF2B5EF4-FFF2-40B4-BE49-F238E27FC236}">
                <a16:creationId xmlns:a16="http://schemas.microsoft.com/office/drawing/2014/main" id="{AD0B65E3-9638-4725-ADE6-D9C30FB4CFFC}"/>
              </a:ext>
            </a:extLst>
          </p:cNvPr>
          <p:cNvSpPr>
            <a:spLocks noGrp="1"/>
          </p:cNvSpPr>
          <p:nvPr>
            <p:ph type="body" sz="quarter" idx="157" hasCustomPrompt="1"/>
          </p:nvPr>
        </p:nvSpPr>
        <p:spPr>
          <a:xfrm>
            <a:off x="7777409" y="1472630"/>
            <a:ext cx="623350" cy="214184"/>
          </a:xfrm>
          <a:prstGeom prst="roundRect">
            <a:avLst/>
          </a:prstGeom>
          <a:solidFill>
            <a:schemeClr val="bg1"/>
          </a:solidFill>
        </p:spPr>
        <p:txBody>
          <a:bodyPr lIns="0" tIns="0" rIns="0" bIns="0" anchor="ctr" anchorCtr="1"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US" dirty="0"/>
              <a:t>Y</a:t>
            </a:r>
            <a:endParaRPr lang="ru-RU" dirty="0"/>
          </a:p>
        </p:txBody>
      </p:sp>
      <p:sp>
        <p:nvSpPr>
          <p:cNvPr id="154" name="Текст 5">
            <a:extLst>
              <a:ext uri="{FF2B5EF4-FFF2-40B4-BE49-F238E27FC236}">
                <a16:creationId xmlns:a16="http://schemas.microsoft.com/office/drawing/2014/main" id="{CFC21933-AC0A-43A5-8703-9C864ECDF9CC}"/>
              </a:ext>
            </a:extLst>
          </p:cNvPr>
          <p:cNvSpPr>
            <a:spLocks noGrp="1"/>
          </p:cNvSpPr>
          <p:nvPr>
            <p:ph type="body" sz="quarter" idx="158" hasCustomPrompt="1"/>
          </p:nvPr>
        </p:nvSpPr>
        <p:spPr>
          <a:xfrm>
            <a:off x="7777409" y="1725257"/>
            <a:ext cx="623350" cy="214184"/>
          </a:xfrm>
          <a:prstGeom prst="roundRect">
            <a:avLst/>
          </a:prstGeom>
          <a:solidFill>
            <a:schemeClr val="bg1"/>
          </a:solidFill>
        </p:spPr>
        <p:txBody>
          <a:bodyPr lIns="0" tIns="0" rIns="0" bIns="0" anchor="ctr" anchorCtr="1"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US" dirty="0"/>
              <a:t>Y</a:t>
            </a:r>
            <a:r>
              <a:rPr lang="ru-RU" dirty="0"/>
              <a:t>    </a:t>
            </a:r>
          </a:p>
        </p:txBody>
      </p:sp>
      <p:sp>
        <p:nvSpPr>
          <p:cNvPr id="155" name="Текст 5">
            <a:extLst>
              <a:ext uri="{FF2B5EF4-FFF2-40B4-BE49-F238E27FC236}">
                <a16:creationId xmlns:a16="http://schemas.microsoft.com/office/drawing/2014/main" id="{ADEA2431-B5D2-45DE-AE5E-A72C33F2369C}"/>
              </a:ext>
            </a:extLst>
          </p:cNvPr>
          <p:cNvSpPr>
            <a:spLocks noGrp="1"/>
          </p:cNvSpPr>
          <p:nvPr>
            <p:ph type="body" sz="quarter" idx="159" hasCustomPrompt="1"/>
          </p:nvPr>
        </p:nvSpPr>
        <p:spPr>
          <a:xfrm>
            <a:off x="7777409" y="1977884"/>
            <a:ext cx="623350" cy="214184"/>
          </a:xfrm>
          <a:prstGeom prst="roundRect">
            <a:avLst/>
          </a:prstGeom>
          <a:solidFill>
            <a:schemeClr val="bg1"/>
          </a:solidFill>
        </p:spPr>
        <p:txBody>
          <a:bodyPr lIns="0" tIns="0" rIns="0" bIns="0" anchor="ctr" anchorCtr="1"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US" dirty="0"/>
              <a:t>Y</a:t>
            </a:r>
            <a:endParaRPr lang="ru-RU" dirty="0"/>
          </a:p>
        </p:txBody>
      </p:sp>
      <p:sp>
        <p:nvSpPr>
          <p:cNvPr id="156" name="Текст 5">
            <a:extLst>
              <a:ext uri="{FF2B5EF4-FFF2-40B4-BE49-F238E27FC236}">
                <a16:creationId xmlns:a16="http://schemas.microsoft.com/office/drawing/2014/main" id="{B8EA26A7-907C-4562-A43D-BE27B4998652}"/>
              </a:ext>
            </a:extLst>
          </p:cNvPr>
          <p:cNvSpPr>
            <a:spLocks noGrp="1"/>
          </p:cNvSpPr>
          <p:nvPr>
            <p:ph type="body" sz="quarter" idx="160" hasCustomPrompt="1"/>
          </p:nvPr>
        </p:nvSpPr>
        <p:spPr>
          <a:xfrm>
            <a:off x="7777409" y="2230511"/>
            <a:ext cx="623350" cy="214184"/>
          </a:xfrm>
          <a:prstGeom prst="roundRect">
            <a:avLst/>
          </a:prstGeom>
          <a:solidFill>
            <a:schemeClr val="bg1"/>
          </a:solidFill>
        </p:spPr>
        <p:txBody>
          <a:bodyPr lIns="0" tIns="0" rIns="0" bIns="0" anchor="ctr" anchorCtr="1"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US" dirty="0"/>
              <a:t>Y</a:t>
            </a:r>
            <a:endParaRPr lang="ru-RU" dirty="0"/>
          </a:p>
        </p:txBody>
      </p:sp>
      <p:sp>
        <p:nvSpPr>
          <p:cNvPr id="157" name="Текст 5">
            <a:extLst>
              <a:ext uri="{FF2B5EF4-FFF2-40B4-BE49-F238E27FC236}">
                <a16:creationId xmlns:a16="http://schemas.microsoft.com/office/drawing/2014/main" id="{D8D7EFAA-4E9D-4379-9083-1EDB534AFC86}"/>
              </a:ext>
            </a:extLst>
          </p:cNvPr>
          <p:cNvSpPr>
            <a:spLocks noGrp="1"/>
          </p:cNvSpPr>
          <p:nvPr>
            <p:ph type="body" sz="quarter" idx="161" hasCustomPrompt="1"/>
          </p:nvPr>
        </p:nvSpPr>
        <p:spPr>
          <a:xfrm>
            <a:off x="7777409" y="2483138"/>
            <a:ext cx="623350" cy="214184"/>
          </a:xfrm>
          <a:prstGeom prst="roundRect">
            <a:avLst/>
          </a:prstGeom>
          <a:solidFill>
            <a:schemeClr val="bg1"/>
          </a:solidFill>
        </p:spPr>
        <p:txBody>
          <a:bodyPr lIns="0" tIns="0" rIns="0" bIns="0" anchor="ctr" anchorCtr="1"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US" dirty="0"/>
              <a:t>Y</a:t>
            </a:r>
            <a:endParaRPr lang="ru-RU" dirty="0"/>
          </a:p>
        </p:txBody>
      </p:sp>
      <p:sp>
        <p:nvSpPr>
          <p:cNvPr id="158" name="Текст 5">
            <a:extLst>
              <a:ext uri="{FF2B5EF4-FFF2-40B4-BE49-F238E27FC236}">
                <a16:creationId xmlns:a16="http://schemas.microsoft.com/office/drawing/2014/main" id="{492495EB-3E0D-4CE8-93B5-EAE0CB1990D2}"/>
              </a:ext>
            </a:extLst>
          </p:cNvPr>
          <p:cNvSpPr>
            <a:spLocks noGrp="1"/>
          </p:cNvSpPr>
          <p:nvPr>
            <p:ph type="body" sz="quarter" idx="162" hasCustomPrompt="1"/>
          </p:nvPr>
        </p:nvSpPr>
        <p:spPr>
          <a:xfrm>
            <a:off x="7777409" y="2735765"/>
            <a:ext cx="623350" cy="214184"/>
          </a:xfrm>
          <a:prstGeom prst="roundRect">
            <a:avLst/>
          </a:prstGeom>
          <a:solidFill>
            <a:schemeClr val="bg1"/>
          </a:solidFill>
        </p:spPr>
        <p:txBody>
          <a:bodyPr lIns="0" tIns="0" rIns="0" bIns="0" anchor="ctr" anchorCtr="1"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US" dirty="0"/>
              <a:t>Y</a:t>
            </a:r>
            <a:endParaRPr lang="ru-RU" dirty="0"/>
          </a:p>
        </p:txBody>
      </p:sp>
      <p:sp>
        <p:nvSpPr>
          <p:cNvPr id="159" name="Текст 5">
            <a:extLst>
              <a:ext uri="{FF2B5EF4-FFF2-40B4-BE49-F238E27FC236}">
                <a16:creationId xmlns:a16="http://schemas.microsoft.com/office/drawing/2014/main" id="{194002FB-7C44-4CBD-A47B-FB2480AF9E1A}"/>
              </a:ext>
            </a:extLst>
          </p:cNvPr>
          <p:cNvSpPr>
            <a:spLocks noGrp="1"/>
          </p:cNvSpPr>
          <p:nvPr>
            <p:ph type="body" sz="quarter" idx="163" hasCustomPrompt="1"/>
          </p:nvPr>
        </p:nvSpPr>
        <p:spPr>
          <a:xfrm>
            <a:off x="7777409" y="2988392"/>
            <a:ext cx="623350" cy="214184"/>
          </a:xfrm>
          <a:prstGeom prst="roundRect">
            <a:avLst/>
          </a:prstGeom>
          <a:solidFill>
            <a:schemeClr val="bg1"/>
          </a:solidFill>
        </p:spPr>
        <p:txBody>
          <a:bodyPr lIns="0" tIns="0" rIns="0" bIns="0" anchor="ctr" anchorCtr="1"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US" dirty="0"/>
              <a:t>Y</a:t>
            </a:r>
            <a:endParaRPr lang="ru-RU" dirty="0"/>
          </a:p>
        </p:txBody>
      </p:sp>
      <p:sp>
        <p:nvSpPr>
          <p:cNvPr id="160" name="Текст 5">
            <a:extLst>
              <a:ext uri="{FF2B5EF4-FFF2-40B4-BE49-F238E27FC236}">
                <a16:creationId xmlns:a16="http://schemas.microsoft.com/office/drawing/2014/main" id="{B1279BCE-7515-4BEB-A1FD-D603D7DCD483}"/>
              </a:ext>
            </a:extLst>
          </p:cNvPr>
          <p:cNvSpPr>
            <a:spLocks noGrp="1"/>
          </p:cNvSpPr>
          <p:nvPr>
            <p:ph type="body" sz="quarter" idx="164" hasCustomPrompt="1"/>
          </p:nvPr>
        </p:nvSpPr>
        <p:spPr>
          <a:xfrm>
            <a:off x="7777409" y="3241019"/>
            <a:ext cx="623350" cy="214184"/>
          </a:xfrm>
          <a:prstGeom prst="roundRect">
            <a:avLst/>
          </a:prstGeom>
          <a:solidFill>
            <a:schemeClr val="bg1"/>
          </a:solidFill>
        </p:spPr>
        <p:txBody>
          <a:bodyPr lIns="0" tIns="0" rIns="0" bIns="0" anchor="ctr" anchorCtr="1"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US" dirty="0"/>
              <a:t>Y</a:t>
            </a:r>
            <a:endParaRPr lang="ru-RU" dirty="0"/>
          </a:p>
        </p:txBody>
      </p:sp>
      <p:sp>
        <p:nvSpPr>
          <p:cNvPr id="161" name="Текст 5">
            <a:extLst>
              <a:ext uri="{FF2B5EF4-FFF2-40B4-BE49-F238E27FC236}">
                <a16:creationId xmlns:a16="http://schemas.microsoft.com/office/drawing/2014/main" id="{FD17AE7A-1421-4109-9F7E-C4D01EFAE0FD}"/>
              </a:ext>
            </a:extLst>
          </p:cNvPr>
          <p:cNvSpPr>
            <a:spLocks noGrp="1"/>
          </p:cNvSpPr>
          <p:nvPr>
            <p:ph type="body" sz="quarter" idx="165" hasCustomPrompt="1"/>
          </p:nvPr>
        </p:nvSpPr>
        <p:spPr>
          <a:xfrm>
            <a:off x="7777409" y="3493646"/>
            <a:ext cx="623350" cy="214184"/>
          </a:xfrm>
          <a:prstGeom prst="roundRect">
            <a:avLst/>
          </a:prstGeom>
          <a:solidFill>
            <a:schemeClr val="bg1"/>
          </a:solidFill>
        </p:spPr>
        <p:txBody>
          <a:bodyPr lIns="0" tIns="0" rIns="0" bIns="0" anchor="ctr" anchorCtr="1"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US" dirty="0"/>
              <a:t>Y</a:t>
            </a:r>
            <a:endParaRPr lang="ru-RU" dirty="0"/>
          </a:p>
        </p:txBody>
      </p:sp>
      <p:sp>
        <p:nvSpPr>
          <p:cNvPr id="162" name="Текст 5">
            <a:extLst>
              <a:ext uri="{FF2B5EF4-FFF2-40B4-BE49-F238E27FC236}">
                <a16:creationId xmlns:a16="http://schemas.microsoft.com/office/drawing/2014/main" id="{2543DE1D-D94E-4082-A326-A167A34B1420}"/>
              </a:ext>
            </a:extLst>
          </p:cNvPr>
          <p:cNvSpPr>
            <a:spLocks noGrp="1"/>
          </p:cNvSpPr>
          <p:nvPr>
            <p:ph type="body" sz="quarter" idx="166" hasCustomPrompt="1"/>
          </p:nvPr>
        </p:nvSpPr>
        <p:spPr>
          <a:xfrm>
            <a:off x="7777409" y="3746273"/>
            <a:ext cx="623350" cy="214184"/>
          </a:xfrm>
          <a:prstGeom prst="roundRect">
            <a:avLst/>
          </a:prstGeom>
          <a:solidFill>
            <a:schemeClr val="bg1"/>
          </a:solidFill>
        </p:spPr>
        <p:txBody>
          <a:bodyPr lIns="0" tIns="0" rIns="0" bIns="0" anchor="ctr" anchorCtr="1"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US" dirty="0"/>
              <a:t>Y</a:t>
            </a:r>
            <a:endParaRPr lang="ru-RU" dirty="0"/>
          </a:p>
        </p:txBody>
      </p:sp>
      <p:sp>
        <p:nvSpPr>
          <p:cNvPr id="163" name="Текст 5">
            <a:extLst>
              <a:ext uri="{FF2B5EF4-FFF2-40B4-BE49-F238E27FC236}">
                <a16:creationId xmlns:a16="http://schemas.microsoft.com/office/drawing/2014/main" id="{7CE2FBD2-C6B5-4B79-9A07-9FD5A097326F}"/>
              </a:ext>
            </a:extLst>
          </p:cNvPr>
          <p:cNvSpPr>
            <a:spLocks noGrp="1"/>
          </p:cNvSpPr>
          <p:nvPr>
            <p:ph type="body" sz="quarter" idx="167" hasCustomPrompt="1"/>
          </p:nvPr>
        </p:nvSpPr>
        <p:spPr>
          <a:xfrm>
            <a:off x="7777409" y="3998900"/>
            <a:ext cx="623350" cy="214184"/>
          </a:xfrm>
          <a:prstGeom prst="roundRect">
            <a:avLst/>
          </a:prstGeom>
          <a:solidFill>
            <a:schemeClr val="bg1"/>
          </a:solidFill>
        </p:spPr>
        <p:txBody>
          <a:bodyPr lIns="0" tIns="0" rIns="0" bIns="0" anchor="ctr" anchorCtr="1"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US" dirty="0"/>
              <a:t>Y</a:t>
            </a:r>
            <a:endParaRPr lang="ru-RU" dirty="0"/>
          </a:p>
        </p:txBody>
      </p:sp>
      <p:sp>
        <p:nvSpPr>
          <p:cNvPr id="164" name="Текст 5">
            <a:extLst>
              <a:ext uri="{FF2B5EF4-FFF2-40B4-BE49-F238E27FC236}">
                <a16:creationId xmlns:a16="http://schemas.microsoft.com/office/drawing/2014/main" id="{363AD080-3A2A-4E3B-BA09-561E480DC7F3}"/>
              </a:ext>
            </a:extLst>
          </p:cNvPr>
          <p:cNvSpPr>
            <a:spLocks noGrp="1"/>
          </p:cNvSpPr>
          <p:nvPr>
            <p:ph type="body" sz="quarter" idx="168" hasCustomPrompt="1"/>
          </p:nvPr>
        </p:nvSpPr>
        <p:spPr>
          <a:xfrm>
            <a:off x="7777409" y="4251527"/>
            <a:ext cx="623350" cy="214184"/>
          </a:xfrm>
          <a:prstGeom prst="roundRect">
            <a:avLst/>
          </a:prstGeom>
          <a:solidFill>
            <a:schemeClr val="bg1"/>
          </a:solidFill>
        </p:spPr>
        <p:txBody>
          <a:bodyPr lIns="0" tIns="0" rIns="0" bIns="0" anchor="ctr" anchorCtr="1"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US" dirty="0"/>
              <a:t>Y</a:t>
            </a:r>
            <a:endParaRPr lang="ru-RU" dirty="0"/>
          </a:p>
        </p:txBody>
      </p:sp>
      <p:sp>
        <p:nvSpPr>
          <p:cNvPr id="165" name="Текст 5">
            <a:extLst>
              <a:ext uri="{FF2B5EF4-FFF2-40B4-BE49-F238E27FC236}">
                <a16:creationId xmlns:a16="http://schemas.microsoft.com/office/drawing/2014/main" id="{EB40EBF9-B0DA-4C49-AD77-C9C35340E19C}"/>
              </a:ext>
            </a:extLst>
          </p:cNvPr>
          <p:cNvSpPr>
            <a:spLocks noGrp="1"/>
          </p:cNvSpPr>
          <p:nvPr>
            <p:ph type="body" sz="quarter" idx="169" hasCustomPrompt="1"/>
          </p:nvPr>
        </p:nvSpPr>
        <p:spPr>
          <a:xfrm>
            <a:off x="7777409" y="4504154"/>
            <a:ext cx="623350" cy="214184"/>
          </a:xfrm>
          <a:prstGeom prst="roundRect">
            <a:avLst/>
          </a:prstGeom>
          <a:solidFill>
            <a:schemeClr val="bg1"/>
          </a:solidFill>
        </p:spPr>
        <p:txBody>
          <a:bodyPr lIns="0" tIns="0" rIns="0" bIns="0" anchor="ctr" anchorCtr="1"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US" dirty="0"/>
              <a:t>Y</a:t>
            </a:r>
            <a:endParaRPr lang="ru-RU" dirty="0"/>
          </a:p>
        </p:txBody>
      </p:sp>
      <p:sp>
        <p:nvSpPr>
          <p:cNvPr id="166" name="Текст 5">
            <a:extLst>
              <a:ext uri="{FF2B5EF4-FFF2-40B4-BE49-F238E27FC236}">
                <a16:creationId xmlns:a16="http://schemas.microsoft.com/office/drawing/2014/main" id="{D7A76490-53BA-4161-AE84-2D37D005FEDF}"/>
              </a:ext>
            </a:extLst>
          </p:cNvPr>
          <p:cNvSpPr>
            <a:spLocks noGrp="1"/>
          </p:cNvSpPr>
          <p:nvPr>
            <p:ph type="body" sz="quarter" idx="170" hasCustomPrompt="1"/>
          </p:nvPr>
        </p:nvSpPr>
        <p:spPr>
          <a:xfrm>
            <a:off x="7777409" y="4756781"/>
            <a:ext cx="623350" cy="214184"/>
          </a:xfrm>
          <a:prstGeom prst="roundRect">
            <a:avLst/>
          </a:prstGeom>
          <a:solidFill>
            <a:schemeClr val="bg1"/>
          </a:solidFill>
        </p:spPr>
        <p:txBody>
          <a:bodyPr lIns="0" tIns="0" rIns="0" bIns="0" anchor="ctr" anchorCtr="1"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US" dirty="0"/>
              <a:t>Y</a:t>
            </a:r>
            <a:endParaRPr lang="ru-RU" dirty="0"/>
          </a:p>
        </p:txBody>
      </p:sp>
      <p:sp>
        <p:nvSpPr>
          <p:cNvPr id="167" name="Текст 5">
            <a:extLst>
              <a:ext uri="{FF2B5EF4-FFF2-40B4-BE49-F238E27FC236}">
                <a16:creationId xmlns:a16="http://schemas.microsoft.com/office/drawing/2014/main" id="{DA9A7E73-439D-4E21-AA9D-55AEF6D96C47}"/>
              </a:ext>
            </a:extLst>
          </p:cNvPr>
          <p:cNvSpPr>
            <a:spLocks noGrp="1"/>
          </p:cNvSpPr>
          <p:nvPr>
            <p:ph type="body" sz="quarter" idx="171" hasCustomPrompt="1"/>
          </p:nvPr>
        </p:nvSpPr>
        <p:spPr>
          <a:xfrm>
            <a:off x="7777409" y="5009408"/>
            <a:ext cx="623350" cy="214184"/>
          </a:xfrm>
          <a:prstGeom prst="roundRect">
            <a:avLst/>
          </a:prstGeom>
          <a:solidFill>
            <a:schemeClr val="bg1"/>
          </a:solidFill>
        </p:spPr>
        <p:txBody>
          <a:bodyPr lIns="0" tIns="0" rIns="0" bIns="0" anchor="ctr" anchorCtr="1"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US" dirty="0"/>
              <a:t>Y</a:t>
            </a:r>
            <a:endParaRPr lang="ru-RU" dirty="0"/>
          </a:p>
        </p:txBody>
      </p:sp>
      <p:sp>
        <p:nvSpPr>
          <p:cNvPr id="168" name="Текст 5">
            <a:extLst>
              <a:ext uri="{FF2B5EF4-FFF2-40B4-BE49-F238E27FC236}">
                <a16:creationId xmlns:a16="http://schemas.microsoft.com/office/drawing/2014/main" id="{10D68D58-AEBE-45CB-B699-C0992AFA943F}"/>
              </a:ext>
            </a:extLst>
          </p:cNvPr>
          <p:cNvSpPr>
            <a:spLocks noGrp="1"/>
          </p:cNvSpPr>
          <p:nvPr>
            <p:ph type="body" sz="quarter" idx="172" hasCustomPrompt="1"/>
          </p:nvPr>
        </p:nvSpPr>
        <p:spPr>
          <a:xfrm>
            <a:off x="7777409" y="5262035"/>
            <a:ext cx="623350" cy="214184"/>
          </a:xfrm>
          <a:prstGeom prst="roundRect">
            <a:avLst/>
          </a:prstGeom>
          <a:solidFill>
            <a:schemeClr val="bg1"/>
          </a:solidFill>
        </p:spPr>
        <p:txBody>
          <a:bodyPr lIns="0" tIns="0" rIns="0" bIns="0" anchor="ctr" anchorCtr="1"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US" dirty="0"/>
              <a:t>Y</a:t>
            </a:r>
            <a:endParaRPr lang="ru-RU" dirty="0"/>
          </a:p>
        </p:txBody>
      </p:sp>
      <p:sp>
        <p:nvSpPr>
          <p:cNvPr id="169" name="Текст 5">
            <a:extLst>
              <a:ext uri="{FF2B5EF4-FFF2-40B4-BE49-F238E27FC236}">
                <a16:creationId xmlns:a16="http://schemas.microsoft.com/office/drawing/2014/main" id="{0ADA84B9-5C6F-414A-8E0B-04A76245169D}"/>
              </a:ext>
            </a:extLst>
          </p:cNvPr>
          <p:cNvSpPr>
            <a:spLocks noGrp="1"/>
          </p:cNvSpPr>
          <p:nvPr>
            <p:ph type="body" sz="quarter" idx="173" hasCustomPrompt="1"/>
          </p:nvPr>
        </p:nvSpPr>
        <p:spPr>
          <a:xfrm>
            <a:off x="7777409" y="5514662"/>
            <a:ext cx="623350" cy="214184"/>
          </a:xfrm>
          <a:prstGeom prst="roundRect">
            <a:avLst/>
          </a:prstGeom>
          <a:solidFill>
            <a:schemeClr val="bg1"/>
          </a:solidFill>
        </p:spPr>
        <p:txBody>
          <a:bodyPr lIns="0" tIns="0" rIns="0" bIns="0" anchor="ctr" anchorCtr="1"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US" dirty="0"/>
              <a:t>Y</a:t>
            </a:r>
            <a:endParaRPr lang="ru-RU" dirty="0"/>
          </a:p>
        </p:txBody>
      </p:sp>
      <p:sp>
        <p:nvSpPr>
          <p:cNvPr id="170" name="Текст 5">
            <a:extLst>
              <a:ext uri="{FF2B5EF4-FFF2-40B4-BE49-F238E27FC236}">
                <a16:creationId xmlns:a16="http://schemas.microsoft.com/office/drawing/2014/main" id="{FD0C6818-2837-4305-9D2A-031CB0232354}"/>
              </a:ext>
            </a:extLst>
          </p:cNvPr>
          <p:cNvSpPr>
            <a:spLocks noGrp="1"/>
          </p:cNvSpPr>
          <p:nvPr>
            <p:ph type="body" sz="quarter" idx="174" hasCustomPrompt="1"/>
          </p:nvPr>
        </p:nvSpPr>
        <p:spPr>
          <a:xfrm>
            <a:off x="8443280" y="913830"/>
            <a:ext cx="623350" cy="267730"/>
          </a:xfrm>
          <a:prstGeom prst="roundRect">
            <a:avLst/>
          </a:prstGeom>
          <a:solidFill>
            <a:srgbClr val="6DBDFF"/>
          </a:solidFill>
        </p:spPr>
        <p:txBody>
          <a:bodyPr lIns="0" tIns="0" rIns="0" bIns="0" anchor="ctr" anchorCtr="1">
            <a:normAutofit/>
          </a:bodyPr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VIII</a:t>
            </a:r>
            <a:r>
              <a:rPr lang="ru-RU" dirty="0"/>
              <a:t>         </a:t>
            </a:r>
          </a:p>
        </p:txBody>
      </p:sp>
      <p:sp>
        <p:nvSpPr>
          <p:cNvPr id="171" name="Текст 5">
            <a:extLst>
              <a:ext uri="{FF2B5EF4-FFF2-40B4-BE49-F238E27FC236}">
                <a16:creationId xmlns:a16="http://schemas.microsoft.com/office/drawing/2014/main" id="{F2557863-DE12-4C14-900F-B6AD30A77A5C}"/>
              </a:ext>
            </a:extLst>
          </p:cNvPr>
          <p:cNvSpPr>
            <a:spLocks noGrp="1"/>
          </p:cNvSpPr>
          <p:nvPr>
            <p:ph type="body" sz="quarter" idx="175" hasCustomPrompt="1"/>
          </p:nvPr>
        </p:nvSpPr>
        <p:spPr>
          <a:xfrm>
            <a:off x="8443280" y="1220003"/>
            <a:ext cx="623350" cy="214184"/>
          </a:xfrm>
          <a:prstGeom prst="roundRect">
            <a:avLst/>
          </a:prstGeom>
          <a:solidFill>
            <a:schemeClr val="bg1"/>
          </a:solidFill>
        </p:spPr>
        <p:txBody>
          <a:bodyPr lIns="0" tIns="0" rIns="0" bIns="0" anchor="ctr" anchorCtr="1"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US" dirty="0"/>
              <a:t>Y</a:t>
            </a:r>
            <a:endParaRPr lang="ru-RU" dirty="0"/>
          </a:p>
        </p:txBody>
      </p:sp>
      <p:sp>
        <p:nvSpPr>
          <p:cNvPr id="172" name="Текст 5">
            <a:extLst>
              <a:ext uri="{FF2B5EF4-FFF2-40B4-BE49-F238E27FC236}">
                <a16:creationId xmlns:a16="http://schemas.microsoft.com/office/drawing/2014/main" id="{8A0F059C-A72A-4020-B088-52E31C52C30D}"/>
              </a:ext>
            </a:extLst>
          </p:cNvPr>
          <p:cNvSpPr>
            <a:spLocks noGrp="1"/>
          </p:cNvSpPr>
          <p:nvPr>
            <p:ph type="body" sz="quarter" idx="176" hasCustomPrompt="1"/>
          </p:nvPr>
        </p:nvSpPr>
        <p:spPr>
          <a:xfrm>
            <a:off x="8443280" y="1472630"/>
            <a:ext cx="623350" cy="214184"/>
          </a:xfrm>
          <a:prstGeom prst="roundRect">
            <a:avLst/>
          </a:prstGeom>
          <a:solidFill>
            <a:schemeClr val="bg1"/>
          </a:solidFill>
        </p:spPr>
        <p:txBody>
          <a:bodyPr lIns="0" tIns="0" rIns="0" bIns="0" anchor="ctr" anchorCtr="1"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US" dirty="0"/>
              <a:t>Y</a:t>
            </a:r>
            <a:endParaRPr lang="ru-RU" dirty="0"/>
          </a:p>
        </p:txBody>
      </p:sp>
      <p:sp>
        <p:nvSpPr>
          <p:cNvPr id="173" name="Текст 5">
            <a:extLst>
              <a:ext uri="{FF2B5EF4-FFF2-40B4-BE49-F238E27FC236}">
                <a16:creationId xmlns:a16="http://schemas.microsoft.com/office/drawing/2014/main" id="{C0F10CA9-F9A5-4245-B2C6-4DAD1E79183E}"/>
              </a:ext>
            </a:extLst>
          </p:cNvPr>
          <p:cNvSpPr>
            <a:spLocks noGrp="1"/>
          </p:cNvSpPr>
          <p:nvPr>
            <p:ph type="body" sz="quarter" idx="177" hasCustomPrompt="1"/>
          </p:nvPr>
        </p:nvSpPr>
        <p:spPr>
          <a:xfrm>
            <a:off x="8443280" y="1725257"/>
            <a:ext cx="623350" cy="214184"/>
          </a:xfrm>
          <a:prstGeom prst="roundRect">
            <a:avLst/>
          </a:prstGeom>
          <a:solidFill>
            <a:schemeClr val="bg1"/>
          </a:solidFill>
        </p:spPr>
        <p:txBody>
          <a:bodyPr lIns="0" tIns="0" rIns="0" bIns="0" anchor="ctr" anchorCtr="1"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US" dirty="0"/>
              <a:t>Y</a:t>
            </a:r>
            <a:r>
              <a:rPr lang="ru-RU" dirty="0"/>
              <a:t>    </a:t>
            </a:r>
          </a:p>
        </p:txBody>
      </p:sp>
      <p:sp>
        <p:nvSpPr>
          <p:cNvPr id="174" name="Текст 5">
            <a:extLst>
              <a:ext uri="{FF2B5EF4-FFF2-40B4-BE49-F238E27FC236}">
                <a16:creationId xmlns:a16="http://schemas.microsoft.com/office/drawing/2014/main" id="{0BEE6BCD-73AD-43E6-95B6-DF7C4A4EECE5}"/>
              </a:ext>
            </a:extLst>
          </p:cNvPr>
          <p:cNvSpPr>
            <a:spLocks noGrp="1"/>
          </p:cNvSpPr>
          <p:nvPr>
            <p:ph type="body" sz="quarter" idx="178" hasCustomPrompt="1"/>
          </p:nvPr>
        </p:nvSpPr>
        <p:spPr>
          <a:xfrm>
            <a:off x="8443280" y="1977884"/>
            <a:ext cx="623350" cy="214184"/>
          </a:xfrm>
          <a:prstGeom prst="roundRect">
            <a:avLst/>
          </a:prstGeom>
          <a:solidFill>
            <a:schemeClr val="bg1"/>
          </a:solidFill>
        </p:spPr>
        <p:txBody>
          <a:bodyPr lIns="0" tIns="0" rIns="0" bIns="0" anchor="ctr" anchorCtr="1"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US" dirty="0"/>
              <a:t>Y</a:t>
            </a:r>
            <a:endParaRPr lang="ru-RU" dirty="0"/>
          </a:p>
        </p:txBody>
      </p:sp>
      <p:sp>
        <p:nvSpPr>
          <p:cNvPr id="175" name="Текст 5">
            <a:extLst>
              <a:ext uri="{FF2B5EF4-FFF2-40B4-BE49-F238E27FC236}">
                <a16:creationId xmlns:a16="http://schemas.microsoft.com/office/drawing/2014/main" id="{C56BAC12-5FE0-4939-A384-B0A7497A4230}"/>
              </a:ext>
            </a:extLst>
          </p:cNvPr>
          <p:cNvSpPr>
            <a:spLocks noGrp="1"/>
          </p:cNvSpPr>
          <p:nvPr>
            <p:ph type="body" sz="quarter" idx="179" hasCustomPrompt="1"/>
          </p:nvPr>
        </p:nvSpPr>
        <p:spPr>
          <a:xfrm>
            <a:off x="8443280" y="2230511"/>
            <a:ext cx="623350" cy="214184"/>
          </a:xfrm>
          <a:prstGeom prst="roundRect">
            <a:avLst/>
          </a:prstGeom>
          <a:solidFill>
            <a:schemeClr val="bg1"/>
          </a:solidFill>
        </p:spPr>
        <p:txBody>
          <a:bodyPr lIns="0" tIns="0" rIns="0" bIns="0" anchor="ctr" anchorCtr="1"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US" dirty="0"/>
              <a:t>Y</a:t>
            </a:r>
            <a:endParaRPr lang="ru-RU" dirty="0"/>
          </a:p>
        </p:txBody>
      </p:sp>
      <p:sp>
        <p:nvSpPr>
          <p:cNvPr id="176" name="Текст 5">
            <a:extLst>
              <a:ext uri="{FF2B5EF4-FFF2-40B4-BE49-F238E27FC236}">
                <a16:creationId xmlns:a16="http://schemas.microsoft.com/office/drawing/2014/main" id="{3E322539-A26E-4A41-87CA-401DD2E56D7F}"/>
              </a:ext>
            </a:extLst>
          </p:cNvPr>
          <p:cNvSpPr>
            <a:spLocks noGrp="1"/>
          </p:cNvSpPr>
          <p:nvPr>
            <p:ph type="body" sz="quarter" idx="180" hasCustomPrompt="1"/>
          </p:nvPr>
        </p:nvSpPr>
        <p:spPr>
          <a:xfrm>
            <a:off x="8443280" y="2483138"/>
            <a:ext cx="623350" cy="214184"/>
          </a:xfrm>
          <a:prstGeom prst="roundRect">
            <a:avLst/>
          </a:prstGeom>
          <a:solidFill>
            <a:schemeClr val="bg1"/>
          </a:solidFill>
        </p:spPr>
        <p:txBody>
          <a:bodyPr lIns="0" tIns="0" rIns="0" bIns="0" anchor="ctr" anchorCtr="1"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US" dirty="0"/>
              <a:t>Y</a:t>
            </a:r>
            <a:endParaRPr lang="ru-RU" dirty="0"/>
          </a:p>
        </p:txBody>
      </p:sp>
      <p:sp>
        <p:nvSpPr>
          <p:cNvPr id="177" name="Текст 5">
            <a:extLst>
              <a:ext uri="{FF2B5EF4-FFF2-40B4-BE49-F238E27FC236}">
                <a16:creationId xmlns:a16="http://schemas.microsoft.com/office/drawing/2014/main" id="{ED63E358-FEE5-4625-996A-D0B52F1454C9}"/>
              </a:ext>
            </a:extLst>
          </p:cNvPr>
          <p:cNvSpPr>
            <a:spLocks noGrp="1"/>
          </p:cNvSpPr>
          <p:nvPr>
            <p:ph type="body" sz="quarter" idx="181" hasCustomPrompt="1"/>
          </p:nvPr>
        </p:nvSpPr>
        <p:spPr>
          <a:xfrm>
            <a:off x="8443280" y="2735765"/>
            <a:ext cx="623350" cy="214184"/>
          </a:xfrm>
          <a:prstGeom prst="roundRect">
            <a:avLst/>
          </a:prstGeom>
          <a:solidFill>
            <a:schemeClr val="bg1"/>
          </a:solidFill>
        </p:spPr>
        <p:txBody>
          <a:bodyPr lIns="0" tIns="0" rIns="0" bIns="0" anchor="ctr" anchorCtr="1"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US" dirty="0"/>
              <a:t>Y</a:t>
            </a:r>
            <a:endParaRPr lang="ru-RU" dirty="0"/>
          </a:p>
        </p:txBody>
      </p:sp>
      <p:sp>
        <p:nvSpPr>
          <p:cNvPr id="178" name="Текст 5">
            <a:extLst>
              <a:ext uri="{FF2B5EF4-FFF2-40B4-BE49-F238E27FC236}">
                <a16:creationId xmlns:a16="http://schemas.microsoft.com/office/drawing/2014/main" id="{4D22EB48-B4D3-44B0-ABDB-23966A7F7A7A}"/>
              </a:ext>
            </a:extLst>
          </p:cNvPr>
          <p:cNvSpPr>
            <a:spLocks noGrp="1"/>
          </p:cNvSpPr>
          <p:nvPr>
            <p:ph type="body" sz="quarter" idx="182" hasCustomPrompt="1"/>
          </p:nvPr>
        </p:nvSpPr>
        <p:spPr>
          <a:xfrm>
            <a:off x="8443280" y="2988392"/>
            <a:ext cx="623350" cy="214184"/>
          </a:xfrm>
          <a:prstGeom prst="roundRect">
            <a:avLst/>
          </a:prstGeom>
          <a:solidFill>
            <a:schemeClr val="bg1"/>
          </a:solidFill>
        </p:spPr>
        <p:txBody>
          <a:bodyPr lIns="0" tIns="0" rIns="0" bIns="0" anchor="ctr" anchorCtr="1"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US" dirty="0"/>
              <a:t>Y</a:t>
            </a:r>
            <a:endParaRPr lang="ru-RU" dirty="0"/>
          </a:p>
        </p:txBody>
      </p:sp>
      <p:sp>
        <p:nvSpPr>
          <p:cNvPr id="179" name="Текст 5">
            <a:extLst>
              <a:ext uri="{FF2B5EF4-FFF2-40B4-BE49-F238E27FC236}">
                <a16:creationId xmlns:a16="http://schemas.microsoft.com/office/drawing/2014/main" id="{ED793065-6672-4401-ACEB-4E7364E4BEA5}"/>
              </a:ext>
            </a:extLst>
          </p:cNvPr>
          <p:cNvSpPr>
            <a:spLocks noGrp="1"/>
          </p:cNvSpPr>
          <p:nvPr>
            <p:ph type="body" sz="quarter" idx="183" hasCustomPrompt="1"/>
          </p:nvPr>
        </p:nvSpPr>
        <p:spPr>
          <a:xfrm>
            <a:off x="8443280" y="3241019"/>
            <a:ext cx="623350" cy="214184"/>
          </a:xfrm>
          <a:prstGeom prst="roundRect">
            <a:avLst/>
          </a:prstGeom>
          <a:solidFill>
            <a:schemeClr val="bg1"/>
          </a:solidFill>
        </p:spPr>
        <p:txBody>
          <a:bodyPr lIns="0" tIns="0" rIns="0" bIns="0" anchor="ctr" anchorCtr="1"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US" dirty="0"/>
              <a:t>Y</a:t>
            </a:r>
            <a:endParaRPr lang="ru-RU" dirty="0"/>
          </a:p>
        </p:txBody>
      </p:sp>
      <p:sp>
        <p:nvSpPr>
          <p:cNvPr id="180" name="Текст 5">
            <a:extLst>
              <a:ext uri="{FF2B5EF4-FFF2-40B4-BE49-F238E27FC236}">
                <a16:creationId xmlns:a16="http://schemas.microsoft.com/office/drawing/2014/main" id="{10169F40-A849-4543-942A-7768885BBDAC}"/>
              </a:ext>
            </a:extLst>
          </p:cNvPr>
          <p:cNvSpPr>
            <a:spLocks noGrp="1"/>
          </p:cNvSpPr>
          <p:nvPr>
            <p:ph type="body" sz="quarter" idx="184" hasCustomPrompt="1"/>
          </p:nvPr>
        </p:nvSpPr>
        <p:spPr>
          <a:xfrm>
            <a:off x="8443280" y="3493646"/>
            <a:ext cx="623350" cy="214184"/>
          </a:xfrm>
          <a:prstGeom prst="roundRect">
            <a:avLst/>
          </a:prstGeom>
          <a:solidFill>
            <a:schemeClr val="bg1"/>
          </a:solidFill>
        </p:spPr>
        <p:txBody>
          <a:bodyPr lIns="0" tIns="0" rIns="0" bIns="0" anchor="ctr" anchorCtr="1"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US" dirty="0"/>
              <a:t>Y</a:t>
            </a:r>
            <a:endParaRPr lang="ru-RU" dirty="0"/>
          </a:p>
        </p:txBody>
      </p:sp>
      <p:sp>
        <p:nvSpPr>
          <p:cNvPr id="181" name="Текст 5">
            <a:extLst>
              <a:ext uri="{FF2B5EF4-FFF2-40B4-BE49-F238E27FC236}">
                <a16:creationId xmlns:a16="http://schemas.microsoft.com/office/drawing/2014/main" id="{3F7903DA-CBAE-4A9C-A14A-CBBA06B792E1}"/>
              </a:ext>
            </a:extLst>
          </p:cNvPr>
          <p:cNvSpPr>
            <a:spLocks noGrp="1"/>
          </p:cNvSpPr>
          <p:nvPr>
            <p:ph type="body" sz="quarter" idx="185" hasCustomPrompt="1"/>
          </p:nvPr>
        </p:nvSpPr>
        <p:spPr>
          <a:xfrm>
            <a:off x="8443280" y="3746273"/>
            <a:ext cx="623350" cy="214184"/>
          </a:xfrm>
          <a:prstGeom prst="roundRect">
            <a:avLst/>
          </a:prstGeom>
          <a:solidFill>
            <a:schemeClr val="bg1"/>
          </a:solidFill>
        </p:spPr>
        <p:txBody>
          <a:bodyPr lIns="0" tIns="0" rIns="0" bIns="0" anchor="ctr" anchorCtr="1"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US" dirty="0"/>
              <a:t>Y</a:t>
            </a:r>
            <a:endParaRPr lang="ru-RU" dirty="0"/>
          </a:p>
        </p:txBody>
      </p:sp>
      <p:sp>
        <p:nvSpPr>
          <p:cNvPr id="182" name="Текст 5">
            <a:extLst>
              <a:ext uri="{FF2B5EF4-FFF2-40B4-BE49-F238E27FC236}">
                <a16:creationId xmlns:a16="http://schemas.microsoft.com/office/drawing/2014/main" id="{FA46A5F3-DCD6-40DA-8221-BA73A1A514E8}"/>
              </a:ext>
            </a:extLst>
          </p:cNvPr>
          <p:cNvSpPr>
            <a:spLocks noGrp="1"/>
          </p:cNvSpPr>
          <p:nvPr>
            <p:ph type="body" sz="quarter" idx="186" hasCustomPrompt="1"/>
          </p:nvPr>
        </p:nvSpPr>
        <p:spPr>
          <a:xfrm>
            <a:off x="8443280" y="3998900"/>
            <a:ext cx="623350" cy="214184"/>
          </a:xfrm>
          <a:prstGeom prst="roundRect">
            <a:avLst/>
          </a:prstGeom>
          <a:solidFill>
            <a:schemeClr val="bg1"/>
          </a:solidFill>
        </p:spPr>
        <p:txBody>
          <a:bodyPr lIns="0" tIns="0" rIns="0" bIns="0" anchor="ctr" anchorCtr="1"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US" dirty="0"/>
              <a:t>Y</a:t>
            </a:r>
            <a:endParaRPr lang="ru-RU" dirty="0"/>
          </a:p>
        </p:txBody>
      </p:sp>
      <p:sp>
        <p:nvSpPr>
          <p:cNvPr id="183" name="Текст 5">
            <a:extLst>
              <a:ext uri="{FF2B5EF4-FFF2-40B4-BE49-F238E27FC236}">
                <a16:creationId xmlns:a16="http://schemas.microsoft.com/office/drawing/2014/main" id="{DC3477F5-CCB0-4F17-A329-FAF960D5CEA1}"/>
              </a:ext>
            </a:extLst>
          </p:cNvPr>
          <p:cNvSpPr>
            <a:spLocks noGrp="1"/>
          </p:cNvSpPr>
          <p:nvPr>
            <p:ph type="body" sz="quarter" idx="187" hasCustomPrompt="1"/>
          </p:nvPr>
        </p:nvSpPr>
        <p:spPr>
          <a:xfrm>
            <a:off x="8443280" y="4251527"/>
            <a:ext cx="623350" cy="214184"/>
          </a:xfrm>
          <a:prstGeom prst="roundRect">
            <a:avLst/>
          </a:prstGeom>
          <a:solidFill>
            <a:schemeClr val="bg1"/>
          </a:solidFill>
        </p:spPr>
        <p:txBody>
          <a:bodyPr lIns="0" tIns="0" rIns="0" bIns="0" anchor="ctr" anchorCtr="1"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US" dirty="0"/>
              <a:t>Y</a:t>
            </a:r>
            <a:endParaRPr lang="ru-RU" dirty="0"/>
          </a:p>
        </p:txBody>
      </p:sp>
      <p:sp>
        <p:nvSpPr>
          <p:cNvPr id="184" name="Текст 5">
            <a:extLst>
              <a:ext uri="{FF2B5EF4-FFF2-40B4-BE49-F238E27FC236}">
                <a16:creationId xmlns:a16="http://schemas.microsoft.com/office/drawing/2014/main" id="{BB561F97-BF0D-427B-8748-1C60C83A7BFE}"/>
              </a:ext>
            </a:extLst>
          </p:cNvPr>
          <p:cNvSpPr>
            <a:spLocks noGrp="1"/>
          </p:cNvSpPr>
          <p:nvPr>
            <p:ph type="body" sz="quarter" idx="188" hasCustomPrompt="1"/>
          </p:nvPr>
        </p:nvSpPr>
        <p:spPr>
          <a:xfrm>
            <a:off x="8443280" y="4504154"/>
            <a:ext cx="623350" cy="214184"/>
          </a:xfrm>
          <a:prstGeom prst="roundRect">
            <a:avLst/>
          </a:prstGeom>
          <a:solidFill>
            <a:schemeClr val="bg1"/>
          </a:solidFill>
        </p:spPr>
        <p:txBody>
          <a:bodyPr lIns="0" tIns="0" rIns="0" bIns="0" anchor="ctr" anchorCtr="1"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US" dirty="0"/>
              <a:t>Y</a:t>
            </a:r>
            <a:endParaRPr lang="ru-RU" dirty="0"/>
          </a:p>
        </p:txBody>
      </p:sp>
      <p:sp>
        <p:nvSpPr>
          <p:cNvPr id="185" name="Текст 5">
            <a:extLst>
              <a:ext uri="{FF2B5EF4-FFF2-40B4-BE49-F238E27FC236}">
                <a16:creationId xmlns:a16="http://schemas.microsoft.com/office/drawing/2014/main" id="{45A5C0D7-7DF3-4E7C-B2BC-B333FB7EF36D}"/>
              </a:ext>
            </a:extLst>
          </p:cNvPr>
          <p:cNvSpPr>
            <a:spLocks noGrp="1"/>
          </p:cNvSpPr>
          <p:nvPr>
            <p:ph type="body" sz="quarter" idx="189" hasCustomPrompt="1"/>
          </p:nvPr>
        </p:nvSpPr>
        <p:spPr>
          <a:xfrm>
            <a:off x="8443280" y="4756781"/>
            <a:ext cx="623350" cy="214184"/>
          </a:xfrm>
          <a:prstGeom prst="roundRect">
            <a:avLst/>
          </a:prstGeom>
          <a:solidFill>
            <a:schemeClr val="bg1"/>
          </a:solidFill>
        </p:spPr>
        <p:txBody>
          <a:bodyPr lIns="0" tIns="0" rIns="0" bIns="0" anchor="ctr" anchorCtr="1"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US" dirty="0"/>
              <a:t>Y</a:t>
            </a:r>
            <a:endParaRPr lang="ru-RU" dirty="0"/>
          </a:p>
        </p:txBody>
      </p:sp>
      <p:sp>
        <p:nvSpPr>
          <p:cNvPr id="186" name="Текст 5">
            <a:extLst>
              <a:ext uri="{FF2B5EF4-FFF2-40B4-BE49-F238E27FC236}">
                <a16:creationId xmlns:a16="http://schemas.microsoft.com/office/drawing/2014/main" id="{45C0EBD3-8895-4269-A08D-A66F878FDDED}"/>
              </a:ext>
            </a:extLst>
          </p:cNvPr>
          <p:cNvSpPr>
            <a:spLocks noGrp="1"/>
          </p:cNvSpPr>
          <p:nvPr>
            <p:ph type="body" sz="quarter" idx="190" hasCustomPrompt="1"/>
          </p:nvPr>
        </p:nvSpPr>
        <p:spPr>
          <a:xfrm>
            <a:off x="8443280" y="5009408"/>
            <a:ext cx="623350" cy="214184"/>
          </a:xfrm>
          <a:prstGeom prst="roundRect">
            <a:avLst/>
          </a:prstGeom>
          <a:solidFill>
            <a:schemeClr val="bg1"/>
          </a:solidFill>
        </p:spPr>
        <p:txBody>
          <a:bodyPr lIns="0" tIns="0" rIns="0" bIns="0" anchor="ctr" anchorCtr="1"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US" dirty="0"/>
              <a:t>Y</a:t>
            </a:r>
            <a:endParaRPr lang="ru-RU" dirty="0"/>
          </a:p>
        </p:txBody>
      </p:sp>
      <p:sp>
        <p:nvSpPr>
          <p:cNvPr id="187" name="Текст 5">
            <a:extLst>
              <a:ext uri="{FF2B5EF4-FFF2-40B4-BE49-F238E27FC236}">
                <a16:creationId xmlns:a16="http://schemas.microsoft.com/office/drawing/2014/main" id="{B61618B1-7637-41A4-9022-B56ABF36928B}"/>
              </a:ext>
            </a:extLst>
          </p:cNvPr>
          <p:cNvSpPr>
            <a:spLocks noGrp="1"/>
          </p:cNvSpPr>
          <p:nvPr>
            <p:ph type="body" sz="quarter" idx="191" hasCustomPrompt="1"/>
          </p:nvPr>
        </p:nvSpPr>
        <p:spPr>
          <a:xfrm>
            <a:off x="8443280" y="5262035"/>
            <a:ext cx="623350" cy="214184"/>
          </a:xfrm>
          <a:prstGeom prst="roundRect">
            <a:avLst/>
          </a:prstGeom>
          <a:solidFill>
            <a:schemeClr val="bg1"/>
          </a:solidFill>
        </p:spPr>
        <p:txBody>
          <a:bodyPr lIns="0" tIns="0" rIns="0" bIns="0" anchor="ctr" anchorCtr="1"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US" dirty="0"/>
              <a:t>Y</a:t>
            </a:r>
            <a:endParaRPr lang="ru-RU" dirty="0"/>
          </a:p>
        </p:txBody>
      </p:sp>
      <p:sp>
        <p:nvSpPr>
          <p:cNvPr id="188" name="Текст 5">
            <a:extLst>
              <a:ext uri="{FF2B5EF4-FFF2-40B4-BE49-F238E27FC236}">
                <a16:creationId xmlns:a16="http://schemas.microsoft.com/office/drawing/2014/main" id="{DB96820D-37F0-4786-9877-E12C303A9ACA}"/>
              </a:ext>
            </a:extLst>
          </p:cNvPr>
          <p:cNvSpPr>
            <a:spLocks noGrp="1"/>
          </p:cNvSpPr>
          <p:nvPr>
            <p:ph type="body" sz="quarter" idx="192" hasCustomPrompt="1"/>
          </p:nvPr>
        </p:nvSpPr>
        <p:spPr>
          <a:xfrm>
            <a:off x="8443280" y="5514662"/>
            <a:ext cx="623350" cy="214184"/>
          </a:xfrm>
          <a:prstGeom prst="roundRect">
            <a:avLst/>
          </a:prstGeom>
          <a:solidFill>
            <a:schemeClr val="bg1"/>
          </a:solidFill>
        </p:spPr>
        <p:txBody>
          <a:bodyPr lIns="0" tIns="0" rIns="0" bIns="0" anchor="ctr" anchorCtr="1"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US" dirty="0"/>
              <a:t>Y</a:t>
            </a:r>
            <a:endParaRPr lang="ru-RU" dirty="0"/>
          </a:p>
        </p:txBody>
      </p:sp>
      <p:sp>
        <p:nvSpPr>
          <p:cNvPr id="189" name="Текст 5">
            <a:extLst>
              <a:ext uri="{FF2B5EF4-FFF2-40B4-BE49-F238E27FC236}">
                <a16:creationId xmlns:a16="http://schemas.microsoft.com/office/drawing/2014/main" id="{BF06BE20-6AC9-4F1C-B0C1-21E0EBB54634}"/>
              </a:ext>
            </a:extLst>
          </p:cNvPr>
          <p:cNvSpPr>
            <a:spLocks noGrp="1"/>
          </p:cNvSpPr>
          <p:nvPr>
            <p:ph type="body" sz="quarter" idx="193" hasCustomPrompt="1"/>
          </p:nvPr>
        </p:nvSpPr>
        <p:spPr>
          <a:xfrm>
            <a:off x="9109151" y="913830"/>
            <a:ext cx="623350" cy="267730"/>
          </a:xfrm>
          <a:prstGeom prst="roundRect">
            <a:avLst/>
          </a:prstGeom>
          <a:solidFill>
            <a:srgbClr val="6DBDFF"/>
          </a:solidFill>
        </p:spPr>
        <p:txBody>
          <a:bodyPr lIns="0" tIns="0" rIns="0" bIns="0" anchor="ctr" anchorCtr="1">
            <a:normAutofit/>
          </a:bodyPr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IX</a:t>
            </a:r>
            <a:r>
              <a:rPr lang="ru-RU" dirty="0"/>
              <a:t>         </a:t>
            </a:r>
          </a:p>
        </p:txBody>
      </p:sp>
      <p:sp>
        <p:nvSpPr>
          <p:cNvPr id="190" name="Текст 5">
            <a:extLst>
              <a:ext uri="{FF2B5EF4-FFF2-40B4-BE49-F238E27FC236}">
                <a16:creationId xmlns:a16="http://schemas.microsoft.com/office/drawing/2014/main" id="{3DDD0E0E-1A20-468F-B352-D65390B44998}"/>
              </a:ext>
            </a:extLst>
          </p:cNvPr>
          <p:cNvSpPr>
            <a:spLocks noGrp="1"/>
          </p:cNvSpPr>
          <p:nvPr>
            <p:ph type="body" sz="quarter" idx="194" hasCustomPrompt="1"/>
          </p:nvPr>
        </p:nvSpPr>
        <p:spPr>
          <a:xfrm>
            <a:off x="9109151" y="1220003"/>
            <a:ext cx="623350" cy="214184"/>
          </a:xfrm>
          <a:prstGeom prst="roundRect">
            <a:avLst/>
          </a:prstGeom>
          <a:solidFill>
            <a:schemeClr val="bg1"/>
          </a:solidFill>
        </p:spPr>
        <p:txBody>
          <a:bodyPr lIns="0" tIns="0" rIns="0" bIns="0" anchor="ctr" anchorCtr="1"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US" dirty="0"/>
              <a:t>Y</a:t>
            </a:r>
            <a:endParaRPr lang="ru-RU" dirty="0"/>
          </a:p>
        </p:txBody>
      </p:sp>
      <p:sp>
        <p:nvSpPr>
          <p:cNvPr id="191" name="Текст 5">
            <a:extLst>
              <a:ext uri="{FF2B5EF4-FFF2-40B4-BE49-F238E27FC236}">
                <a16:creationId xmlns:a16="http://schemas.microsoft.com/office/drawing/2014/main" id="{F3C6E0B7-ED37-465A-B1BE-D64D2D55D0C7}"/>
              </a:ext>
            </a:extLst>
          </p:cNvPr>
          <p:cNvSpPr>
            <a:spLocks noGrp="1"/>
          </p:cNvSpPr>
          <p:nvPr>
            <p:ph type="body" sz="quarter" idx="195" hasCustomPrompt="1"/>
          </p:nvPr>
        </p:nvSpPr>
        <p:spPr>
          <a:xfrm>
            <a:off x="9109151" y="1472630"/>
            <a:ext cx="623350" cy="214184"/>
          </a:xfrm>
          <a:prstGeom prst="roundRect">
            <a:avLst/>
          </a:prstGeom>
          <a:solidFill>
            <a:schemeClr val="bg1"/>
          </a:solidFill>
        </p:spPr>
        <p:txBody>
          <a:bodyPr lIns="0" tIns="0" rIns="0" bIns="0" anchor="ctr" anchorCtr="1"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US" dirty="0"/>
              <a:t>Y</a:t>
            </a:r>
            <a:endParaRPr lang="ru-RU" dirty="0"/>
          </a:p>
        </p:txBody>
      </p:sp>
      <p:sp>
        <p:nvSpPr>
          <p:cNvPr id="192" name="Текст 5">
            <a:extLst>
              <a:ext uri="{FF2B5EF4-FFF2-40B4-BE49-F238E27FC236}">
                <a16:creationId xmlns:a16="http://schemas.microsoft.com/office/drawing/2014/main" id="{5FCB9959-1628-4457-B10D-FBB6E4B1A577}"/>
              </a:ext>
            </a:extLst>
          </p:cNvPr>
          <p:cNvSpPr>
            <a:spLocks noGrp="1"/>
          </p:cNvSpPr>
          <p:nvPr>
            <p:ph type="body" sz="quarter" idx="196" hasCustomPrompt="1"/>
          </p:nvPr>
        </p:nvSpPr>
        <p:spPr>
          <a:xfrm>
            <a:off x="9109151" y="1725257"/>
            <a:ext cx="623350" cy="214184"/>
          </a:xfrm>
          <a:prstGeom prst="roundRect">
            <a:avLst/>
          </a:prstGeom>
          <a:solidFill>
            <a:schemeClr val="bg1"/>
          </a:solidFill>
        </p:spPr>
        <p:txBody>
          <a:bodyPr lIns="0" tIns="0" rIns="0" bIns="0" anchor="ctr" anchorCtr="1"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US" dirty="0"/>
              <a:t>Y</a:t>
            </a:r>
            <a:r>
              <a:rPr lang="ru-RU" dirty="0"/>
              <a:t>    </a:t>
            </a:r>
          </a:p>
        </p:txBody>
      </p:sp>
      <p:sp>
        <p:nvSpPr>
          <p:cNvPr id="193" name="Текст 5">
            <a:extLst>
              <a:ext uri="{FF2B5EF4-FFF2-40B4-BE49-F238E27FC236}">
                <a16:creationId xmlns:a16="http://schemas.microsoft.com/office/drawing/2014/main" id="{D1AA748A-D2E6-47C8-AE16-6D0E4404C146}"/>
              </a:ext>
            </a:extLst>
          </p:cNvPr>
          <p:cNvSpPr>
            <a:spLocks noGrp="1"/>
          </p:cNvSpPr>
          <p:nvPr>
            <p:ph type="body" sz="quarter" idx="197" hasCustomPrompt="1"/>
          </p:nvPr>
        </p:nvSpPr>
        <p:spPr>
          <a:xfrm>
            <a:off x="9109151" y="1977884"/>
            <a:ext cx="623350" cy="214184"/>
          </a:xfrm>
          <a:prstGeom prst="roundRect">
            <a:avLst/>
          </a:prstGeom>
          <a:solidFill>
            <a:schemeClr val="bg1"/>
          </a:solidFill>
        </p:spPr>
        <p:txBody>
          <a:bodyPr lIns="0" tIns="0" rIns="0" bIns="0" anchor="ctr" anchorCtr="1"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US" dirty="0"/>
              <a:t>Y</a:t>
            </a:r>
            <a:endParaRPr lang="ru-RU" dirty="0"/>
          </a:p>
        </p:txBody>
      </p:sp>
      <p:sp>
        <p:nvSpPr>
          <p:cNvPr id="194" name="Текст 5">
            <a:extLst>
              <a:ext uri="{FF2B5EF4-FFF2-40B4-BE49-F238E27FC236}">
                <a16:creationId xmlns:a16="http://schemas.microsoft.com/office/drawing/2014/main" id="{154645BD-3DD4-4A32-A9CD-3BD9DD8AEBAE}"/>
              </a:ext>
            </a:extLst>
          </p:cNvPr>
          <p:cNvSpPr>
            <a:spLocks noGrp="1"/>
          </p:cNvSpPr>
          <p:nvPr>
            <p:ph type="body" sz="quarter" idx="198" hasCustomPrompt="1"/>
          </p:nvPr>
        </p:nvSpPr>
        <p:spPr>
          <a:xfrm>
            <a:off x="9109151" y="2230511"/>
            <a:ext cx="623350" cy="214184"/>
          </a:xfrm>
          <a:prstGeom prst="roundRect">
            <a:avLst/>
          </a:prstGeom>
          <a:solidFill>
            <a:schemeClr val="bg1"/>
          </a:solidFill>
        </p:spPr>
        <p:txBody>
          <a:bodyPr lIns="0" tIns="0" rIns="0" bIns="0" anchor="ctr" anchorCtr="1"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US" dirty="0"/>
              <a:t>Y</a:t>
            </a:r>
            <a:endParaRPr lang="ru-RU" dirty="0"/>
          </a:p>
        </p:txBody>
      </p:sp>
      <p:sp>
        <p:nvSpPr>
          <p:cNvPr id="195" name="Текст 5">
            <a:extLst>
              <a:ext uri="{FF2B5EF4-FFF2-40B4-BE49-F238E27FC236}">
                <a16:creationId xmlns:a16="http://schemas.microsoft.com/office/drawing/2014/main" id="{F6E914D2-6F30-4A22-A032-883DCDE82F44}"/>
              </a:ext>
            </a:extLst>
          </p:cNvPr>
          <p:cNvSpPr>
            <a:spLocks noGrp="1"/>
          </p:cNvSpPr>
          <p:nvPr>
            <p:ph type="body" sz="quarter" idx="199" hasCustomPrompt="1"/>
          </p:nvPr>
        </p:nvSpPr>
        <p:spPr>
          <a:xfrm>
            <a:off x="9109151" y="2483138"/>
            <a:ext cx="623350" cy="214184"/>
          </a:xfrm>
          <a:prstGeom prst="roundRect">
            <a:avLst/>
          </a:prstGeom>
          <a:solidFill>
            <a:schemeClr val="bg1"/>
          </a:solidFill>
        </p:spPr>
        <p:txBody>
          <a:bodyPr lIns="0" tIns="0" rIns="0" bIns="0" anchor="ctr" anchorCtr="1"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US" dirty="0"/>
              <a:t>Y</a:t>
            </a:r>
            <a:endParaRPr lang="ru-RU" dirty="0"/>
          </a:p>
        </p:txBody>
      </p:sp>
      <p:sp>
        <p:nvSpPr>
          <p:cNvPr id="196" name="Текст 5">
            <a:extLst>
              <a:ext uri="{FF2B5EF4-FFF2-40B4-BE49-F238E27FC236}">
                <a16:creationId xmlns:a16="http://schemas.microsoft.com/office/drawing/2014/main" id="{80E67E6A-1CA5-43A6-91F5-5F3F9F6AA22E}"/>
              </a:ext>
            </a:extLst>
          </p:cNvPr>
          <p:cNvSpPr>
            <a:spLocks noGrp="1"/>
          </p:cNvSpPr>
          <p:nvPr>
            <p:ph type="body" sz="quarter" idx="200" hasCustomPrompt="1"/>
          </p:nvPr>
        </p:nvSpPr>
        <p:spPr>
          <a:xfrm>
            <a:off x="9109151" y="2735765"/>
            <a:ext cx="623350" cy="214184"/>
          </a:xfrm>
          <a:prstGeom prst="roundRect">
            <a:avLst/>
          </a:prstGeom>
          <a:solidFill>
            <a:schemeClr val="bg1"/>
          </a:solidFill>
        </p:spPr>
        <p:txBody>
          <a:bodyPr lIns="0" tIns="0" rIns="0" bIns="0" anchor="ctr" anchorCtr="1"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US" dirty="0"/>
              <a:t>Y</a:t>
            </a:r>
            <a:endParaRPr lang="ru-RU" dirty="0"/>
          </a:p>
        </p:txBody>
      </p:sp>
      <p:sp>
        <p:nvSpPr>
          <p:cNvPr id="197" name="Текст 5">
            <a:extLst>
              <a:ext uri="{FF2B5EF4-FFF2-40B4-BE49-F238E27FC236}">
                <a16:creationId xmlns:a16="http://schemas.microsoft.com/office/drawing/2014/main" id="{C05E2AF1-9233-4624-95F7-276AF2455118}"/>
              </a:ext>
            </a:extLst>
          </p:cNvPr>
          <p:cNvSpPr>
            <a:spLocks noGrp="1"/>
          </p:cNvSpPr>
          <p:nvPr>
            <p:ph type="body" sz="quarter" idx="201" hasCustomPrompt="1"/>
          </p:nvPr>
        </p:nvSpPr>
        <p:spPr>
          <a:xfrm>
            <a:off x="9109151" y="2988392"/>
            <a:ext cx="623350" cy="214184"/>
          </a:xfrm>
          <a:prstGeom prst="roundRect">
            <a:avLst/>
          </a:prstGeom>
          <a:solidFill>
            <a:schemeClr val="bg1"/>
          </a:solidFill>
        </p:spPr>
        <p:txBody>
          <a:bodyPr lIns="0" tIns="0" rIns="0" bIns="0" anchor="ctr" anchorCtr="1"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US" dirty="0"/>
              <a:t>Y</a:t>
            </a:r>
            <a:endParaRPr lang="ru-RU" dirty="0"/>
          </a:p>
        </p:txBody>
      </p:sp>
      <p:sp>
        <p:nvSpPr>
          <p:cNvPr id="198" name="Текст 5">
            <a:extLst>
              <a:ext uri="{FF2B5EF4-FFF2-40B4-BE49-F238E27FC236}">
                <a16:creationId xmlns:a16="http://schemas.microsoft.com/office/drawing/2014/main" id="{1C841A3A-F1CC-4316-BDA6-28DBB19A4189}"/>
              </a:ext>
            </a:extLst>
          </p:cNvPr>
          <p:cNvSpPr>
            <a:spLocks noGrp="1"/>
          </p:cNvSpPr>
          <p:nvPr>
            <p:ph type="body" sz="quarter" idx="202" hasCustomPrompt="1"/>
          </p:nvPr>
        </p:nvSpPr>
        <p:spPr>
          <a:xfrm>
            <a:off x="9109151" y="3241019"/>
            <a:ext cx="623350" cy="214184"/>
          </a:xfrm>
          <a:prstGeom prst="roundRect">
            <a:avLst/>
          </a:prstGeom>
          <a:solidFill>
            <a:schemeClr val="bg1"/>
          </a:solidFill>
        </p:spPr>
        <p:txBody>
          <a:bodyPr lIns="0" tIns="0" rIns="0" bIns="0" anchor="ctr" anchorCtr="1"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US" dirty="0"/>
              <a:t>Y</a:t>
            </a:r>
            <a:endParaRPr lang="ru-RU" dirty="0"/>
          </a:p>
        </p:txBody>
      </p:sp>
      <p:sp>
        <p:nvSpPr>
          <p:cNvPr id="199" name="Текст 5">
            <a:extLst>
              <a:ext uri="{FF2B5EF4-FFF2-40B4-BE49-F238E27FC236}">
                <a16:creationId xmlns:a16="http://schemas.microsoft.com/office/drawing/2014/main" id="{18723F1F-A085-44BF-9FF0-1A1C8FC553F2}"/>
              </a:ext>
            </a:extLst>
          </p:cNvPr>
          <p:cNvSpPr>
            <a:spLocks noGrp="1"/>
          </p:cNvSpPr>
          <p:nvPr>
            <p:ph type="body" sz="quarter" idx="203" hasCustomPrompt="1"/>
          </p:nvPr>
        </p:nvSpPr>
        <p:spPr>
          <a:xfrm>
            <a:off x="9109151" y="3493646"/>
            <a:ext cx="623350" cy="214184"/>
          </a:xfrm>
          <a:prstGeom prst="roundRect">
            <a:avLst/>
          </a:prstGeom>
          <a:solidFill>
            <a:schemeClr val="bg1"/>
          </a:solidFill>
        </p:spPr>
        <p:txBody>
          <a:bodyPr lIns="0" tIns="0" rIns="0" bIns="0" anchor="ctr" anchorCtr="1"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US" dirty="0"/>
              <a:t>Y</a:t>
            </a:r>
            <a:endParaRPr lang="ru-RU" dirty="0"/>
          </a:p>
        </p:txBody>
      </p:sp>
      <p:sp>
        <p:nvSpPr>
          <p:cNvPr id="200" name="Текст 5">
            <a:extLst>
              <a:ext uri="{FF2B5EF4-FFF2-40B4-BE49-F238E27FC236}">
                <a16:creationId xmlns:a16="http://schemas.microsoft.com/office/drawing/2014/main" id="{FB68DDB6-448D-4B68-8231-0ECC16CDC231}"/>
              </a:ext>
            </a:extLst>
          </p:cNvPr>
          <p:cNvSpPr>
            <a:spLocks noGrp="1"/>
          </p:cNvSpPr>
          <p:nvPr>
            <p:ph type="body" sz="quarter" idx="204" hasCustomPrompt="1"/>
          </p:nvPr>
        </p:nvSpPr>
        <p:spPr>
          <a:xfrm>
            <a:off x="9109151" y="3746273"/>
            <a:ext cx="623350" cy="214184"/>
          </a:xfrm>
          <a:prstGeom prst="roundRect">
            <a:avLst/>
          </a:prstGeom>
          <a:solidFill>
            <a:schemeClr val="bg1"/>
          </a:solidFill>
        </p:spPr>
        <p:txBody>
          <a:bodyPr lIns="0" tIns="0" rIns="0" bIns="0" anchor="ctr" anchorCtr="1"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US" dirty="0"/>
              <a:t>Y</a:t>
            </a:r>
            <a:endParaRPr lang="ru-RU" dirty="0"/>
          </a:p>
        </p:txBody>
      </p:sp>
      <p:sp>
        <p:nvSpPr>
          <p:cNvPr id="201" name="Текст 5">
            <a:extLst>
              <a:ext uri="{FF2B5EF4-FFF2-40B4-BE49-F238E27FC236}">
                <a16:creationId xmlns:a16="http://schemas.microsoft.com/office/drawing/2014/main" id="{160FF7CB-B917-42E2-977A-251CB4DD1630}"/>
              </a:ext>
            </a:extLst>
          </p:cNvPr>
          <p:cNvSpPr>
            <a:spLocks noGrp="1"/>
          </p:cNvSpPr>
          <p:nvPr>
            <p:ph type="body" sz="quarter" idx="205" hasCustomPrompt="1"/>
          </p:nvPr>
        </p:nvSpPr>
        <p:spPr>
          <a:xfrm>
            <a:off x="9109151" y="3998900"/>
            <a:ext cx="623350" cy="214184"/>
          </a:xfrm>
          <a:prstGeom prst="roundRect">
            <a:avLst/>
          </a:prstGeom>
          <a:solidFill>
            <a:schemeClr val="bg1"/>
          </a:solidFill>
        </p:spPr>
        <p:txBody>
          <a:bodyPr lIns="0" tIns="0" rIns="0" bIns="0" anchor="ctr" anchorCtr="1"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US" dirty="0"/>
              <a:t>Y</a:t>
            </a:r>
            <a:endParaRPr lang="ru-RU" dirty="0"/>
          </a:p>
        </p:txBody>
      </p:sp>
      <p:sp>
        <p:nvSpPr>
          <p:cNvPr id="202" name="Текст 5">
            <a:extLst>
              <a:ext uri="{FF2B5EF4-FFF2-40B4-BE49-F238E27FC236}">
                <a16:creationId xmlns:a16="http://schemas.microsoft.com/office/drawing/2014/main" id="{192880A7-F656-44BF-9743-CE34DADBF75A}"/>
              </a:ext>
            </a:extLst>
          </p:cNvPr>
          <p:cNvSpPr>
            <a:spLocks noGrp="1"/>
          </p:cNvSpPr>
          <p:nvPr>
            <p:ph type="body" sz="quarter" idx="206" hasCustomPrompt="1"/>
          </p:nvPr>
        </p:nvSpPr>
        <p:spPr>
          <a:xfrm>
            <a:off x="9109151" y="4251527"/>
            <a:ext cx="623350" cy="214184"/>
          </a:xfrm>
          <a:prstGeom prst="roundRect">
            <a:avLst/>
          </a:prstGeom>
          <a:solidFill>
            <a:schemeClr val="bg1"/>
          </a:solidFill>
        </p:spPr>
        <p:txBody>
          <a:bodyPr lIns="0" tIns="0" rIns="0" bIns="0" anchor="ctr" anchorCtr="1"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US" dirty="0"/>
              <a:t>Y</a:t>
            </a:r>
            <a:endParaRPr lang="ru-RU" dirty="0"/>
          </a:p>
        </p:txBody>
      </p:sp>
      <p:sp>
        <p:nvSpPr>
          <p:cNvPr id="203" name="Текст 5">
            <a:extLst>
              <a:ext uri="{FF2B5EF4-FFF2-40B4-BE49-F238E27FC236}">
                <a16:creationId xmlns:a16="http://schemas.microsoft.com/office/drawing/2014/main" id="{2EF538F8-D038-4370-94F1-EE045DC7DFC2}"/>
              </a:ext>
            </a:extLst>
          </p:cNvPr>
          <p:cNvSpPr>
            <a:spLocks noGrp="1"/>
          </p:cNvSpPr>
          <p:nvPr>
            <p:ph type="body" sz="quarter" idx="207" hasCustomPrompt="1"/>
          </p:nvPr>
        </p:nvSpPr>
        <p:spPr>
          <a:xfrm>
            <a:off x="9109151" y="4504154"/>
            <a:ext cx="623350" cy="214184"/>
          </a:xfrm>
          <a:prstGeom prst="roundRect">
            <a:avLst/>
          </a:prstGeom>
          <a:solidFill>
            <a:schemeClr val="bg1"/>
          </a:solidFill>
        </p:spPr>
        <p:txBody>
          <a:bodyPr lIns="0" tIns="0" rIns="0" bIns="0" anchor="ctr" anchorCtr="1"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US" dirty="0"/>
              <a:t>Y</a:t>
            </a:r>
            <a:endParaRPr lang="ru-RU" dirty="0"/>
          </a:p>
        </p:txBody>
      </p:sp>
      <p:sp>
        <p:nvSpPr>
          <p:cNvPr id="204" name="Текст 5">
            <a:extLst>
              <a:ext uri="{FF2B5EF4-FFF2-40B4-BE49-F238E27FC236}">
                <a16:creationId xmlns:a16="http://schemas.microsoft.com/office/drawing/2014/main" id="{2385D166-E989-49D1-A126-A9E664D35E80}"/>
              </a:ext>
            </a:extLst>
          </p:cNvPr>
          <p:cNvSpPr>
            <a:spLocks noGrp="1"/>
          </p:cNvSpPr>
          <p:nvPr>
            <p:ph type="body" sz="quarter" idx="208" hasCustomPrompt="1"/>
          </p:nvPr>
        </p:nvSpPr>
        <p:spPr>
          <a:xfrm>
            <a:off x="9109151" y="4756781"/>
            <a:ext cx="623350" cy="214184"/>
          </a:xfrm>
          <a:prstGeom prst="roundRect">
            <a:avLst/>
          </a:prstGeom>
          <a:solidFill>
            <a:schemeClr val="bg1"/>
          </a:solidFill>
        </p:spPr>
        <p:txBody>
          <a:bodyPr lIns="0" tIns="0" rIns="0" bIns="0" anchor="ctr" anchorCtr="1"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US" dirty="0"/>
              <a:t>Y</a:t>
            </a:r>
            <a:endParaRPr lang="ru-RU" dirty="0"/>
          </a:p>
        </p:txBody>
      </p:sp>
      <p:sp>
        <p:nvSpPr>
          <p:cNvPr id="205" name="Текст 5">
            <a:extLst>
              <a:ext uri="{FF2B5EF4-FFF2-40B4-BE49-F238E27FC236}">
                <a16:creationId xmlns:a16="http://schemas.microsoft.com/office/drawing/2014/main" id="{CAD7816E-B4BC-468A-BBFA-870E5DA87B7E}"/>
              </a:ext>
            </a:extLst>
          </p:cNvPr>
          <p:cNvSpPr>
            <a:spLocks noGrp="1"/>
          </p:cNvSpPr>
          <p:nvPr>
            <p:ph type="body" sz="quarter" idx="209" hasCustomPrompt="1"/>
          </p:nvPr>
        </p:nvSpPr>
        <p:spPr>
          <a:xfrm>
            <a:off x="9109151" y="5009408"/>
            <a:ext cx="623350" cy="214184"/>
          </a:xfrm>
          <a:prstGeom prst="roundRect">
            <a:avLst/>
          </a:prstGeom>
          <a:solidFill>
            <a:schemeClr val="bg1"/>
          </a:solidFill>
        </p:spPr>
        <p:txBody>
          <a:bodyPr lIns="0" tIns="0" rIns="0" bIns="0" anchor="ctr" anchorCtr="1"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US" dirty="0"/>
              <a:t>Y</a:t>
            </a:r>
            <a:endParaRPr lang="ru-RU" dirty="0"/>
          </a:p>
        </p:txBody>
      </p:sp>
      <p:sp>
        <p:nvSpPr>
          <p:cNvPr id="206" name="Текст 5">
            <a:extLst>
              <a:ext uri="{FF2B5EF4-FFF2-40B4-BE49-F238E27FC236}">
                <a16:creationId xmlns:a16="http://schemas.microsoft.com/office/drawing/2014/main" id="{C290D3D9-8052-4397-B6AE-4FD258B4C319}"/>
              </a:ext>
            </a:extLst>
          </p:cNvPr>
          <p:cNvSpPr>
            <a:spLocks noGrp="1"/>
          </p:cNvSpPr>
          <p:nvPr>
            <p:ph type="body" sz="quarter" idx="210" hasCustomPrompt="1"/>
          </p:nvPr>
        </p:nvSpPr>
        <p:spPr>
          <a:xfrm>
            <a:off x="9109151" y="5262035"/>
            <a:ext cx="623350" cy="214184"/>
          </a:xfrm>
          <a:prstGeom prst="roundRect">
            <a:avLst/>
          </a:prstGeom>
          <a:solidFill>
            <a:schemeClr val="bg1"/>
          </a:solidFill>
        </p:spPr>
        <p:txBody>
          <a:bodyPr lIns="0" tIns="0" rIns="0" bIns="0" anchor="ctr" anchorCtr="1"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US" dirty="0"/>
              <a:t>Y</a:t>
            </a:r>
            <a:endParaRPr lang="ru-RU" dirty="0"/>
          </a:p>
        </p:txBody>
      </p:sp>
      <p:sp>
        <p:nvSpPr>
          <p:cNvPr id="207" name="Текст 5">
            <a:extLst>
              <a:ext uri="{FF2B5EF4-FFF2-40B4-BE49-F238E27FC236}">
                <a16:creationId xmlns:a16="http://schemas.microsoft.com/office/drawing/2014/main" id="{CE49B123-C378-4AA4-B6B6-F50DF4C7DFA2}"/>
              </a:ext>
            </a:extLst>
          </p:cNvPr>
          <p:cNvSpPr>
            <a:spLocks noGrp="1"/>
          </p:cNvSpPr>
          <p:nvPr>
            <p:ph type="body" sz="quarter" idx="211" hasCustomPrompt="1"/>
          </p:nvPr>
        </p:nvSpPr>
        <p:spPr>
          <a:xfrm>
            <a:off x="9109151" y="5514662"/>
            <a:ext cx="623350" cy="214184"/>
          </a:xfrm>
          <a:prstGeom prst="roundRect">
            <a:avLst/>
          </a:prstGeom>
          <a:solidFill>
            <a:schemeClr val="bg1"/>
          </a:solidFill>
        </p:spPr>
        <p:txBody>
          <a:bodyPr lIns="0" tIns="0" rIns="0" bIns="0" anchor="ctr" anchorCtr="1"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US" dirty="0"/>
              <a:t>Y</a:t>
            </a:r>
            <a:endParaRPr lang="ru-RU" dirty="0"/>
          </a:p>
        </p:txBody>
      </p:sp>
      <p:sp>
        <p:nvSpPr>
          <p:cNvPr id="208" name="Текст 5">
            <a:extLst>
              <a:ext uri="{FF2B5EF4-FFF2-40B4-BE49-F238E27FC236}">
                <a16:creationId xmlns:a16="http://schemas.microsoft.com/office/drawing/2014/main" id="{5730E536-3856-4B9B-9A1C-69D1671BD330}"/>
              </a:ext>
            </a:extLst>
          </p:cNvPr>
          <p:cNvSpPr>
            <a:spLocks noGrp="1"/>
          </p:cNvSpPr>
          <p:nvPr>
            <p:ph type="body" sz="quarter" idx="212" hasCustomPrompt="1"/>
          </p:nvPr>
        </p:nvSpPr>
        <p:spPr>
          <a:xfrm>
            <a:off x="9775022" y="913830"/>
            <a:ext cx="623350" cy="267730"/>
          </a:xfrm>
          <a:prstGeom prst="roundRect">
            <a:avLst/>
          </a:prstGeom>
          <a:solidFill>
            <a:srgbClr val="6DBDFF"/>
          </a:solidFill>
        </p:spPr>
        <p:txBody>
          <a:bodyPr lIns="0" tIns="0" rIns="0" bIns="0" anchor="ctr" anchorCtr="1">
            <a:normAutofit/>
          </a:bodyPr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X</a:t>
            </a:r>
            <a:r>
              <a:rPr lang="ru-RU" dirty="0"/>
              <a:t>         </a:t>
            </a:r>
          </a:p>
        </p:txBody>
      </p:sp>
      <p:sp>
        <p:nvSpPr>
          <p:cNvPr id="209" name="Текст 5">
            <a:extLst>
              <a:ext uri="{FF2B5EF4-FFF2-40B4-BE49-F238E27FC236}">
                <a16:creationId xmlns:a16="http://schemas.microsoft.com/office/drawing/2014/main" id="{61F81968-2833-4790-A85A-0D8FFE3DE71A}"/>
              </a:ext>
            </a:extLst>
          </p:cNvPr>
          <p:cNvSpPr>
            <a:spLocks noGrp="1"/>
          </p:cNvSpPr>
          <p:nvPr>
            <p:ph type="body" sz="quarter" idx="213" hasCustomPrompt="1"/>
          </p:nvPr>
        </p:nvSpPr>
        <p:spPr>
          <a:xfrm>
            <a:off x="9775022" y="1220003"/>
            <a:ext cx="623350" cy="214184"/>
          </a:xfrm>
          <a:prstGeom prst="roundRect">
            <a:avLst/>
          </a:prstGeom>
          <a:solidFill>
            <a:schemeClr val="bg1"/>
          </a:solidFill>
        </p:spPr>
        <p:txBody>
          <a:bodyPr lIns="0" tIns="0" rIns="0" bIns="0" anchor="ctr" anchorCtr="1"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US" dirty="0"/>
              <a:t>Y</a:t>
            </a:r>
            <a:endParaRPr lang="ru-RU" dirty="0"/>
          </a:p>
        </p:txBody>
      </p:sp>
      <p:sp>
        <p:nvSpPr>
          <p:cNvPr id="210" name="Текст 5">
            <a:extLst>
              <a:ext uri="{FF2B5EF4-FFF2-40B4-BE49-F238E27FC236}">
                <a16:creationId xmlns:a16="http://schemas.microsoft.com/office/drawing/2014/main" id="{5E06F2DD-E1BC-4362-B4F0-8ABF2083AC85}"/>
              </a:ext>
            </a:extLst>
          </p:cNvPr>
          <p:cNvSpPr>
            <a:spLocks noGrp="1"/>
          </p:cNvSpPr>
          <p:nvPr>
            <p:ph type="body" sz="quarter" idx="214" hasCustomPrompt="1"/>
          </p:nvPr>
        </p:nvSpPr>
        <p:spPr>
          <a:xfrm>
            <a:off x="9775022" y="1472630"/>
            <a:ext cx="623350" cy="214184"/>
          </a:xfrm>
          <a:prstGeom prst="roundRect">
            <a:avLst/>
          </a:prstGeom>
          <a:solidFill>
            <a:schemeClr val="bg1"/>
          </a:solidFill>
        </p:spPr>
        <p:txBody>
          <a:bodyPr lIns="0" tIns="0" rIns="0" bIns="0" anchor="ctr" anchorCtr="1"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US" dirty="0"/>
              <a:t>Y</a:t>
            </a:r>
            <a:endParaRPr lang="ru-RU" dirty="0"/>
          </a:p>
        </p:txBody>
      </p:sp>
      <p:sp>
        <p:nvSpPr>
          <p:cNvPr id="211" name="Текст 5">
            <a:extLst>
              <a:ext uri="{FF2B5EF4-FFF2-40B4-BE49-F238E27FC236}">
                <a16:creationId xmlns:a16="http://schemas.microsoft.com/office/drawing/2014/main" id="{C84E4945-FF3E-45CE-9089-DA35E511BFED}"/>
              </a:ext>
            </a:extLst>
          </p:cNvPr>
          <p:cNvSpPr>
            <a:spLocks noGrp="1"/>
          </p:cNvSpPr>
          <p:nvPr>
            <p:ph type="body" sz="quarter" idx="215" hasCustomPrompt="1"/>
          </p:nvPr>
        </p:nvSpPr>
        <p:spPr>
          <a:xfrm>
            <a:off x="9775022" y="1725257"/>
            <a:ext cx="623350" cy="214184"/>
          </a:xfrm>
          <a:prstGeom prst="roundRect">
            <a:avLst/>
          </a:prstGeom>
          <a:solidFill>
            <a:schemeClr val="bg1"/>
          </a:solidFill>
        </p:spPr>
        <p:txBody>
          <a:bodyPr lIns="0" tIns="0" rIns="0" bIns="0" anchor="ctr" anchorCtr="1"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US" dirty="0"/>
              <a:t>Y</a:t>
            </a:r>
            <a:r>
              <a:rPr lang="ru-RU" dirty="0"/>
              <a:t>    </a:t>
            </a:r>
          </a:p>
        </p:txBody>
      </p:sp>
      <p:sp>
        <p:nvSpPr>
          <p:cNvPr id="212" name="Текст 5">
            <a:extLst>
              <a:ext uri="{FF2B5EF4-FFF2-40B4-BE49-F238E27FC236}">
                <a16:creationId xmlns:a16="http://schemas.microsoft.com/office/drawing/2014/main" id="{F5D8458B-A97B-4B6C-9EC7-B51EA9015D2F}"/>
              </a:ext>
            </a:extLst>
          </p:cNvPr>
          <p:cNvSpPr>
            <a:spLocks noGrp="1"/>
          </p:cNvSpPr>
          <p:nvPr>
            <p:ph type="body" sz="quarter" idx="216" hasCustomPrompt="1"/>
          </p:nvPr>
        </p:nvSpPr>
        <p:spPr>
          <a:xfrm>
            <a:off x="9775022" y="1977884"/>
            <a:ext cx="623350" cy="214184"/>
          </a:xfrm>
          <a:prstGeom prst="roundRect">
            <a:avLst/>
          </a:prstGeom>
          <a:solidFill>
            <a:schemeClr val="bg1"/>
          </a:solidFill>
        </p:spPr>
        <p:txBody>
          <a:bodyPr lIns="0" tIns="0" rIns="0" bIns="0" anchor="ctr" anchorCtr="1"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US" dirty="0"/>
              <a:t>Y</a:t>
            </a:r>
            <a:endParaRPr lang="ru-RU" dirty="0"/>
          </a:p>
        </p:txBody>
      </p:sp>
      <p:sp>
        <p:nvSpPr>
          <p:cNvPr id="213" name="Текст 5">
            <a:extLst>
              <a:ext uri="{FF2B5EF4-FFF2-40B4-BE49-F238E27FC236}">
                <a16:creationId xmlns:a16="http://schemas.microsoft.com/office/drawing/2014/main" id="{483080D4-F2C4-4B44-BBEB-8447E4E15BA3}"/>
              </a:ext>
            </a:extLst>
          </p:cNvPr>
          <p:cNvSpPr>
            <a:spLocks noGrp="1"/>
          </p:cNvSpPr>
          <p:nvPr>
            <p:ph type="body" sz="quarter" idx="217" hasCustomPrompt="1"/>
          </p:nvPr>
        </p:nvSpPr>
        <p:spPr>
          <a:xfrm>
            <a:off x="9775022" y="2230511"/>
            <a:ext cx="623350" cy="214184"/>
          </a:xfrm>
          <a:prstGeom prst="roundRect">
            <a:avLst/>
          </a:prstGeom>
          <a:solidFill>
            <a:schemeClr val="bg1"/>
          </a:solidFill>
        </p:spPr>
        <p:txBody>
          <a:bodyPr lIns="0" tIns="0" rIns="0" bIns="0" anchor="ctr" anchorCtr="1"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US" dirty="0"/>
              <a:t>Y</a:t>
            </a:r>
            <a:endParaRPr lang="ru-RU" dirty="0"/>
          </a:p>
        </p:txBody>
      </p:sp>
      <p:sp>
        <p:nvSpPr>
          <p:cNvPr id="214" name="Текст 5">
            <a:extLst>
              <a:ext uri="{FF2B5EF4-FFF2-40B4-BE49-F238E27FC236}">
                <a16:creationId xmlns:a16="http://schemas.microsoft.com/office/drawing/2014/main" id="{FB46B77E-0B67-47DB-A404-DB347D1207CF}"/>
              </a:ext>
            </a:extLst>
          </p:cNvPr>
          <p:cNvSpPr>
            <a:spLocks noGrp="1"/>
          </p:cNvSpPr>
          <p:nvPr>
            <p:ph type="body" sz="quarter" idx="218" hasCustomPrompt="1"/>
          </p:nvPr>
        </p:nvSpPr>
        <p:spPr>
          <a:xfrm>
            <a:off x="9775022" y="2483138"/>
            <a:ext cx="623350" cy="214184"/>
          </a:xfrm>
          <a:prstGeom prst="roundRect">
            <a:avLst/>
          </a:prstGeom>
          <a:solidFill>
            <a:schemeClr val="bg1"/>
          </a:solidFill>
        </p:spPr>
        <p:txBody>
          <a:bodyPr lIns="0" tIns="0" rIns="0" bIns="0" anchor="ctr" anchorCtr="1"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US" dirty="0"/>
              <a:t>Y</a:t>
            </a:r>
            <a:endParaRPr lang="ru-RU" dirty="0"/>
          </a:p>
        </p:txBody>
      </p:sp>
      <p:sp>
        <p:nvSpPr>
          <p:cNvPr id="215" name="Текст 5">
            <a:extLst>
              <a:ext uri="{FF2B5EF4-FFF2-40B4-BE49-F238E27FC236}">
                <a16:creationId xmlns:a16="http://schemas.microsoft.com/office/drawing/2014/main" id="{D5F86208-AF77-425B-A0AD-378983E9A8D2}"/>
              </a:ext>
            </a:extLst>
          </p:cNvPr>
          <p:cNvSpPr>
            <a:spLocks noGrp="1"/>
          </p:cNvSpPr>
          <p:nvPr>
            <p:ph type="body" sz="quarter" idx="219" hasCustomPrompt="1"/>
          </p:nvPr>
        </p:nvSpPr>
        <p:spPr>
          <a:xfrm>
            <a:off x="9775022" y="2735765"/>
            <a:ext cx="623350" cy="214184"/>
          </a:xfrm>
          <a:prstGeom prst="roundRect">
            <a:avLst/>
          </a:prstGeom>
          <a:solidFill>
            <a:schemeClr val="bg1"/>
          </a:solidFill>
        </p:spPr>
        <p:txBody>
          <a:bodyPr lIns="0" tIns="0" rIns="0" bIns="0" anchor="ctr" anchorCtr="1"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US" dirty="0"/>
              <a:t>Y</a:t>
            </a:r>
            <a:endParaRPr lang="ru-RU" dirty="0"/>
          </a:p>
        </p:txBody>
      </p:sp>
      <p:sp>
        <p:nvSpPr>
          <p:cNvPr id="216" name="Текст 5">
            <a:extLst>
              <a:ext uri="{FF2B5EF4-FFF2-40B4-BE49-F238E27FC236}">
                <a16:creationId xmlns:a16="http://schemas.microsoft.com/office/drawing/2014/main" id="{75DA4645-673D-43D0-9682-18F810B8E577}"/>
              </a:ext>
            </a:extLst>
          </p:cNvPr>
          <p:cNvSpPr>
            <a:spLocks noGrp="1"/>
          </p:cNvSpPr>
          <p:nvPr>
            <p:ph type="body" sz="quarter" idx="220" hasCustomPrompt="1"/>
          </p:nvPr>
        </p:nvSpPr>
        <p:spPr>
          <a:xfrm>
            <a:off x="9775022" y="2988392"/>
            <a:ext cx="623350" cy="214184"/>
          </a:xfrm>
          <a:prstGeom prst="roundRect">
            <a:avLst/>
          </a:prstGeom>
          <a:solidFill>
            <a:schemeClr val="bg1"/>
          </a:solidFill>
        </p:spPr>
        <p:txBody>
          <a:bodyPr lIns="0" tIns="0" rIns="0" bIns="0" anchor="ctr" anchorCtr="1"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US" dirty="0"/>
              <a:t>Y</a:t>
            </a:r>
            <a:endParaRPr lang="ru-RU" dirty="0"/>
          </a:p>
        </p:txBody>
      </p:sp>
      <p:sp>
        <p:nvSpPr>
          <p:cNvPr id="217" name="Текст 5">
            <a:extLst>
              <a:ext uri="{FF2B5EF4-FFF2-40B4-BE49-F238E27FC236}">
                <a16:creationId xmlns:a16="http://schemas.microsoft.com/office/drawing/2014/main" id="{16DA4297-F499-4892-AC39-26A4274B72BE}"/>
              </a:ext>
            </a:extLst>
          </p:cNvPr>
          <p:cNvSpPr>
            <a:spLocks noGrp="1"/>
          </p:cNvSpPr>
          <p:nvPr>
            <p:ph type="body" sz="quarter" idx="221" hasCustomPrompt="1"/>
          </p:nvPr>
        </p:nvSpPr>
        <p:spPr>
          <a:xfrm>
            <a:off x="9775022" y="3241019"/>
            <a:ext cx="623350" cy="214184"/>
          </a:xfrm>
          <a:prstGeom prst="roundRect">
            <a:avLst/>
          </a:prstGeom>
          <a:solidFill>
            <a:schemeClr val="bg1"/>
          </a:solidFill>
        </p:spPr>
        <p:txBody>
          <a:bodyPr lIns="0" tIns="0" rIns="0" bIns="0" anchor="ctr" anchorCtr="1"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US" dirty="0"/>
              <a:t>Y</a:t>
            </a:r>
            <a:endParaRPr lang="ru-RU" dirty="0"/>
          </a:p>
        </p:txBody>
      </p:sp>
      <p:sp>
        <p:nvSpPr>
          <p:cNvPr id="218" name="Текст 5">
            <a:extLst>
              <a:ext uri="{FF2B5EF4-FFF2-40B4-BE49-F238E27FC236}">
                <a16:creationId xmlns:a16="http://schemas.microsoft.com/office/drawing/2014/main" id="{C0580E6E-90B6-40E8-B880-88A8C1718AE5}"/>
              </a:ext>
            </a:extLst>
          </p:cNvPr>
          <p:cNvSpPr>
            <a:spLocks noGrp="1"/>
          </p:cNvSpPr>
          <p:nvPr>
            <p:ph type="body" sz="quarter" idx="222" hasCustomPrompt="1"/>
          </p:nvPr>
        </p:nvSpPr>
        <p:spPr>
          <a:xfrm>
            <a:off x="9775022" y="3493646"/>
            <a:ext cx="623350" cy="214184"/>
          </a:xfrm>
          <a:prstGeom prst="roundRect">
            <a:avLst/>
          </a:prstGeom>
          <a:solidFill>
            <a:schemeClr val="bg1"/>
          </a:solidFill>
        </p:spPr>
        <p:txBody>
          <a:bodyPr lIns="0" tIns="0" rIns="0" bIns="0" anchor="ctr" anchorCtr="1"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US" dirty="0"/>
              <a:t>Y</a:t>
            </a:r>
            <a:endParaRPr lang="ru-RU" dirty="0"/>
          </a:p>
        </p:txBody>
      </p:sp>
      <p:sp>
        <p:nvSpPr>
          <p:cNvPr id="219" name="Текст 5">
            <a:extLst>
              <a:ext uri="{FF2B5EF4-FFF2-40B4-BE49-F238E27FC236}">
                <a16:creationId xmlns:a16="http://schemas.microsoft.com/office/drawing/2014/main" id="{A58A93BB-71B7-463B-A301-A309075E83BF}"/>
              </a:ext>
            </a:extLst>
          </p:cNvPr>
          <p:cNvSpPr>
            <a:spLocks noGrp="1"/>
          </p:cNvSpPr>
          <p:nvPr>
            <p:ph type="body" sz="quarter" idx="223" hasCustomPrompt="1"/>
          </p:nvPr>
        </p:nvSpPr>
        <p:spPr>
          <a:xfrm>
            <a:off x="9775022" y="3746273"/>
            <a:ext cx="623350" cy="214184"/>
          </a:xfrm>
          <a:prstGeom prst="roundRect">
            <a:avLst/>
          </a:prstGeom>
          <a:solidFill>
            <a:schemeClr val="bg1"/>
          </a:solidFill>
        </p:spPr>
        <p:txBody>
          <a:bodyPr lIns="0" tIns="0" rIns="0" bIns="0" anchor="ctr" anchorCtr="1"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US" dirty="0"/>
              <a:t>Y</a:t>
            </a:r>
            <a:endParaRPr lang="ru-RU" dirty="0"/>
          </a:p>
        </p:txBody>
      </p:sp>
      <p:sp>
        <p:nvSpPr>
          <p:cNvPr id="220" name="Текст 5">
            <a:extLst>
              <a:ext uri="{FF2B5EF4-FFF2-40B4-BE49-F238E27FC236}">
                <a16:creationId xmlns:a16="http://schemas.microsoft.com/office/drawing/2014/main" id="{8FA193F3-1333-471C-BC26-938B776E0C98}"/>
              </a:ext>
            </a:extLst>
          </p:cNvPr>
          <p:cNvSpPr>
            <a:spLocks noGrp="1"/>
          </p:cNvSpPr>
          <p:nvPr>
            <p:ph type="body" sz="quarter" idx="224" hasCustomPrompt="1"/>
          </p:nvPr>
        </p:nvSpPr>
        <p:spPr>
          <a:xfrm>
            <a:off x="9775022" y="3998900"/>
            <a:ext cx="623350" cy="214184"/>
          </a:xfrm>
          <a:prstGeom prst="roundRect">
            <a:avLst/>
          </a:prstGeom>
          <a:solidFill>
            <a:schemeClr val="bg1"/>
          </a:solidFill>
        </p:spPr>
        <p:txBody>
          <a:bodyPr lIns="0" tIns="0" rIns="0" bIns="0" anchor="ctr" anchorCtr="1"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US" dirty="0"/>
              <a:t>Y</a:t>
            </a:r>
            <a:endParaRPr lang="ru-RU" dirty="0"/>
          </a:p>
        </p:txBody>
      </p:sp>
      <p:sp>
        <p:nvSpPr>
          <p:cNvPr id="221" name="Текст 5">
            <a:extLst>
              <a:ext uri="{FF2B5EF4-FFF2-40B4-BE49-F238E27FC236}">
                <a16:creationId xmlns:a16="http://schemas.microsoft.com/office/drawing/2014/main" id="{BC13E8CC-B4CB-417A-8DF8-4EC819124643}"/>
              </a:ext>
            </a:extLst>
          </p:cNvPr>
          <p:cNvSpPr>
            <a:spLocks noGrp="1"/>
          </p:cNvSpPr>
          <p:nvPr>
            <p:ph type="body" sz="quarter" idx="225" hasCustomPrompt="1"/>
          </p:nvPr>
        </p:nvSpPr>
        <p:spPr>
          <a:xfrm>
            <a:off x="9775022" y="4251527"/>
            <a:ext cx="623350" cy="214184"/>
          </a:xfrm>
          <a:prstGeom prst="roundRect">
            <a:avLst/>
          </a:prstGeom>
          <a:solidFill>
            <a:schemeClr val="bg1"/>
          </a:solidFill>
        </p:spPr>
        <p:txBody>
          <a:bodyPr lIns="0" tIns="0" rIns="0" bIns="0" anchor="ctr" anchorCtr="1"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US" dirty="0"/>
              <a:t>Y</a:t>
            </a:r>
            <a:endParaRPr lang="ru-RU" dirty="0"/>
          </a:p>
        </p:txBody>
      </p:sp>
      <p:sp>
        <p:nvSpPr>
          <p:cNvPr id="222" name="Текст 5">
            <a:extLst>
              <a:ext uri="{FF2B5EF4-FFF2-40B4-BE49-F238E27FC236}">
                <a16:creationId xmlns:a16="http://schemas.microsoft.com/office/drawing/2014/main" id="{2B858F72-E074-4C1C-820F-3819CFD89A82}"/>
              </a:ext>
            </a:extLst>
          </p:cNvPr>
          <p:cNvSpPr>
            <a:spLocks noGrp="1"/>
          </p:cNvSpPr>
          <p:nvPr>
            <p:ph type="body" sz="quarter" idx="226" hasCustomPrompt="1"/>
          </p:nvPr>
        </p:nvSpPr>
        <p:spPr>
          <a:xfrm>
            <a:off x="9775022" y="4504154"/>
            <a:ext cx="623350" cy="214184"/>
          </a:xfrm>
          <a:prstGeom prst="roundRect">
            <a:avLst/>
          </a:prstGeom>
          <a:solidFill>
            <a:schemeClr val="bg1"/>
          </a:solidFill>
        </p:spPr>
        <p:txBody>
          <a:bodyPr lIns="0" tIns="0" rIns="0" bIns="0" anchor="ctr" anchorCtr="1"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US" dirty="0"/>
              <a:t>Y</a:t>
            </a:r>
            <a:endParaRPr lang="ru-RU" dirty="0"/>
          </a:p>
        </p:txBody>
      </p:sp>
      <p:sp>
        <p:nvSpPr>
          <p:cNvPr id="223" name="Текст 5">
            <a:extLst>
              <a:ext uri="{FF2B5EF4-FFF2-40B4-BE49-F238E27FC236}">
                <a16:creationId xmlns:a16="http://schemas.microsoft.com/office/drawing/2014/main" id="{9CC42758-DA1B-4AF8-BDE3-9A36F8AA55CE}"/>
              </a:ext>
            </a:extLst>
          </p:cNvPr>
          <p:cNvSpPr>
            <a:spLocks noGrp="1"/>
          </p:cNvSpPr>
          <p:nvPr>
            <p:ph type="body" sz="quarter" idx="227" hasCustomPrompt="1"/>
          </p:nvPr>
        </p:nvSpPr>
        <p:spPr>
          <a:xfrm>
            <a:off x="9775022" y="4756781"/>
            <a:ext cx="623350" cy="214184"/>
          </a:xfrm>
          <a:prstGeom prst="roundRect">
            <a:avLst/>
          </a:prstGeom>
          <a:solidFill>
            <a:schemeClr val="bg1"/>
          </a:solidFill>
        </p:spPr>
        <p:txBody>
          <a:bodyPr lIns="0" tIns="0" rIns="0" bIns="0" anchor="ctr" anchorCtr="1"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US" dirty="0"/>
              <a:t>Y</a:t>
            </a:r>
            <a:endParaRPr lang="ru-RU" dirty="0"/>
          </a:p>
        </p:txBody>
      </p:sp>
      <p:sp>
        <p:nvSpPr>
          <p:cNvPr id="224" name="Текст 5">
            <a:extLst>
              <a:ext uri="{FF2B5EF4-FFF2-40B4-BE49-F238E27FC236}">
                <a16:creationId xmlns:a16="http://schemas.microsoft.com/office/drawing/2014/main" id="{2BF9A358-373F-4E77-8860-700498DFE287}"/>
              </a:ext>
            </a:extLst>
          </p:cNvPr>
          <p:cNvSpPr>
            <a:spLocks noGrp="1"/>
          </p:cNvSpPr>
          <p:nvPr>
            <p:ph type="body" sz="quarter" idx="228" hasCustomPrompt="1"/>
          </p:nvPr>
        </p:nvSpPr>
        <p:spPr>
          <a:xfrm>
            <a:off x="9775022" y="5009408"/>
            <a:ext cx="623350" cy="214184"/>
          </a:xfrm>
          <a:prstGeom prst="roundRect">
            <a:avLst/>
          </a:prstGeom>
          <a:solidFill>
            <a:schemeClr val="bg1"/>
          </a:solidFill>
        </p:spPr>
        <p:txBody>
          <a:bodyPr lIns="0" tIns="0" rIns="0" bIns="0" anchor="ctr" anchorCtr="1"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US" dirty="0"/>
              <a:t>Y</a:t>
            </a:r>
            <a:endParaRPr lang="ru-RU" dirty="0"/>
          </a:p>
        </p:txBody>
      </p:sp>
      <p:sp>
        <p:nvSpPr>
          <p:cNvPr id="225" name="Текст 5">
            <a:extLst>
              <a:ext uri="{FF2B5EF4-FFF2-40B4-BE49-F238E27FC236}">
                <a16:creationId xmlns:a16="http://schemas.microsoft.com/office/drawing/2014/main" id="{A5771CAA-39C3-4687-AA9E-3C8CFF234885}"/>
              </a:ext>
            </a:extLst>
          </p:cNvPr>
          <p:cNvSpPr>
            <a:spLocks noGrp="1"/>
          </p:cNvSpPr>
          <p:nvPr>
            <p:ph type="body" sz="quarter" idx="229" hasCustomPrompt="1"/>
          </p:nvPr>
        </p:nvSpPr>
        <p:spPr>
          <a:xfrm>
            <a:off x="9775022" y="5262035"/>
            <a:ext cx="623350" cy="214184"/>
          </a:xfrm>
          <a:prstGeom prst="roundRect">
            <a:avLst/>
          </a:prstGeom>
          <a:solidFill>
            <a:schemeClr val="bg1"/>
          </a:solidFill>
        </p:spPr>
        <p:txBody>
          <a:bodyPr lIns="0" tIns="0" rIns="0" bIns="0" anchor="ctr" anchorCtr="1"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US" dirty="0"/>
              <a:t>Y</a:t>
            </a:r>
            <a:endParaRPr lang="ru-RU" dirty="0"/>
          </a:p>
        </p:txBody>
      </p:sp>
      <p:sp>
        <p:nvSpPr>
          <p:cNvPr id="226" name="Текст 5">
            <a:extLst>
              <a:ext uri="{FF2B5EF4-FFF2-40B4-BE49-F238E27FC236}">
                <a16:creationId xmlns:a16="http://schemas.microsoft.com/office/drawing/2014/main" id="{FF20AA19-0FC0-4441-A190-5E39FF7AE944}"/>
              </a:ext>
            </a:extLst>
          </p:cNvPr>
          <p:cNvSpPr>
            <a:spLocks noGrp="1"/>
          </p:cNvSpPr>
          <p:nvPr>
            <p:ph type="body" sz="quarter" idx="230" hasCustomPrompt="1"/>
          </p:nvPr>
        </p:nvSpPr>
        <p:spPr>
          <a:xfrm>
            <a:off x="9775022" y="5514662"/>
            <a:ext cx="623350" cy="214184"/>
          </a:xfrm>
          <a:prstGeom prst="roundRect">
            <a:avLst/>
          </a:prstGeom>
          <a:solidFill>
            <a:schemeClr val="bg1"/>
          </a:solidFill>
        </p:spPr>
        <p:txBody>
          <a:bodyPr lIns="0" tIns="0" rIns="0" bIns="0" anchor="ctr" anchorCtr="1"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US" dirty="0"/>
              <a:t>Y</a:t>
            </a:r>
            <a:endParaRPr lang="ru-RU" dirty="0"/>
          </a:p>
        </p:txBody>
      </p:sp>
      <p:sp>
        <p:nvSpPr>
          <p:cNvPr id="227" name="Текст 5">
            <a:extLst>
              <a:ext uri="{FF2B5EF4-FFF2-40B4-BE49-F238E27FC236}">
                <a16:creationId xmlns:a16="http://schemas.microsoft.com/office/drawing/2014/main" id="{2CE07F56-7E30-4C13-A443-BB58E82BFD75}"/>
              </a:ext>
            </a:extLst>
          </p:cNvPr>
          <p:cNvSpPr>
            <a:spLocks noGrp="1"/>
          </p:cNvSpPr>
          <p:nvPr>
            <p:ph type="body" sz="quarter" idx="231" hasCustomPrompt="1"/>
          </p:nvPr>
        </p:nvSpPr>
        <p:spPr>
          <a:xfrm>
            <a:off x="10440891" y="913830"/>
            <a:ext cx="623350" cy="267730"/>
          </a:xfrm>
          <a:prstGeom prst="roundRect">
            <a:avLst/>
          </a:prstGeom>
          <a:solidFill>
            <a:srgbClr val="6DBDFF"/>
          </a:solidFill>
        </p:spPr>
        <p:txBody>
          <a:bodyPr lIns="0" tIns="0" rIns="0" bIns="0" anchor="ctr" anchorCtr="1">
            <a:normAutofit/>
          </a:bodyPr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XI</a:t>
            </a:r>
            <a:r>
              <a:rPr lang="ru-RU" dirty="0"/>
              <a:t>         </a:t>
            </a:r>
          </a:p>
        </p:txBody>
      </p:sp>
      <p:sp>
        <p:nvSpPr>
          <p:cNvPr id="228" name="Текст 5">
            <a:extLst>
              <a:ext uri="{FF2B5EF4-FFF2-40B4-BE49-F238E27FC236}">
                <a16:creationId xmlns:a16="http://schemas.microsoft.com/office/drawing/2014/main" id="{0EB952B6-E17C-4BA1-8F76-D0F3E3F5477D}"/>
              </a:ext>
            </a:extLst>
          </p:cNvPr>
          <p:cNvSpPr>
            <a:spLocks noGrp="1"/>
          </p:cNvSpPr>
          <p:nvPr>
            <p:ph type="body" sz="quarter" idx="232" hasCustomPrompt="1"/>
          </p:nvPr>
        </p:nvSpPr>
        <p:spPr>
          <a:xfrm>
            <a:off x="10440891" y="1220263"/>
            <a:ext cx="623350" cy="214184"/>
          </a:xfrm>
          <a:prstGeom prst="roundRect">
            <a:avLst/>
          </a:prstGeom>
          <a:solidFill>
            <a:schemeClr val="bg1"/>
          </a:solidFill>
        </p:spPr>
        <p:txBody>
          <a:bodyPr lIns="0" tIns="0" rIns="0" bIns="0" anchor="ctr" anchorCtr="1"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US" dirty="0"/>
              <a:t>Y</a:t>
            </a:r>
            <a:endParaRPr lang="ru-RU" dirty="0"/>
          </a:p>
        </p:txBody>
      </p:sp>
      <p:sp>
        <p:nvSpPr>
          <p:cNvPr id="229" name="Текст 5">
            <a:extLst>
              <a:ext uri="{FF2B5EF4-FFF2-40B4-BE49-F238E27FC236}">
                <a16:creationId xmlns:a16="http://schemas.microsoft.com/office/drawing/2014/main" id="{C935F632-AC79-4ACE-9594-24BB165E9F7E}"/>
              </a:ext>
            </a:extLst>
          </p:cNvPr>
          <p:cNvSpPr>
            <a:spLocks noGrp="1"/>
          </p:cNvSpPr>
          <p:nvPr>
            <p:ph type="body" sz="quarter" idx="233" hasCustomPrompt="1"/>
          </p:nvPr>
        </p:nvSpPr>
        <p:spPr>
          <a:xfrm>
            <a:off x="10440891" y="1473150"/>
            <a:ext cx="623350" cy="214184"/>
          </a:xfrm>
          <a:prstGeom prst="roundRect">
            <a:avLst/>
          </a:prstGeom>
          <a:solidFill>
            <a:schemeClr val="bg1"/>
          </a:solidFill>
        </p:spPr>
        <p:txBody>
          <a:bodyPr lIns="0" tIns="0" rIns="0" bIns="0" anchor="ctr" anchorCtr="1"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US" dirty="0"/>
              <a:t>Y</a:t>
            </a:r>
            <a:endParaRPr lang="ru-RU" dirty="0"/>
          </a:p>
        </p:txBody>
      </p:sp>
      <p:sp>
        <p:nvSpPr>
          <p:cNvPr id="230" name="Текст 5">
            <a:extLst>
              <a:ext uri="{FF2B5EF4-FFF2-40B4-BE49-F238E27FC236}">
                <a16:creationId xmlns:a16="http://schemas.microsoft.com/office/drawing/2014/main" id="{2C0A143F-2515-4FD8-9A43-AF8D9129F686}"/>
              </a:ext>
            </a:extLst>
          </p:cNvPr>
          <p:cNvSpPr>
            <a:spLocks noGrp="1"/>
          </p:cNvSpPr>
          <p:nvPr>
            <p:ph type="body" sz="quarter" idx="234" hasCustomPrompt="1"/>
          </p:nvPr>
        </p:nvSpPr>
        <p:spPr>
          <a:xfrm>
            <a:off x="10440891" y="1726037"/>
            <a:ext cx="623350" cy="214184"/>
          </a:xfrm>
          <a:prstGeom prst="roundRect">
            <a:avLst/>
          </a:prstGeom>
          <a:solidFill>
            <a:schemeClr val="bg1"/>
          </a:solidFill>
        </p:spPr>
        <p:txBody>
          <a:bodyPr lIns="0" tIns="0" rIns="0" bIns="0" anchor="ctr" anchorCtr="1"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US" dirty="0"/>
              <a:t>Y</a:t>
            </a:r>
            <a:r>
              <a:rPr lang="ru-RU" dirty="0"/>
              <a:t>    </a:t>
            </a:r>
          </a:p>
        </p:txBody>
      </p:sp>
      <p:sp>
        <p:nvSpPr>
          <p:cNvPr id="231" name="Текст 5">
            <a:extLst>
              <a:ext uri="{FF2B5EF4-FFF2-40B4-BE49-F238E27FC236}">
                <a16:creationId xmlns:a16="http://schemas.microsoft.com/office/drawing/2014/main" id="{716FD69D-43B5-4DFD-92E8-BA598D8D6746}"/>
              </a:ext>
            </a:extLst>
          </p:cNvPr>
          <p:cNvSpPr>
            <a:spLocks noGrp="1"/>
          </p:cNvSpPr>
          <p:nvPr>
            <p:ph type="body" sz="quarter" idx="235" hasCustomPrompt="1"/>
          </p:nvPr>
        </p:nvSpPr>
        <p:spPr>
          <a:xfrm>
            <a:off x="10440891" y="1978924"/>
            <a:ext cx="623350" cy="214184"/>
          </a:xfrm>
          <a:prstGeom prst="roundRect">
            <a:avLst/>
          </a:prstGeom>
          <a:solidFill>
            <a:schemeClr val="bg1"/>
          </a:solidFill>
        </p:spPr>
        <p:txBody>
          <a:bodyPr lIns="0" tIns="0" rIns="0" bIns="0" anchor="ctr" anchorCtr="1"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US" dirty="0"/>
              <a:t>Y</a:t>
            </a:r>
            <a:endParaRPr lang="ru-RU" dirty="0"/>
          </a:p>
        </p:txBody>
      </p:sp>
      <p:sp>
        <p:nvSpPr>
          <p:cNvPr id="232" name="Текст 5">
            <a:extLst>
              <a:ext uri="{FF2B5EF4-FFF2-40B4-BE49-F238E27FC236}">
                <a16:creationId xmlns:a16="http://schemas.microsoft.com/office/drawing/2014/main" id="{42042F5D-3C98-4790-8954-C6F1911FD474}"/>
              </a:ext>
            </a:extLst>
          </p:cNvPr>
          <p:cNvSpPr>
            <a:spLocks noGrp="1"/>
          </p:cNvSpPr>
          <p:nvPr>
            <p:ph type="body" sz="quarter" idx="236" hasCustomPrompt="1"/>
          </p:nvPr>
        </p:nvSpPr>
        <p:spPr>
          <a:xfrm>
            <a:off x="10440891" y="2231811"/>
            <a:ext cx="623350" cy="214184"/>
          </a:xfrm>
          <a:prstGeom prst="roundRect">
            <a:avLst/>
          </a:prstGeom>
          <a:solidFill>
            <a:schemeClr val="bg1"/>
          </a:solidFill>
        </p:spPr>
        <p:txBody>
          <a:bodyPr lIns="0" tIns="0" rIns="0" bIns="0" anchor="ctr" anchorCtr="1"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US" dirty="0"/>
              <a:t>Y</a:t>
            </a:r>
            <a:endParaRPr lang="ru-RU" dirty="0"/>
          </a:p>
        </p:txBody>
      </p:sp>
      <p:sp>
        <p:nvSpPr>
          <p:cNvPr id="233" name="Текст 5">
            <a:extLst>
              <a:ext uri="{FF2B5EF4-FFF2-40B4-BE49-F238E27FC236}">
                <a16:creationId xmlns:a16="http://schemas.microsoft.com/office/drawing/2014/main" id="{1F1CCAC9-CA1B-42AE-82BD-259B3519A2DE}"/>
              </a:ext>
            </a:extLst>
          </p:cNvPr>
          <p:cNvSpPr>
            <a:spLocks noGrp="1"/>
          </p:cNvSpPr>
          <p:nvPr>
            <p:ph type="body" sz="quarter" idx="237" hasCustomPrompt="1"/>
          </p:nvPr>
        </p:nvSpPr>
        <p:spPr>
          <a:xfrm>
            <a:off x="10440891" y="2484698"/>
            <a:ext cx="623350" cy="214184"/>
          </a:xfrm>
          <a:prstGeom prst="roundRect">
            <a:avLst/>
          </a:prstGeom>
          <a:solidFill>
            <a:schemeClr val="bg1"/>
          </a:solidFill>
        </p:spPr>
        <p:txBody>
          <a:bodyPr lIns="0" tIns="0" rIns="0" bIns="0" anchor="ctr" anchorCtr="1"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US" dirty="0"/>
              <a:t>Y</a:t>
            </a:r>
            <a:endParaRPr lang="ru-RU" dirty="0"/>
          </a:p>
        </p:txBody>
      </p:sp>
      <p:sp>
        <p:nvSpPr>
          <p:cNvPr id="234" name="Текст 5">
            <a:extLst>
              <a:ext uri="{FF2B5EF4-FFF2-40B4-BE49-F238E27FC236}">
                <a16:creationId xmlns:a16="http://schemas.microsoft.com/office/drawing/2014/main" id="{7E7FD643-D19A-4C81-B4B6-29658C672570}"/>
              </a:ext>
            </a:extLst>
          </p:cNvPr>
          <p:cNvSpPr>
            <a:spLocks noGrp="1"/>
          </p:cNvSpPr>
          <p:nvPr>
            <p:ph type="body" sz="quarter" idx="238" hasCustomPrompt="1"/>
          </p:nvPr>
        </p:nvSpPr>
        <p:spPr>
          <a:xfrm>
            <a:off x="10440891" y="2737585"/>
            <a:ext cx="623350" cy="214184"/>
          </a:xfrm>
          <a:prstGeom prst="roundRect">
            <a:avLst/>
          </a:prstGeom>
          <a:solidFill>
            <a:schemeClr val="bg1"/>
          </a:solidFill>
        </p:spPr>
        <p:txBody>
          <a:bodyPr lIns="0" tIns="0" rIns="0" bIns="0" anchor="ctr" anchorCtr="1"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US" dirty="0"/>
              <a:t>Y</a:t>
            </a:r>
            <a:endParaRPr lang="ru-RU" dirty="0"/>
          </a:p>
        </p:txBody>
      </p:sp>
      <p:sp>
        <p:nvSpPr>
          <p:cNvPr id="235" name="Текст 5">
            <a:extLst>
              <a:ext uri="{FF2B5EF4-FFF2-40B4-BE49-F238E27FC236}">
                <a16:creationId xmlns:a16="http://schemas.microsoft.com/office/drawing/2014/main" id="{B1E6540C-F50E-4F30-BF3C-37A0FAD1C1AA}"/>
              </a:ext>
            </a:extLst>
          </p:cNvPr>
          <p:cNvSpPr>
            <a:spLocks noGrp="1"/>
          </p:cNvSpPr>
          <p:nvPr>
            <p:ph type="body" sz="quarter" idx="239" hasCustomPrompt="1"/>
          </p:nvPr>
        </p:nvSpPr>
        <p:spPr>
          <a:xfrm>
            <a:off x="10440891" y="2990472"/>
            <a:ext cx="623350" cy="214184"/>
          </a:xfrm>
          <a:prstGeom prst="roundRect">
            <a:avLst/>
          </a:prstGeom>
          <a:solidFill>
            <a:schemeClr val="bg1"/>
          </a:solidFill>
        </p:spPr>
        <p:txBody>
          <a:bodyPr lIns="0" tIns="0" rIns="0" bIns="0" anchor="ctr" anchorCtr="1"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US" dirty="0"/>
              <a:t>Y</a:t>
            </a:r>
            <a:endParaRPr lang="ru-RU" dirty="0"/>
          </a:p>
        </p:txBody>
      </p:sp>
      <p:sp>
        <p:nvSpPr>
          <p:cNvPr id="236" name="Текст 5">
            <a:extLst>
              <a:ext uri="{FF2B5EF4-FFF2-40B4-BE49-F238E27FC236}">
                <a16:creationId xmlns:a16="http://schemas.microsoft.com/office/drawing/2014/main" id="{73A33966-8042-4504-BE0D-974BA3FD6740}"/>
              </a:ext>
            </a:extLst>
          </p:cNvPr>
          <p:cNvSpPr>
            <a:spLocks noGrp="1"/>
          </p:cNvSpPr>
          <p:nvPr>
            <p:ph type="body" sz="quarter" idx="240" hasCustomPrompt="1"/>
          </p:nvPr>
        </p:nvSpPr>
        <p:spPr>
          <a:xfrm>
            <a:off x="10440891" y="3243359"/>
            <a:ext cx="623350" cy="214184"/>
          </a:xfrm>
          <a:prstGeom prst="roundRect">
            <a:avLst/>
          </a:prstGeom>
          <a:solidFill>
            <a:schemeClr val="bg1"/>
          </a:solidFill>
        </p:spPr>
        <p:txBody>
          <a:bodyPr lIns="0" tIns="0" rIns="0" bIns="0" anchor="ctr" anchorCtr="1"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US" dirty="0"/>
              <a:t>Y</a:t>
            </a:r>
            <a:endParaRPr lang="ru-RU" dirty="0"/>
          </a:p>
        </p:txBody>
      </p:sp>
      <p:sp>
        <p:nvSpPr>
          <p:cNvPr id="237" name="Текст 5">
            <a:extLst>
              <a:ext uri="{FF2B5EF4-FFF2-40B4-BE49-F238E27FC236}">
                <a16:creationId xmlns:a16="http://schemas.microsoft.com/office/drawing/2014/main" id="{E9F8BC49-23D2-45CF-B137-1A93823ACF25}"/>
              </a:ext>
            </a:extLst>
          </p:cNvPr>
          <p:cNvSpPr>
            <a:spLocks noGrp="1"/>
          </p:cNvSpPr>
          <p:nvPr>
            <p:ph type="body" sz="quarter" idx="241" hasCustomPrompt="1"/>
          </p:nvPr>
        </p:nvSpPr>
        <p:spPr>
          <a:xfrm>
            <a:off x="10440891" y="3496246"/>
            <a:ext cx="623350" cy="214184"/>
          </a:xfrm>
          <a:prstGeom prst="roundRect">
            <a:avLst/>
          </a:prstGeom>
          <a:solidFill>
            <a:schemeClr val="bg1"/>
          </a:solidFill>
        </p:spPr>
        <p:txBody>
          <a:bodyPr lIns="0" tIns="0" rIns="0" bIns="0" anchor="ctr" anchorCtr="1"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US" dirty="0"/>
              <a:t>Y</a:t>
            </a:r>
            <a:endParaRPr lang="ru-RU" dirty="0"/>
          </a:p>
        </p:txBody>
      </p:sp>
      <p:sp>
        <p:nvSpPr>
          <p:cNvPr id="238" name="Текст 5">
            <a:extLst>
              <a:ext uri="{FF2B5EF4-FFF2-40B4-BE49-F238E27FC236}">
                <a16:creationId xmlns:a16="http://schemas.microsoft.com/office/drawing/2014/main" id="{787E7B7A-D42C-437F-A282-A5C6904D4F09}"/>
              </a:ext>
            </a:extLst>
          </p:cNvPr>
          <p:cNvSpPr>
            <a:spLocks noGrp="1"/>
          </p:cNvSpPr>
          <p:nvPr>
            <p:ph type="body" sz="quarter" idx="242" hasCustomPrompt="1"/>
          </p:nvPr>
        </p:nvSpPr>
        <p:spPr>
          <a:xfrm>
            <a:off x="10440891" y="3749133"/>
            <a:ext cx="623350" cy="214184"/>
          </a:xfrm>
          <a:prstGeom prst="roundRect">
            <a:avLst/>
          </a:prstGeom>
          <a:solidFill>
            <a:schemeClr val="bg1"/>
          </a:solidFill>
        </p:spPr>
        <p:txBody>
          <a:bodyPr lIns="0" tIns="0" rIns="0" bIns="0" anchor="ctr" anchorCtr="1"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US" dirty="0"/>
              <a:t>Y</a:t>
            </a:r>
            <a:endParaRPr lang="ru-RU" dirty="0"/>
          </a:p>
        </p:txBody>
      </p:sp>
      <p:sp>
        <p:nvSpPr>
          <p:cNvPr id="239" name="Текст 5">
            <a:extLst>
              <a:ext uri="{FF2B5EF4-FFF2-40B4-BE49-F238E27FC236}">
                <a16:creationId xmlns:a16="http://schemas.microsoft.com/office/drawing/2014/main" id="{C3A8EFA3-F03C-4C8A-97E6-FCB0A868220D}"/>
              </a:ext>
            </a:extLst>
          </p:cNvPr>
          <p:cNvSpPr>
            <a:spLocks noGrp="1"/>
          </p:cNvSpPr>
          <p:nvPr>
            <p:ph type="body" sz="quarter" idx="243" hasCustomPrompt="1"/>
          </p:nvPr>
        </p:nvSpPr>
        <p:spPr>
          <a:xfrm>
            <a:off x="10440891" y="4002020"/>
            <a:ext cx="623350" cy="214184"/>
          </a:xfrm>
          <a:prstGeom prst="roundRect">
            <a:avLst/>
          </a:prstGeom>
          <a:solidFill>
            <a:schemeClr val="bg1"/>
          </a:solidFill>
        </p:spPr>
        <p:txBody>
          <a:bodyPr lIns="0" tIns="0" rIns="0" bIns="0" anchor="ctr" anchorCtr="1"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US" dirty="0"/>
              <a:t>Y</a:t>
            </a:r>
            <a:endParaRPr lang="ru-RU" dirty="0"/>
          </a:p>
        </p:txBody>
      </p:sp>
      <p:sp>
        <p:nvSpPr>
          <p:cNvPr id="240" name="Текст 5">
            <a:extLst>
              <a:ext uri="{FF2B5EF4-FFF2-40B4-BE49-F238E27FC236}">
                <a16:creationId xmlns:a16="http://schemas.microsoft.com/office/drawing/2014/main" id="{93D1487A-EB38-46AF-B377-A32B43B7A6B2}"/>
              </a:ext>
            </a:extLst>
          </p:cNvPr>
          <p:cNvSpPr>
            <a:spLocks noGrp="1"/>
          </p:cNvSpPr>
          <p:nvPr>
            <p:ph type="body" sz="quarter" idx="244" hasCustomPrompt="1"/>
          </p:nvPr>
        </p:nvSpPr>
        <p:spPr>
          <a:xfrm>
            <a:off x="10440891" y="4254907"/>
            <a:ext cx="623350" cy="214184"/>
          </a:xfrm>
          <a:prstGeom prst="roundRect">
            <a:avLst/>
          </a:prstGeom>
          <a:solidFill>
            <a:schemeClr val="bg1"/>
          </a:solidFill>
        </p:spPr>
        <p:txBody>
          <a:bodyPr lIns="0" tIns="0" rIns="0" bIns="0" anchor="ctr" anchorCtr="1"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US" dirty="0"/>
              <a:t>Y</a:t>
            </a:r>
            <a:endParaRPr lang="ru-RU" dirty="0"/>
          </a:p>
        </p:txBody>
      </p:sp>
      <p:sp>
        <p:nvSpPr>
          <p:cNvPr id="241" name="Текст 5">
            <a:extLst>
              <a:ext uri="{FF2B5EF4-FFF2-40B4-BE49-F238E27FC236}">
                <a16:creationId xmlns:a16="http://schemas.microsoft.com/office/drawing/2014/main" id="{D13F832B-D3D7-445E-8888-087FC22CD9AC}"/>
              </a:ext>
            </a:extLst>
          </p:cNvPr>
          <p:cNvSpPr>
            <a:spLocks noGrp="1"/>
          </p:cNvSpPr>
          <p:nvPr>
            <p:ph type="body" sz="quarter" idx="245" hasCustomPrompt="1"/>
          </p:nvPr>
        </p:nvSpPr>
        <p:spPr>
          <a:xfrm>
            <a:off x="10440891" y="4507794"/>
            <a:ext cx="623350" cy="214184"/>
          </a:xfrm>
          <a:prstGeom prst="roundRect">
            <a:avLst/>
          </a:prstGeom>
          <a:solidFill>
            <a:schemeClr val="bg1"/>
          </a:solidFill>
        </p:spPr>
        <p:txBody>
          <a:bodyPr lIns="0" tIns="0" rIns="0" bIns="0" anchor="ctr" anchorCtr="1"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US" dirty="0"/>
              <a:t>Y</a:t>
            </a:r>
            <a:endParaRPr lang="ru-RU" dirty="0"/>
          </a:p>
        </p:txBody>
      </p:sp>
      <p:sp>
        <p:nvSpPr>
          <p:cNvPr id="242" name="Текст 5">
            <a:extLst>
              <a:ext uri="{FF2B5EF4-FFF2-40B4-BE49-F238E27FC236}">
                <a16:creationId xmlns:a16="http://schemas.microsoft.com/office/drawing/2014/main" id="{DF618B93-5568-44F1-8908-158D196C0395}"/>
              </a:ext>
            </a:extLst>
          </p:cNvPr>
          <p:cNvSpPr>
            <a:spLocks noGrp="1"/>
          </p:cNvSpPr>
          <p:nvPr>
            <p:ph type="body" sz="quarter" idx="246" hasCustomPrompt="1"/>
          </p:nvPr>
        </p:nvSpPr>
        <p:spPr>
          <a:xfrm>
            <a:off x="10440891" y="4760681"/>
            <a:ext cx="623350" cy="214184"/>
          </a:xfrm>
          <a:prstGeom prst="roundRect">
            <a:avLst/>
          </a:prstGeom>
          <a:solidFill>
            <a:schemeClr val="bg1"/>
          </a:solidFill>
        </p:spPr>
        <p:txBody>
          <a:bodyPr lIns="0" tIns="0" rIns="0" bIns="0" anchor="ctr" anchorCtr="1"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US" dirty="0"/>
              <a:t>Y</a:t>
            </a:r>
            <a:endParaRPr lang="ru-RU" dirty="0"/>
          </a:p>
        </p:txBody>
      </p:sp>
      <p:sp>
        <p:nvSpPr>
          <p:cNvPr id="243" name="Текст 5">
            <a:extLst>
              <a:ext uri="{FF2B5EF4-FFF2-40B4-BE49-F238E27FC236}">
                <a16:creationId xmlns:a16="http://schemas.microsoft.com/office/drawing/2014/main" id="{6438874E-F944-4CA3-878C-D8E977F94794}"/>
              </a:ext>
            </a:extLst>
          </p:cNvPr>
          <p:cNvSpPr>
            <a:spLocks noGrp="1"/>
          </p:cNvSpPr>
          <p:nvPr>
            <p:ph type="body" sz="quarter" idx="247" hasCustomPrompt="1"/>
          </p:nvPr>
        </p:nvSpPr>
        <p:spPr>
          <a:xfrm>
            <a:off x="10440891" y="5013568"/>
            <a:ext cx="623350" cy="214184"/>
          </a:xfrm>
          <a:prstGeom prst="roundRect">
            <a:avLst/>
          </a:prstGeom>
          <a:solidFill>
            <a:schemeClr val="bg1"/>
          </a:solidFill>
        </p:spPr>
        <p:txBody>
          <a:bodyPr lIns="0" tIns="0" rIns="0" bIns="0" anchor="ctr" anchorCtr="1"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US" dirty="0"/>
              <a:t>Y</a:t>
            </a:r>
            <a:endParaRPr lang="ru-RU" dirty="0"/>
          </a:p>
        </p:txBody>
      </p:sp>
      <p:sp>
        <p:nvSpPr>
          <p:cNvPr id="244" name="Текст 5">
            <a:extLst>
              <a:ext uri="{FF2B5EF4-FFF2-40B4-BE49-F238E27FC236}">
                <a16:creationId xmlns:a16="http://schemas.microsoft.com/office/drawing/2014/main" id="{B346BC79-2435-45EF-9251-83929A4A26D2}"/>
              </a:ext>
            </a:extLst>
          </p:cNvPr>
          <p:cNvSpPr>
            <a:spLocks noGrp="1"/>
          </p:cNvSpPr>
          <p:nvPr>
            <p:ph type="body" sz="quarter" idx="248" hasCustomPrompt="1"/>
          </p:nvPr>
        </p:nvSpPr>
        <p:spPr>
          <a:xfrm>
            <a:off x="10440891" y="5266455"/>
            <a:ext cx="623350" cy="214184"/>
          </a:xfrm>
          <a:prstGeom prst="roundRect">
            <a:avLst/>
          </a:prstGeom>
          <a:solidFill>
            <a:schemeClr val="bg1"/>
          </a:solidFill>
        </p:spPr>
        <p:txBody>
          <a:bodyPr lIns="0" tIns="0" rIns="0" bIns="0" anchor="ctr" anchorCtr="1"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US" dirty="0"/>
              <a:t>Y</a:t>
            </a:r>
            <a:endParaRPr lang="ru-RU" dirty="0"/>
          </a:p>
        </p:txBody>
      </p:sp>
      <p:sp>
        <p:nvSpPr>
          <p:cNvPr id="245" name="Текст 5">
            <a:extLst>
              <a:ext uri="{FF2B5EF4-FFF2-40B4-BE49-F238E27FC236}">
                <a16:creationId xmlns:a16="http://schemas.microsoft.com/office/drawing/2014/main" id="{F4B799CC-94FD-4D86-A802-891AA60D7E6B}"/>
              </a:ext>
            </a:extLst>
          </p:cNvPr>
          <p:cNvSpPr>
            <a:spLocks noGrp="1"/>
          </p:cNvSpPr>
          <p:nvPr>
            <p:ph type="body" sz="quarter" idx="249" hasCustomPrompt="1"/>
          </p:nvPr>
        </p:nvSpPr>
        <p:spPr>
          <a:xfrm>
            <a:off x="10440891" y="5514662"/>
            <a:ext cx="623350" cy="214184"/>
          </a:xfrm>
          <a:prstGeom prst="roundRect">
            <a:avLst/>
          </a:prstGeom>
          <a:solidFill>
            <a:schemeClr val="bg1"/>
          </a:solidFill>
        </p:spPr>
        <p:txBody>
          <a:bodyPr lIns="0" tIns="0" rIns="0" bIns="0" anchor="ctr" anchorCtr="1"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US" dirty="0"/>
              <a:t>Y</a:t>
            </a:r>
            <a:endParaRPr lang="ru-RU" dirty="0"/>
          </a:p>
        </p:txBody>
      </p:sp>
      <p:sp>
        <p:nvSpPr>
          <p:cNvPr id="246" name="Текст 5">
            <a:extLst>
              <a:ext uri="{FF2B5EF4-FFF2-40B4-BE49-F238E27FC236}">
                <a16:creationId xmlns:a16="http://schemas.microsoft.com/office/drawing/2014/main" id="{BC9F045F-1977-4CE8-9D28-18C4BB68D726}"/>
              </a:ext>
            </a:extLst>
          </p:cNvPr>
          <p:cNvSpPr>
            <a:spLocks noGrp="1"/>
          </p:cNvSpPr>
          <p:nvPr>
            <p:ph type="body" sz="quarter" idx="250" hasCustomPrompt="1"/>
          </p:nvPr>
        </p:nvSpPr>
        <p:spPr>
          <a:xfrm>
            <a:off x="894689" y="5922611"/>
            <a:ext cx="623350" cy="214184"/>
          </a:xfrm>
          <a:prstGeom prst="roundRect">
            <a:avLst/>
          </a:prstGeom>
          <a:solidFill>
            <a:srgbClr val="AACFFF"/>
          </a:solidFill>
        </p:spPr>
        <p:txBody>
          <a:bodyPr anchor="ctr" anchorCtr="1"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ru-RU" dirty="0"/>
              <a:t>    </a:t>
            </a:r>
          </a:p>
        </p:txBody>
      </p:sp>
      <p:sp>
        <p:nvSpPr>
          <p:cNvPr id="247" name="Текст 5">
            <a:extLst>
              <a:ext uri="{FF2B5EF4-FFF2-40B4-BE49-F238E27FC236}">
                <a16:creationId xmlns:a16="http://schemas.microsoft.com/office/drawing/2014/main" id="{B98F52F0-8C01-4D69-A676-230A0E560CE3}"/>
              </a:ext>
            </a:extLst>
          </p:cNvPr>
          <p:cNvSpPr>
            <a:spLocks noGrp="1"/>
          </p:cNvSpPr>
          <p:nvPr>
            <p:ph type="body" sz="quarter" idx="251" hasCustomPrompt="1"/>
          </p:nvPr>
        </p:nvSpPr>
        <p:spPr>
          <a:xfrm>
            <a:off x="894689" y="6272806"/>
            <a:ext cx="623350" cy="214184"/>
          </a:xfrm>
          <a:prstGeom prst="roundRect">
            <a:avLst/>
          </a:prstGeom>
          <a:solidFill>
            <a:srgbClr val="AACFFF"/>
          </a:solidFill>
        </p:spPr>
        <p:txBody>
          <a:bodyPr anchor="ctr" anchorCtr="1"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US" dirty="0"/>
              <a:t>Y</a:t>
            </a:r>
            <a:endParaRPr lang="ru-RU" dirty="0"/>
          </a:p>
        </p:txBody>
      </p:sp>
      <p:sp>
        <p:nvSpPr>
          <p:cNvPr id="250" name="Текст 5">
            <a:extLst>
              <a:ext uri="{FF2B5EF4-FFF2-40B4-BE49-F238E27FC236}">
                <a16:creationId xmlns:a16="http://schemas.microsoft.com/office/drawing/2014/main" id="{1172A6B0-A255-4314-98AA-D10BF5903769}"/>
              </a:ext>
            </a:extLst>
          </p:cNvPr>
          <p:cNvSpPr>
            <a:spLocks noGrp="1"/>
          </p:cNvSpPr>
          <p:nvPr>
            <p:ph type="body" sz="quarter" idx="252" hasCustomPrompt="1"/>
          </p:nvPr>
        </p:nvSpPr>
        <p:spPr>
          <a:xfrm>
            <a:off x="1667988" y="5919981"/>
            <a:ext cx="2883566" cy="214184"/>
          </a:xfrm>
          <a:prstGeom prst="roundRect">
            <a:avLst/>
          </a:prstGeom>
          <a:noFill/>
        </p:spPr>
        <p:txBody>
          <a:bodyPr lIns="0" rIns="0" anchor="ctr" anchorCtr="0">
            <a:noAutofit/>
          </a:bodyPr>
          <a:lstStyle>
            <a:lvl1pPr marL="0" indent="0" algn="l">
              <a:buNone/>
              <a:defRPr sz="1200"/>
            </a:lvl1pPr>
          </a:lstStyle>
          <a:p>
            <a:pPr lvl="0"/>
            <a:r>
              <a:rPr lang="ru-RU" dirty="0"/>
              <a:t>Есть цифровой контент</a:t>
            </a:r>
          </a:p>
        </p:txBody>
      </p:sp>
      <p:sp>
        <p:nvSpPr>
          <p:cNvPr id="251" name="Текст 5">
            <a:extLst>
              <a:ext uri="{FF2B5EF4-FFF2-40B4-BE49-F238E27FC236}">
                <a16:creationId xmlns:a16="http://schemas.microsoft.com/office/drawing/2014/main" id="{4C2505AD-3AF3-4CDC-B6C9-16EFC689ED51}"/>
              </a:ext>
            </a:extLst>
          </p:cNvPr>
          <p:cNvSpPr>
            <a:spLocks noGrp="1"/>
          </p:cNvSpPr>
          <p:nvPr>
            <p:ph type="body" sz="quarter" idx="253" hasCustomPrompt="1"/>
          </p:nvPr>
        </p:nvSpPr>
        <p:spPr>
          <a:xfrm>
            <a:off x="1674473" y="6266934"/>
            <a:ext cx="2883566" cy="214184"/>
          </a:xfrm>
          <a:prstGeom prst="roundRect">
            <a:avLst/>
          </a:prstGeom>
          <a:noFill/>
        </p:spPr>
        <p:txBody>
          <a:bodyPr lIns="0" rIns="0" anchor="ctr" anchorCtr="0">
            <a:noAutofit/>
          </a:bodyPr>
          <a:lstStyle>
            <a:lvl1pPr marL="0" indent="0" algn="l">
              <a:buNone/>
              <a:defRPr sz="1200"/>
            </a:lvl1pPr>
          </a:lstStyle>
          <a:p>
            <a:pPr lvl="0"/>
            <a:r>
              <a:rPr lang="ru-RU" dirty="0"/>
              <a:t>Есть углубленный контент</a:t>
            </a:r>
          </a:p>
        </p:txBody>
      </p:sp>
      <p:sp>
        <p:nvSpPr>
          <p:cNvPr id="252" name="Текст 5">
            <a:extLst>
              <a:ext uri="{FF2B5EF4-FFF2-40B4-BE49-F238E27FC236}">
                <a16:creationId xmlns:a16="http://schemas.microsoft.com/office/drawing/2014/main" id="{34A743FD-E09C-4010-9801-1D9AB38D36C6}"/>
              </a:ext>
            </a:extLst>
          </p:cNvPr>
          <p:cNvSpPr>
            <a:spLocks noGrp="1"/>
          </p:cNvSpPr>
          <p:nvPr>
            <p:ph type="body" sz="quarter" idx="254" hasCustomPrompt="1"/>
          </p:nvPr>
        </p:nvSpPr>
        <p:spPr>
          <a:xfrm>
            <a:off x="4743599" y="5909640"/>
            <a:ext cx="623350" cy="214184"/>
          </a:xfrm>
          <a:prstGeom prst="roundRect">
            <a:avLst/>
          </a:prstGeom>
          <a:solidFill>
            <a:srgbClr val="FFEBCC"/>
          </a:solidFill>
        </p:spPr>
        <p:txBody>
          <a:bodyPr anchor="ctr" anchorCtr="1"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ru-RU" dirty="0"/>
              <a:t>   </a:t>
            </a:r>
          </a:p>
        </p:txBody>
      </p:sp>
      <p:sp>
        <p:nvSpPr>
          <p:cNvPr id="253" name="Текст 5">
            <a:extLst>
              <a:ext uri="{FF2B5EF4-FFF2-40B4-BE49-F238E27FC236}">
                <a16:creationId xmlns:a16="http://schemas.microsoft.com/office/drawing/2014/main" id="{D70FE325-FD56-4F8D-BA64-26D05F1292FA}"/>
              </a:ext>
            </a:extLst>
          </p:cNvPr>
          <p:cNvSpPr>
            <a:spLocks noGrp="1"/>
          </p:cNvSpPr>
          <p:nvPr>
            <p:ph type="body" sz="quarter" idx="255" hasCustomPrompt="1"/>
          </p:nvPr>
        </p:nvSpPr>
        <p:spPr>
          <a:xfrm>
            <a:off x="4743599" y="6259835"/>
            <a:ext cx="623350" cy="214184"/>
          </a:xfrm>
          <a:prstGeom prst="roundRect">
            <a:avLst/>
          </a:prstGeom>
          <a:solidFill>
            <a:srgbClr val="A9D18E"/>
          </a:solidFill>
        </p:spPr>
        <p:txBody>
          <a:bodyPr anchor="ctr" anchorCtr="1"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ru-RU" dirty="0"/>
              <a:t>  </a:t>
            </a:r>
          </a:p>
        </p:txBody>
      </p:sp>
      <p:sp>
        <p:nvSpPr>
          <p:cNvPr id="254" name="Текст 5">
            <a:extLst>
              <a:ext uri="{FF2B5EF4-FFF2-40B4-BE49-F238E27FC236}">
                <a16:creationId xmlns:a16="http://schemas.microsoft.com/office/drawing/2014/main" id="{C7C8103F-B08C-4175-8B7D-AB8CDA347B05}"/>
              </a:ext>
            </a:extLst>
          </p:cNvPr>
          <p:cNvSpPr>
            <a:spLocks noGrp="1"/>
          </p:cNvSpPr>
          <p:nvPr>
            <p:ph type="body" sz="quarter" idx="256" hasCustomPrompt="1"/>
          </p:nvPr>
        </p:nvSpPr>
        <p:spPr>
          <a:xfrm>
            <a:off x="5516898" y="5907010"/>
            <a:ext cx="2883566" cy="214184"/>
          </a:xfrm>
          <a:prstGeom prst="roundRect">
            <a:avLst/>
          </a:prstGeom>
          <a:noFill/>
        </p:spPr>
        <p:txBody>
          <a:bodyPr lIns="0" rIns="0" anchor="ctr" anchorCtr="0">
            <a:noAutofit/>
          </a:bodyPr>
          <a:lstStyle>
            <a:lvl1pPr marL="0" indent="0" algn="l">
              <a:buNone/>
              <a:defRPr sz="1200"/>
            </a:lvl1pPr>
          </a:lstStyle>
          <a:p>
            <a:pPr lvl="0"/>
            <a:r>
              <a:rPr lang="ru-RU" dirty="0"/>
              <a:t>Нет цифрового контента</a:t>
            </a:r>
          </a:p>
        </p:txBody>
      </p:sp>
      <p:sp>
        <p:nvSpPr>
          <p:cNvPr id="255" name="Текст 5">
            <a:extLst>
              <a:ext uri="{FF2B5EF4-FFF2-40B4-BE49-F238E27FC236}">
                <a16:creationId xmlns:a16="http://schemas.microsoft.com/office/drawing/2014/main" id="{16913046-7AA3-4BCC-A8C7-363DCE7D9675}"/>
              </a:ext>
            </a:extLst>
          </p:cNvPr>
          <p:cNvSpPr>
            <a:spLocks noGrp="1"/>
          </p:cNvSpPr>
          <p:nvPr>
            <p:ph type="body" sz="quarter" idx="257" hasCustomPrompt="1"/>
          </p:nvPr>
        </p:nvSpPr>
        <p:spPr>
          <a:xfrm>
            <a:off x="5523383" y="6274339"/>
            <a:ext cx="3260694" cy="193807"/>
          </a:xfrm>
          <a:prstGeom prst="roundRect">
            <a:avLst/>
          </a:prstGeom>
          <a:noFill/>
        </p:spPr>
        <p:txBody>
          <a:bodyPr lIns="0" rIns="0" anchor="ctr" anchorCtr="0">
            <a:noAutofit/>
          </a:bodyPr>
          <a:lstStyle>
            <a:lvl1pPr marL="0" indent="0" algn="l">
              <a:buNone/>
              <a:defRPr sz="1200"/>
            </a:lvl1pPr>
          </a:lstStyle>
          <a:p>
            <a:pPr lvl="0"/>
            <a:r>
              <a:rPr lang="ru-RU" dirty="0"/>
              <a:t>ЭОР включен в Федеральный перечень</a:t>
            </a:r>
          </a:p>
        </p:txBody>
      </p:sp>
      <p:sp>
        <p:nvSpPr>
          <p:cNvPr id="256" name="Текст 5">
            <a:extLst>
              <a:ext uri="{FF2B5EF4-FFF2-40B4-BE49-F238E27FC236}">
                <a16:creationId xmlns:a16="http://schemas.microsoft.com/office/drawing/2014/main" id="{1D5F0B3C-E07B-46E7-95EF-9EBC56BEF1B4}"/>
              </a:ext>
            </a:extLst>
          </p:cNvPr>
          <p:cNvSpPr>
            <a:spLocks noGrp="1"/>
          </p:cNvSpPr>
          <p:nvPr>
            <p:ph type="body" sz="quarter" idx="258" hasCustomPrompt="1"/>
          </p:nvPr>
        </p:nvSpPr>
        <p:spPr>
          <a:xfrm>
            <a:off x="8615208" y="5880458"/>
            <a:ext cx="623350" cy="214184"/>
          </a:xfrm>
          <a:prstGeom prst="roundRect">
            <a:avLst/>
          </a:prstGeom>
          <a:solidFill>
            <a:schemeClr val="bg1"/>
          </a:solidFill>
        </p:spPr>
        <p:txBody>
          <a:bodyPr anchor="ctr" anchorCtr="1"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ru-RU" dirty="0"/>
              <a:t>  </a:t>
            </a:r>
          </a:p>
        </p:txBody>
      </p:sp>
      <p:sp>
        <p:nvSpPr>
          <p:cNvPr id="258" name="Текст 5">
            <a:extLst>
              <a:ext uri="{FF2B5EF4-FFF2-40B4-BE49-F238E27FC236}">
                <a16:creationId xmlns:a16="http://schemas.microsoft.com/office/drawing/2014/main" id="{D396E687-191C-44F8-AC24-0B9301753024}"/>
              </a:ext>
            </a:extLst>
          </p:cNvPr>
          <p:cNvSpPr>
            <a:spLocks noGrp="1"/>
          </p:cNvSpPr>
          <p:nvPr>
            <p:ph type="body" sz="quarter" idx="260" hasCustomPrompt="1"/>
          </p:nvPr>
        </p:nvSpPr>
        <p:spPr>
          <a:xfrm>
            <a:off x="9388507" y="5904688"/>
            <a:ext cx="2586242" cy="252921"/>
          </a:xfrm>
          <a:prstGeom prst="roundRect">
            <a:avLst/>
          </a:prstGeom>
          <a:noFill/>
        </p:spPr>
        <p:txBody>
          <a:bodyPr lIns="0" tIns="0" rIns="0" bIns="0" anchor="t" anchorCtr="0">
            <a:noAutofit/>
          </a:bodyPr>
          <a:lstStyle>
            <a:lvl1pPr marL="0" indent="0" algn="l">
              <a:buNone/>
              <a:defRPr sz="1200"/>
            </a:lvl1pPr>
          </a:lstStyle>
          <a:p>
            <a:pPr lvl="0"/>
            <a:r>
              <a:rPr lang="ru-RU" dirty="0"/>
              <a:t>Отсутствует предмет в учебном плане</a:t>
            </a:r>
          </a:p>
        </p:txBody>
      </p:sp>
    </p:spTree>
    <p:extLst>
      <p:ext uri="{BB962C8B-B14F-4D97-AF65-F5344CB8AC3E}">
        <p14:creationId xmlns:p14="http://schemas.microsoft.com/office/powerpoint/2010/main" val="426895226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Таблица для заполнени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BB07E6C-C058-4637-B24D-319F2246B7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09565"/>
          </a:xfrm>
          <a:prstGeom prst="rect">
            <a:avLst/>
          </a:prstGeom>
        </p:spPr>
        <p:txBody>
          <a:bodyPr/>
          <a:lstStyle>
            <a:lvl1pPr>
              <a:defRPr sz="2400" b="1"/>
            </a:lvl1pPr>
          </a:lstStyle>
          <a:p>
            <a:r>
              <a:rPr lang="de-DE"/>
              <a:t>Mastertitelformat bearbeiten</a:t>
            </a:r>
            <a:endParaRPr lang="ru-RU" dirty="0"/>
          </a:p>
        </p:txBody>
      </p:sp>
      <p:sp>
        <p:nvSpPr>
          <p:cNvPr id="38" name="Текст 5">
            <a:extLst>
              <a:ext uri="{FF2B5EF4-FFF2-40B4-BE49-F238E27FC236}">
                <a16:creationId xmlns:a16="http://schemas.microsoft.com/office/drawing/2014/main" id="{CEF83344-192A-479D-B645-DA0F0F7DC238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3782183" y="1220003"/>
            <a:ext cx="623350" cy="214184"/>
          </a:xfrm>
          <a:prstGeom prst="roundRect">
            <a:avLst/>
          </a:prstGeom>
          <a:solidFill>
            <a:schemeClr val="bg1"/>
          </a:solidFill>
        </p:spPr>
        <p:txBody>
          <a:bodyPr lIns="0" tIns="0" rIns="0" bIns="0" anchor="ctr" anchorCtr="1"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US" dirty="0"/>
              <a:t>Y</a:t>
            </a:r>
            <a:endParaRPr lang="ru-RU" dirty="0"/>
          </a:p>
        </p:txBody>
      </p:sp>
      <p:sp>
        <p:nvSpPr>
          <p:cNvPr id="39" name="Текст 5">
            <a:extLst>
              <a:ext uri="{FF2B5EF4-FFF2-40B4-BE49-F238E27FC236}">
                <a16:creationId xmlns:a16="http://schemas.microsoft.com/office/drawing/2014/main" id="{75479F12-910F-4277-9EAF-DADC107E9F05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3782183" y="1472630"/>
            <a:ext cx="623350" cy="214184"/>
          </a:xfrm>
          <a:prstGeom prst="roundRect">
            <a:avLst/>
          </a:prstGeom>
          <a:solidFill>
            <a:schemeClr val="bg1"/>
          </a:solidFill>
        </p:spPr>
        <p:txBody>
          <a:bodyPr lIns="0" tIns="0" rIns="0" bIns="0" anchor="ctr" anchorCtr="1"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US" dirty="0"/>
              <a:t>Y</a:t>
            </a:r>
            <a:endParaRPr lang="ru-RU" dirty="0"/>
          </a:p>
        </p:txBody>
      </p:sp>
      <p:sp>
        <p:nvSpPr>
          <p:cNvPr id="40" name="Текст 5">
            <a:extLst>
              <a:ext uri="{FF2B5EF4-FFF2-40B4-BE49-F238E27FC236}">
                <a16:creationId xmlns:a16="http://schemas.microsoft.com/office/drawing/2014/main" id="{372E7179-E6E3-4AD9-8912-5FEE8F962878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3782183" y="1725257"/>
            <a:ext cx="623350" cy="214184"/>
          </a:xfrm>
          <a:prstGeom prst="roundRect">
            <a:avLst/>
          </a:prstGeom>
          <a:solidFill>
            <a:schemeClr val="bg1"/>
          </a:solidFill>
        </p:spPr>
        <p:txBody>
          <a:bodyPr lIns="0" tIns="0" rIns="0" bIns="0" anchor="ctr" anchorCtr="1"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US" dirty="0"/>
              <a:t>Y</a:t>
            </a:r>
            <a:r>
              <a:rPr lang="ru-RU" dirty="0"/>
              <a:t>    </a:t>
            </a:r>
          </a:p>
        </p:txBody>
      </p:sp>
      <p:sp>
        <p:nvSpPr>
          <p:cNvPr id="41" name="Текст 5">
            <a:extLst>
              <a:ext uri="{FF2B5EF4-FFF2-40B4-BE49-F238E27FC236}">
                <a16:creationId xmlns:a16="http://schemas.microsoft.com/office/drawing/2014/main" id="{BD77F47E-6E72-46A3-9D80-046D9F40D8F0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3782183" y="1977884"/>
            <a:ext cx="623350" cy="214184"/>
          </a:xfrm>
          <a:prstGeom prst="roundRect">
            <a:avLst/>
          </a:prstGeom>
          <a:solidFill>
            <a:schemeClr val="bg1"/>
          </a:solidFill>
        </p:spPr>
        <p:txBody>
          <a:bodyPr lIns="0" tIns="0" rIns="0" bIns="0" anchor="ctr" anchorCtr="1"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US" dirty="0"/>
              <a:t>Y</a:t>
            </a:r>
            <a:endParaRPr lang="ru-RU" dirty="0"/>
          </a:p>
        </p:txBody>
      </p:sp>
      <p:sp>
        <p:nvSpPr>
          <p:cNvPr id="42" name="Текст 5">
            <a:extLst>
              <a:ext uri="{FF2B5EF4-FFF2-40B4-BE49-F238E27FC236}">
                <a16:creationId xmlns:a16="http://schemas.microsoft.com/office/drawing/2014/main" id="{74982FDD-3272-4AAE-92BA-0D8DA1CE5DAD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3782183" y="2230511"/>
            <a:ext cx="623350" cy="214184"/>
          </a:xfrm>
          <a:prstGeom prst="roundRect">
            <a:avLst/>
          </a:prstGeom>
          <a:solidFill>
            <a:schemeClr val="bg1"/>
          </a:solidFill>
        </p:spPr>
        <p:txBody>
          <a:bodyPr lIns="0" tIns="0" rIns="0" bIns="0" anchor="ctr" anchorCtr="1"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US" dirty="0"/>
              <a:t>Y</a:t>
            </a:r>
            <a:endParaRPr lang="ru-RU" dirty="0"/>
          </a:p>
        </p:txBody>
      </p:sp>
      <p:sp>
        <p:nvSpPr>
          <p:cNvPr id="43" name="Текст 5">
            <a:extLst>
              <a:ext uri="{FF2B5EF4-FFF2-40B4-BE49-F238E27FC236}">
                <a16:creationId xmlns:a16="http://schemas.microsoft.com/office/drawing/2014/main" id="{1892CBEC-BCD4-4AFE-A514-0CFB5095DAE6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3782183" y="2483138"/>
            <a:ext cx="623350" cy="214184"/>
          </a:xfrm>
          <a:prstGeom prst="roundRect">
            <a:avLst/>
          </a:prstGeom>
          <a:solidFill>
            <a:schemeClr val="bg1"/>
          </a:solidFill>
        </p:spPr>
        <p:txBody>
          <a:bodyPr lIns="0" tIns="0" rIns="0" bIns="0" anchor="ctr" anchorCtr="1"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US" dirty="0"/>
              <a:t>Y</a:t>
            </a:r>
            <a:endParaRPr lang="ru-RU" dirty="0"/>
          </a:p>
        </p:txBody>
      </p:sp>
      <p:sp>
        <p:nvSpPr>
          <p:cNvPr id="44" name="Текст 5">
            <a:extLst>
              <a:ext uri="{FF2B5EF4-FFF2-40B4-BE49-F238E27FC236}">
                <a16:creationId xmlns:a16="http://schemas.microsoft.com/office/drawing/2014/main" id="{A85B61A9-F9D8-435D-9616-2D358B556EF6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3782183" y="2735765"/>
            <a:ext cx="623350" cy="214184"/>
          </a:xfrm>
          <a:prstGeom prst="roundRect">
            <a:avLst/>
          </a:prstGeom>
          <a:solidFill>
            <a:schemeClr val="bg1"/>
          </a:solidFill>
        </p:spPr>
        <p:txBody>
          <a:bodyPr lIns="0" tIns="0" rIns="0" bIns="0" anchor="ctr" anchorCtr="1"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US" dirty="0"/>
              <a:t>Y</a:t>
            </a:r>
            <a:endParaRPr lang="ru-RU" dirty="0"/>
          </a:p>
        </p:txBody>
      </p:sp>
      <p:sp>
        <p:nvSpPr>
          <p:cNvPr id="45" name="Текст 5">
            <a:extLst>
              <a:ext uri="{FF2B5EF4-FFF2-40B4-BE49-F238E27FC236}">
                <a16:creationId xmlns:a16="http://schemas.microsoft.com/office/drawing/2014/main" id="{6ABCC900-A1A0-4A12-81C0-9F1BFB615393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3782183" y="2988392"/>
            <a:ext cx="623350" cy="214184"/>
          </a:xfrm>
          <a:prstGeom prst="roundRect">
            <a:avLst/>
          </a:prstGeom>
          <a:solidFill>
            <a:schemeClr val="bg1"/>
          </a:solidFill>
        </p:spPr>
        <p:txBody>
          <a:bodyPr lIns="0" tIns="0" rIns="0" bIns="0" anchor="ctr" anchorCtr="1"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US" dirty="0"/>
              <a:t>Y</a:t>
            </a:r>
            <a:endParaRPr lang="ru-RU" dirty="0"/>
          </a:p>
        </p:txBody>
      </p:sp>
      <p:sp>
        <p:nvSpPr>
          <p:cNvPr id="46" name="Текст 5">
            <a:extLst>
              <a:ext uri="{FF2B5EF4-FFF2-40B4-BE49-F238E27FC236}">
                <a16:creationId xmlns:a16="http://schemas.microsoft.com/office/drawing/2014/main" id="{4E17EDCC-6E80-4B83-A530-A09FCB962FE1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3782183" y="3241019"/>
            <a:ext cx="623350" cy="214184"/>
          </a:xfrm>
          <a:prstGeom prst="roundRect">
            <a:avLst/>
          </a:prstGeom>
          <a:solidFill>
            <a:schemeClr val="bg1"/>
          </a:solidFill>
        </p:spPr>
        <p:txBody>
          <a:bodyPr lIns="0" tIns="0" rIns="0" bIns="0" anchor="ctr" anchorCtr="1"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US" dirty="0"/>
              <a:t>Y</a:t>
            </a:r>
            <a:endParaRPr lang="ru-RU" dirty="0"/>
          </a:p>
        </p:txBody>
      </p:sp>
      <p:sp>
        <p:nvSpPr>
          <p:cNvPr id="47" name="Текст 5">
            <a:extLst>
              <a:ext uri="{FF2B5EF4-FFF2-40B4-BE49-F238E27FC236}">
                <a16:creationId xmlns:a16="http://schemas.microsoft.com/office/drawing/2014/main" id="{79618895-D5F7-4990-B3C8-66EDA2C9B67A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3782183" y="3493646"/>
            <a:ext cx="623350" cy="214184"/>
          </a:xfrm>
          <a:prstGeom prst="roundRect">
            <a:avLst/>
          </a:prstGeom>
          <a:solidFill>
            <a:schemeClr val="bg1"/>
          </a:solidFill>
        </p:spPr>
        <p:txBody>
          <a:bodyPr lIns="0" tIns="0" rIns="0" bIns="0" anchor="ctr" anchorCtr="1"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US" dirty="0"/>
              <a:t>Y</a:t>
            </a:r>
            <a:endParaRPr lang="ru-RU" dirty="0"/>
          </a:p>
        </p:txBody>
      </p:sp>
      <p:sp>
        <p:nvSpPr>
          <p:cNvPr id="48" name="Текст 5">
            <a:extLst>
              <a:ext uri="{FF2B5EF4-FFF2-40B4-BE49-F238E27FC236}">
                <a16:creationId xmlns:a16="http://schemas.microsoft.com/office/drawing/2014/main" id="{0493E96F-1723-4F0F-8F37-FDD41FD08901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3782183" y="3746273"/>
            <a:ext cx="623350" cy="214184"/>
          </a:xfrm>
          <a:prstGeom prst="roundRect">
            <a:avLst/>
          </a:prstGeom>
          <a:solidFill>
            <a:schemeClr val="bg1"/>
          </a:solidFill>
        </p:spPr>
        <p:txBody>
          <a:bodyPr lIns="0" tIns="0" rIns="0" bIns="0" anchor="ctr" anchorCtr="1"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US" dirty="0"/>
              <a:t>Y</a:t>
            </a:r>
            <a:endParaRPr lang="ru-RU" dirty="0"/>
          </a:p>
        </p:txBody>
      </p:sp>
      <p:sp>
        <p:nvSpPr>
          <p:cNvPr id="49" name="Текст 5">
            <a:extLst>
              <a:ext uri="{FF2B5EF4-FFF2-40B4-BE49-F238E27FC236}">
                <a16:creationId xmlns:a16="http://schemas.microsoft.com/office/drawing/2014/main" id="{37F0B27B-6484-4CF7-990F-4091AA3C0AFD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3782183" y="3998900"/>
            <a:ext cx="623350" cy="214184"/>
          </a:xfrm>
          <a:prstGeom prst="roundRect">
            <a:avLst/>
          </a:prstGeom>
          <a:solidFill>
            <a:schemeClr val="bg1"/>
          </a:solidFill>
        </p:spPr>
        <p:txBody>
          <a:bodyPr lIns="0" tIns="0" rIns="0" bIns="0" anchor="ctr" anchorCtr="1"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US" dirty="0"/>
              <a:t>Y</a:t>
            </a:r>
            <a:endParaRPr lang="ru-RU" dirty="0"/>
          </a:p>
        </p:txBody>
      </p:sp>
      <p:sp>
        <p:nvSpPr>
          <p:cNvPr id="50" name="Текст 5">
            <a:extLst>
              <a:ext uri="{FF2B5EF4-FFF2-40B4-BE49-F238E27FC236}">
                <a16:creationId xmlns:a16="http://schemas.microsoft.com/office/drawing/2014/main" id="{936E5AE2-5124-4A91-BCC6-35CE8B0168F8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3782183" y="4251527"/>
            <a:ext cx="623350" cy="214184"/>
          </a:xfrm>
          <a:prstGeom prst="roundRect">
            <a:avLst/>
          </a:prstGeom>
          <a:solidFill>
            <a:schemeClr val="bg1"/>
          </a:solidFill>
        </p:spPr>
        <p:txBody>
          <a:bodyPr lIns="0" tIns="0" rIns="0" bIns="0" anchor="ctr" anchorCtr="1"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US" dirty="0"/>
              <a:t>Y</a:t>
            </a:r>
            <a:endParaRPr lang="ru-RU" dirty="0"/>
          </a:p>
        </p:txBody>
      </p:sp>
      <p:sp>
        <p:nvSpPr>
          <p:cNvPr id="51" name="Текст 5">
            <a:extLst>
              <a:ext uri="{FF2B5EF4-FFF2-40B4-BE49-F238E27FC236}">
                <a16:creationId xmlns:a16="http://schemas.microsoft.com/office/drawing/2014/main" id="{EC76CBDF-D507-446C-A923-6322A7CC8F8C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3782183" y="4504154"/>
            <a:ext cx="623350" cy="214184"/>
          </a:xfrm>
          <a:prstGeom prst="roundRect">
            <a:avLst/>
          </a:prstGeom>
          <a:solidFill>
            <a:schemeClr val="bg1"/>
          </a:solidFill>
        </p:spPr>
        <p:txBody>
          <a:bodyPr lIns="0" tIns="0" rIns="0" bIns="0" anchor="ctr" anchorCtr="1"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US" dirty="0"/>
              <a:t>Y</a:t>
            </a:r>
            <a:endParaRPr lang="ru-RU" dirty="0"/>
          </a:p>
        </p:txBody>
      </p:sp>
      <p:sp>
        <p:nvSpPr>
          <p:cNvPr id="52" name="Текст 5">
            <a:extLst>
              <a:ext uri="{FF2B5EF4-FFF2-40B4-BE49-F238E27FC236}">
                <a16:creationId xmlns:a16="http://schemas.microsoft.com/office/drawing/2014/main" id="{10BB15AB-706A-46A5-A818-150DD37884C3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3782183" y="4756781"/>
            <a:ext cx="623350" cy="214184"/>
          </a:xfrm>
          <a:prstGeom prst="roundRect">
            <a:avLst/>
          </a:prstGeom>
          <a:solidFill>
            <a:schemeClr val="bg1"/>
          </a:solidFill>
        </p:spPr>
        <p:txBody>
          <a:bodyPr lIns="0" tIns="0" rIns="0" bIns="0" anchor="ctr" anchorCtr="1"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US" dirty="0"/>
              <a:t>Y</a:t>
            </a:r>
            <a:endParaRPr lang="ru-RU" dirty="0"/>
          </a:p>
        </p:txBody>
      </p:sp>
      <p:sp>
        <p:nvSpPr>
          <p:cNvPr id="53" name="Текст 5">
            <a:extLst>
              <a:ext uri="{FF2B5EF4-FFF2-40B4-BE49-F238E27FC236}">
                <a16:creationId xmlns:a16="http://schemas.microsoft.com/office/drawing/2014/main" id="{73ABFD55-162F-4D71-8A55-90BB931D993C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3782183" y="5009408"/>
            <a:ext cx="623350" cy="214184"/>
          </a:xfrm>
          <a:prstGeom prst="roundRect">
            <a:avLst/>
          </a:prstGeom>
          <a:solidFill>
            <a:schemeClr val="bg1"/>
          </a:solidFill>
        </p:spPr>
        <p:txBody>
          <a:bodyPr lIns="0" tIns="0" rIns="0" bIns="0" anchor="ctr" anchorCtr="1"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US" dirty="0"/>
              <a:t>Y</a:t>
            </a:r>
            <a:endParaRPr lang="ru-RU" dirty="0"/>
          </a:p>
        </p:txBody>
      </p:sp>
      <p:sp>
        <p:nvSpPr>
          <p:cNvPr id="54" name="Текст 5">
            <a:extLst>
              <a:ext uri="{FF2B5EF4-FFF2-40B4-BE49-F238E27FC236}">
                <a16:creationId xmlns:a16="http://schemas.microsoft.com/office/drawing/2014/main" id="{83EDA933-0980-4CCE-8F7F-7840238FAD6D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3782183" y="5262035"/>
            <a:ext cx="623350" cy="214184"/>
          </a:xfrm>
          <a:prstGeom prst="roundRect">
            <a:avLst/>
          </a:prstGeom>
          <a:solidFill>
            <a:schemeClr val="bg1"/>
          </a:solidFill>
        </p:spPr>
        <p:txBody>
          <a:bodyPr lIns="0" tIns="0" rIns="0" bIns="0" anchor="ctr" anchorCtr="1"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US" dirty="0"/>
              <a:t>Y</a:t>
            </a:r>
            <a:endParaRPr lang="ru-RU" dirty="0"/>
          </a:p>
        </p:txBody>
      </p:sp>
      <p:sp>
        <p:nvSpPr>
          <p:cNvPr id="55" name="Текст 5">
            <a:extLst>
              <a:ext uri="{FF2B5EF4-FFF2-40B4-BE49-F238E27FC236}">
                <a16:creationId xmlns:a16="http://schemas.microsoft.com/office/drawing/2014/main" id="{CC48C481-757D-4097-AEEF-7ABF1D31A927}"/>
              </a:ext>
            </a:extLst>
          </p:cNvPr>
          <p:cNvSpPr>
            <a:spLocks noGrp="1"/>
          </p:cNvSpPr>
          <p:nvPr>
            <p:ph type="body" sz="quarter" idx="59" hasCustomPrompt="1"/>
          </p:nvPr>
        </p:nvSpPr>
        <p:spPr>
          <a:xfrm>
            <a:off x="3782183" y="5514662"/>
            <a:ext cx="623350" cy="214184"/>
          </a:xfrm>
          <a:prstGeom prst="roundRect">
            <a:avLst/>
          </a:prstGeom>
          <a:solidFill>
            <a:schemeClr val="bg1"/>
          </a:solidFill>
        </p:spPr>
        <p:txBody>
          <a:bodyPr lIns="0" tIns="0" rIns="0" bIns="0" anchor="ctr" anchorCtr="1"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US" dirty="0"/>
              <a:t>Y</a:t>
            </a:r>
            <a:endParaRPr lang="ru-RU" dirty="0"/>
          </a:p>
        </p:txBody>
      </p:sp>
      <p:sp>
        <p:nvSpPr>
          <p:cNvPr id="57" name="Текст 5">
            <a:extLst>
              <a:ext uri="{FF2B5EF4-FFF2-40B4-BE49-F238E27FC236}">
                <a16:creationId xmlns:a16="http://schemas.microsoft.com/office/drawing/2014/main" id="{4D75346E-8101-453C-BE19-6E1AADDB1822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4448054" y="1220003"/>
            <a:ext cx="623350" cy="214184"/>
          </a:xfrm>
          <a:prstGeom prst="roundRect">
            <a:avLst/>
          </a:prstGeom>
          <a:solidFill>
            <a:schemeClr val="bg1"/>
          </a:solidFill>
        </p:spPr>
        <p:txBody>
          <a:bodyPr lIns="0" tIns="0" rIns="0" bIns="0" anchor="ctr" anchorCtr="1"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US" dirty="0"/>
              <a:t>Y</a:t>
            </a:r>
            <a:endParaRPr lang="ru-RU" dirty="0"/>
          </a:p>
        </p:txBody>
      </p:sp>
      <p:sp>
        <p:nvSpPr>
          <p:cNvPr id="58" name="Текст 5">
            <a:extLst>
              <a:ext uri="{FF2B5EF4-FFF2-40B4-BE49-F238E27FC236}">
                <a16:creationId xmlns:a16="http://schemas.microsoft.com/office/drawing/2014/main" id="{817A0481-3B20-4E3E-ABD2-8D6322F615F6}"/>
              </a:ext>
            </a:extLst>
          </p:cNvPr>
          <p:cNvSpPr>
            <a:spLocks noGrp="1"/>
          </p:cNvSpPr>
          <p:nvPr>
            <p:ph type="body" sz="quarter" idx="62" hasCustomPrompt="1"/>
          </p:nvPr>
        </p:nvSpPr>
        <p:spPr>
          <a:xfrm>
            <a:off x="4448054" y="1472630"/>
            <a:ext cx="623350" cy="214184"/>
          </a:xfrm>
          <a:prstGeom prst="roundRect">
            <a:avLst/>
          </a:prstGeom>
          <a:solidFill>
            <a:schemeClr val="bg1"/>
          </a:solidFill>
        </p:spPr>
        <p:txBody>
          <a:bodyPr lIns="0" tIns="0" rIns="0" bIns="0" anchor="ctr" anchorCtr="1"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US" dirty="0"/>
              <a:t>Y</a:t>
            </a:r>
            <a:endParaRPr lang="ru-RU" dirty="0"/>
          </a:p>
        </p:txBody>
      </p:sp>
      <p:sp>
        <p:nvSpPr>
          <p:cNvPr id="59" name="Текст 5">
            <a:extLst>
              <a:ext uri="{FF2B5EF4-FFF2-40B4-BE49-F238E27FC236}">
                <a16:creationId xmlns:a16="http://schemas.microsoft.com/office/drawing/2014/main" id="{FA026310-86EE-454E-A6BC-B2024B73DC7C}"/>
              </a:ext>
            </a:extLst>
          </p:cNvPr>
          <p:cNvSpPr>
            <a:spLocks noGrp="1"/>
          </p:cNvSpPr>
          <p:nvPr>
            <p:ph type="body" sz="quarter" idx="63" hasCustomPrompt="1"/>
          </p:nvPr>
        </p:nvSpPr>
        <p:spPr>
          <a:xfrm>
            <a:off x="4448054" y="1725257"/>
            <a:ext cx="623350" cy="214184"/>
          </a:xfrm>
          <a:prstGeom prst="roundRect">
            <a:avLst/>
          </a:prstGeom>
          <a:solidFill>
            <a:schemeClr val="bg1"/>
          </a:solidFill>
        </p:spPr>
        <p:txBody>
          <a:bodyPr lIns="0" tIns="0" rIns="0" bIns="0" anchor="ctr" anchorCtr="1"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US" dirty="0"/>
              <a:t>Y</a:t>
            </a:r>
            <a:r>
              <a:rPr lang="ru-RU" dirty="0"/>
              <a:t>    </a:t>
            </a:r>
          </a:p>
        </p:txBody>
      </p:sp>
      <p:sp>
        <p:nvSpPr>
          <p:cNvPr id="60" name="Текст 5">
            <a:extLst>
              <a:ext uri="{FF2B5EF4-FFF2-40B4-BE49-F238E27FC236}">
                <a16:creationId xmlns:a16="http://schemas.microsoft.com/office/drawing/2014/main" id="{5FD599BE-E08E-4D35-B5BC-587FE7D4A082}"/>
              </a:ext>
            </a:extLst>
          </p:cNvPr>
          <p:cNvSpPr>
            <a:spLocks noGrp="1"/>
          </p:cNvSpPr>
          <p:nvPr>
            <p:ph type="body" sz="quarter" idx="64" hasCustomPrompt="1"/>
          </p:nvPr>
        </p:nvSpPr>
        <p:spPr>
          <a:xfrm>
            <a:off x="4448054" y="1977884"/>
            <a:ext cx="623350" cy="214184"/>
          </a:xfrm>
          <a:prstGeom prst="roundRect">
            <a:avLst/>
          </a:prstGeom>
          <a:solidFill>
            <a:schemeClr val="bg1"/>
          </a:solidFill>
        </p:spPr>
        <p:txBody>
          <a:bodyPr lIns="0" tIns="0" rIns="0" bIns="0" anchor="ctr" anchorCtr="1"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US" dirty="0"/>
              <a:t>Y</a:t>
            </a:r>
            <a:endParaRPr lang="ru-RU" dirty="0"/>
          </a:p>
        </p:txBody>
      </p:sp>
      <p:sp>
        <p:nvSpPr>
          <p:cNvPr id="61" name="Текст 5">
            <a:extLst>
              <a:ext uri="{FF2B5EF4-FFF2-40B4-BE49-F238E27FC236}">
                <a16:creationId xmlns:a16="http://schemas.microsoft.com/office/drawing/2014/main" id="{C0C8AB51-9D44-4C1C-BD54-0C228EBE2BC9}"/>
              </a:ext>
            </a:extLst>
          </p:cNvPr>
          <p:cNvSpPr>
            <a:spLocks noGrp="1"/>
          </p:cNvSpPr>
          <p:nvPr>
            <p:ph type="body" sz="quarter" idx="65" hasCustomPrompt="1"/>
          </p:nvPr>
        </p:nvSpPr>
        <p:spPr>
          <a:xfrm>
            <a:off x="4448054" y="2230511"/>
            <a:ext cx="623350" cy="214184"/>
          </a:xfrm>
          <a:prstGeom prst="roundRect">
            <a:avLst/>
          </a:prstGeom>
          <a:solidFill>
            <a:schemeClr val="bg1"/>
          </a:solidFill>
        </p:spPr>
        <p:txBody>
          <a:bodyPr lIns="0" tIns="0" rIns="0" bIns="0" anchor="ctr" anchorCtr="1"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US" dirty="0"/>
              <a:t>Y</a:t>
            </a:r>
            <a:endParaRPr lang="ru-RU" dirty="0"/>
          </a:p>
        </p:txBody>
      </p:sp>
      <p:sp>
        <p:nvSpPr>
          <p:cNvPr id="62" name="Текст 5">
            <a:extLst>
              <a:ext uri="{FF2B5EF4-FFF2-40B4-BE49-F238E27FC236}">
                <a16:creationId xmlns:a16="http://schemas.microsoft.com/office/drawing/2014/main" id="{0CC49AD7-3C6E-44A3-8D93-B2E5F15DF8D2}"/>
              </a:ext>
            </a:extLst>
          </p:cNvPr>
          <p:cNvSpPr>
            <a:spLocks noGrp="1"/>
          </p:cNvSpPr>
          <p:nvPr>
            <p:ph type="body" sz="quarter" idx="66" hasCustomPrompt="1"/>
          </p:nvPr>
        </p:nvSpPr>
        <p:spPr>
          <a:xfrm>
            <a:off x="4448054" y="2483138"/>
            <a:ext cx="623350" cy="214184"/>
          </a:xfrm>
          <a:prstGeom prst="roundRect">
            <a:avLst/>
          </a:prstGeom>
          <a:solidFill>
            <a:schemeClr val="bg1"/>
          </a:solidFill>
        </p:spPr>
        <p:txBody>
          <a:bodyPr lIns="0" tIns="0" rIns="0" bIns="0" anchor="ctr" anchorCtr="1"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US" dirty="0"/>
              <a:t>Y</a:t>
            </a:r>
            <a:endParaRPr lang="ru-RU" dirty="0"/>
          </a:p>
        </p:txBody>
      </p:sp>
      <p:sp>
        <p:nvSpPr>
          <p:cNvPr id="63" name="Текст 5">
            <a:extLst>
              <a:ext uri="{FF2B5EF4-FFF2-40B4-BE49-F238E27FC236}">
                <a16:creationId xmlns:a16="http://schemas.microsoft.com/office/drawing/2014/main" id="{E8128F39-7392-4719-B0C8-4D6FC6F1A465}"/>
              </a:ext>
            </a:extLst>
          </p:cNvPr>
          <p:cNvSpPr>
            <a:spLocks noGrp="1"/>
          </p:cNvSpPr>
          <p:nvPr>
            <p:ph type="body" sz="quarter" idx="67" hasCustomPrompt="1"/>
          </p:nvPr>
        </p:nvSpPr>
        <p:spPr>
          <a:xfrm>
            <a:off x="4448054" y="2735765"/>
            <a:ext cx="623350" cy="214184"/>
          </a:xfrm>
          <a:prstGeom prst="roundRect">
            <a:avLst/>
          </a:prstGeom>
          <a:solidFill>
            <a:schemeClr val="bg1"/>
          </a:solidFill>
        </p:spPr>
        <p:txBody>
          <a:bodyPr lIns="0" tIns="0" rIns="0" bIns="0" anchor="ctr" anchorCtr="1"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US" dirty="0"/>
              <a:t>Y</a:t>
            </a:r>
            <a:endParaRPr lang="ru-RU" dirty="0"/>
          </a:p>
        </p:txBody>
      </p:sp>
      <p:sp>
        <p:nvSpPr>
          <p:cNvPr id="64" name="Текст 5">
            <a:extLst>
              <a:ext uri="{FF2B5EF4-FFF2-40B4-BE49-F238E27FC236}">
                <a16:creationId xmlns:a16="http://schemas.microsoft.com/office/drawing/2014/main" id="{3016DDDD-50F3-4E3B-9868-E4662EADDFD0}"/>
              </a:ext>
            </a:extLst>
          </p:cNvPr>
          <p:cNvSpPr>
            <a:spLocks noGrp="1"/>
          </p:cNvSpPr>
          <p:nvPr>
            <p:ph type="body" sz="quarter" idx="68" hasCustomPrompt="1"/>
          </p:nvPr>
        </p:nvSpPr>
        <p:spPr>
          <a:xfrm>
            <a:off x="4448054" y="2988392"/>
            <a:ext cx="623350" cy="214184"/>
          </a:xfrm>
          <a:prstGeom prst="roundRect">
            <a:avLst/>
          </a:prstGeom>
          <a:solidFill>
            <a:schemeClr val="bg1"/>
          </a:solidFill>
        </p:spPr>
        <p:txBody>
          <a:bodyPr lIns="0" tIns="0" rIns="0" bIns="0" anchor="ctr" anchorCtr="1"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US" dirty="0"/>
              <a:t>Y</a:t>
            </a:r>
            <a:endParaRPr lang="ru-RU" dirty="0"/>
          </a:p>
        </p:txBody>
      </p:sp>
      <p:sp>
        <p:nvSpPr>
          <p:cNvPr id="65" name="Текст 5">
            <a:extLst>
              <a:ext uri="{FF2B5EF4-FFF2-40B4-BE49-F238E27FC236}">
                <a16:creationId xmlns:a16="http://schemas.microsoft.com/office/drawing/2014/main" id="{132080B8-602B-4AF9-9FCC-5FEF01C52549}"/>
              </a:ext>
            </a:extLst>
          </p:cNvPr>
          <p:cNvSpPr>
            <a:spLocks noGrp="1"/>
          </p:cNvSpPr>
          <p:nvPr>
            <p:ph type="body" sz="quarter" idx="69" hasCustomPrompt="1"/>
          </p:nvPr>
        </p:nvSpPr>
        <p:spPr>
          <a:xfrm>
            <a:off x="4448054" y="3241019"/>
            <a:ext cx="623350" cy="214184"/>
          </a:xfrm>
          <a:prstGeom prst="roundRect">
            <a:avLst/>
          </a:prstGeom>
          <a:solidFill>
            <a:schemeClr val="bg1"/>
          </a:solidFill>
        </p:spPr>
        <p:txBody>
          <a:bodyPr lIns="0" tIns="0" rIns="0" bIns="0" anchor="ctr" anchorCtr="1"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US" dirty="0"/>
              <a:t>Y</a:t>
            </a:r>
            <a:endParaRPr lang="ru-RU" dirty="0"/>
          </a:p>
        </p:txBody>
      </p:sp>
      <p:sp>
        <p:nvSpPr>
          <p:cNvPr id="66" name="Текст 5">
            <a:extLst>
              <a:ext uri="{FF2B5EF4-FFF2-40B4-BE49-F238E27FC236}">
                <a16:creationId xmlns:a16="http://schemas.microsoft.com/office/drawing/2014/main" id="{448C78EB-E99B-4C16-AD92-F83AD1FFC4A0}"/>
              </a:ext>
            </a:extLst>
          </p:cNvPr>
          <p:cNvSpPr>
            <a:spLocks noGrp="1"/>
          </p:cNvSpPr>
          <p:nvPr>
            <p:ph type="body" sz="quarter" idx="70" hasCustomPrompt="1"/>
          </p:nvPr>
        </p:nvSpPr>
        <p:spPr>
          <a:xfrm>
            <a:off x="4448054" y="3493646"/>
            <a:ext cx="623350" cy="214184"/>
          </a:xfrm>
          <a:prstGeom prst="roundRect">
            <a:avLst/>
          </a:prstGeom>
          <a:solidFill>
            <a:schemeClr val="bg1"/>
          </a:solidFill>
        </p:spPr>
        <p:txBody>
          <a:bodyPr lIns="0" tIns="0" rIns="0" bIns="0" anchor="ctr" anchorCtr="1"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US" dirty="0"/>
              <a:t>Y</a:t>
            </a:r>
            <a:endParaRPr lang="ru-RU" dirty="0"/>
          </a:p>
        </p:txBody>
      </p:sp>
      <p:sp>
        <p:nvSpPr>
          <p:cNvPr id="67" name="Текст 5">
            <a:extLst>
              <a:ext uri="{FF2B5EF4-FFF2-40B4-BE49-F238E27FC236}">
                <a16:creationId xmlns:a16="http://schemas.microsoft.com/office/drawing/2014/main" id="{EC6DE825-EC36-453B-9BE3-D6132F003D06}"/>
              </a:ext>
            </a:extLst>
          </p:cNvPr>
          <p:cNvSpPr>
            <a:spLocks noGrp="1"/>
          </p:cNvSpPr>
          <p:nvPr>
            <p:ph type="body" sz="quarter" idx="71" hasCustomPrompt="1"/>
          </p:nvPr>
        </p:nvSpPr>
        <p:spPr>
          <a:xfrm>
            <a:off x="4448054" y="3746273"/>
            <a:ext cx="623350" cy="214184"/>
          </a:xfrm>
          <a:prstGeom prst="roundRect">
            <a:avLst/>
          </a:prstGeom>
          <a:solidFill>
            <a:schemeClr val="bg1"/>
          </a:solidFill>
        </p:spPr>
        <p:txBody>
          <a:bodyPr lIns="0" tIns="0" rIns="0" bIns="0" anchor="ctr" anchorCtr="1"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US" dirty="0"/>
              <a:t>Y</a:t>
            </a:r>
            <a:endParaRPr lang="ru-RU" dirty="0"/>
          </a:p>
        </p:txBody>
      </p:sp>
      <p:sp>
        <p:nvSpPr>
          <p:cNvPr id="68" name="Текст 5">
            <a:extLst>
              <a:ext uri="{FF2B5EF4-FFF2-40B4-BE49-F238E27FC236}">
                <a16:creationId xmlns:a16="http://schemas.microsoft.com/office/drawing/2014/main" id="{8359DEA1-6961-46D2-A0C1-5CD6E81D5E2D}"/>
              </a:ext>
            </a:extLst>
          </p:cNvPr>
          <p:cNvSpPr>
            <a:spLocks noGrp="1"/>
          </p:cNvSpPr>
          <p:nvPr>
            <p:ph type="body" sz="quarter" idx="72" hasCustomPrompt="1"/>
          </p:nvPr>
        </p:nvSpPr>
        <p:spPr>
          <a:xfrm>
            <a:off x="4448054" y="3998900"/>
            <a:ext cx="623350" cy="214184"/>
          </a:xfrm>
          <a:prstGeom prst="roundRect">
            <a:avLst/>
          </a:prstGeom>
          <a:solidFill>
            <a:schemeClr val="bg1"/>
          </a:solidFill>
        </p:spPr>
        <p:txBody>
          <a:bodyPr lIns="0" tIns="0" rIns="0" bIns="0" anchor="ctr" anchorCtr="1"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US" dirty="0"/>
              <a:t>Y</a:t>
            </a:r>
            <a:endParaRPr lang="ru-RU" dirty="0"/>
          </a:p>
        </p:txBody>
      </p:sp>
      <p:sp>
        <p:nvSpPr>
          <p:cNvPr id="69" name="Текст 5">
            <a:extLst>
              <a:ext uri="{FF2B5EF4-FFF2-40B4-BE49-F238E27FC236}">
                <a16:creationId xmlns:a16="http://schemas.microsoft.com/office/drawing/2014/main" id="{10CCEE3A-01D0-49C0-AD8D-D59AD496E338}"/>
              </a:ext>
            </a:extLst>
          </p:cNvPr>
          <p:cNvSpPr>
            <a:spLocks noGrp="1"/>
          </p:cNvSpPr>
          <p:nvPr>
            <p:ph type="body" sz="quarter" idx="73" hasCustomPrompt="1"/>
          </p:nvPr>
        </p:nvSpPr>
        <p:spPr>
          <a:xfrm>
            <a:off x="4448054" y="4251527"/>
            <a:ext cx="623350" cy="214184"/>
          </a:xfrm>
          <a:prstGeom prst="roundRect">
            <a:avLst/>
          </a:prstGeom>
          <a:solidFill>
            <a:schemeClr val="bg1"/>
          </a:solidFill>
        </p:spPr>
        <p:txBody>
          <a:bodyPr lIns="0" tIns="0" rIns="0" bIns="0" anchor="ctr" anchorCtr="1"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US" dirty="0"/>
              <a:t>Y</a:t>
            </a:r>
            <a:endParaRPr lang="ru-RU" dirty="0"/>
          </a:p>
        </p:txBody>
      </p:sp>
      <p:sp>
        <p:nvSpPr>
          <p:cNvPr id="70" name="Текст 5">
            <a:extLst>
              <a:ext uri="{FF2B5EF4-FFF2-40B4-BE49-F238E27FC236}">
                <a16:creationId xmlns:a16="http://schemas.microsoft.com/office/drawing/2014/main" id="{40F88E93-46B2-4113-AD48-FB7F189EFABB}"/>
              </a:ext>
            </a:extLst>
          </p:cNvPr>
          <p:cNvSpPr>
            <a:spLocks noGrp="1"/>
          </p:cNvSpPr>
          <p:nvPr>
            <p:ph type="body" sz="quarter" idx="74" hasCustomPrompt="1"/>
          </p:nvPr>
        </p:nvSpPr>
        <p:spPr>
          <a:xfrm>
            <a:off x="4448054" y="4504154"/>
            <a:ext cx="623350" cy="214184"/>
          </a:xfrm>
          <a:prstGeom prst="roundRect">
            <a:avLst/>
          </a:prstGeom>
          <a:solidFill>
            <a:schemeClr val="bg1"/>
          </a:solidFill>
        </p:spPr>
        <p:txBody>
          <a:bodyPr lIns="0" tIns="0" rIns="0" bIns="0" anchor="ctr" anchorCtr="1"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US" dirty="0"/>
              <a:t>Y</a:t>
            </a:r>
            <a:endParaRPr lang="ru-RU" dirty="0"/>
          </a:p>
        </p:txBody>
      </p:sp>
      <p:sp>
        <p:nvSpPr>
          <p:cNvPr id="71" name="Текст 5">
            <a:extLst>
              <a:ext uri="{FF2B5EF4-FFF2-40B4-BE49-F238E27FC236}">
                <a16:creationId xmlns:a16="http://schemas.microsoft.com/office/drawing/2014/main" id="{391402F1-A396-4B10-B240-F4CC3D485DCC}"/>
              </a:ext>
            </a:extLst>
          </p:cNvPr>
          <p:cNvSpPr>
            <a:spLocks noGrp="1"/>
          </p:cNvSpPr>
          <p:nvPr>
            <p:ph type="body" sz="quarter" idx="75" hasCustomPrompt="1"/>
          </p:nvPr>
        </p:nvSpPr>
        <p:spPr>
          <a:xfrm>
            <a:off x="4448054" y="4756781"/>
            <a:ext cx="623350" cy="214184"/>
          </a:xfrm>
          <a:prstGeom prst="roundRect">
            <a:avLst/>
          </a:prstGeom>
          <a:solidFill>
            <a:schemeClr val="bg1"/>
          </a:solidFill>
        </p:spPr>
        <p:txBody>
          <a:bodyPr lIns="0" tIns="0" rIns="0" bIns="0" anchor="ctr" anchorCtr="1"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US" dirty="0"/>
              <a:t>Y</a:t>
            </a:r>
            <a:endParaRPr lang="ru-RU" dirty="0"/>
          </a:p>
        </p:txBody>
      </p:sp>
      <p:sp>
        <p:nvSpPr>
          <p:cNvPr id="72" name="Текст 5">
            <a:extLst>
              <a:ext uri="{FF2B5EF4-FFF2-40B4-BE49-F238E27FC236}">
                <a16:creationId xmlns:a16="http://schemas.microsoft.com/office/drawing/2014/main" id="{F0097AF0-E977-4AA8-90DB-CB8AD66F5E1E}"/>
              </a:ext>
            </a:extLst>
          </p:cNvPr>
          <p:cNvSpPr>
            <a:spLocks noGrp="1"/>
          </p:cNvSpPr>
          <p:nvPr>
            <p:ph type="body" sz="quarter" idx="76" hasCustomPrompt="1"/>
          </p:nvPr>
        </p:nvSpPr>
        <p:spPr>
          <a:xfrm>
            <a:off x="4448054" y="5009408"/>
            <a:ext cx="623350" cy="214184"/>
          </a:xfrm>
          <a:prstGeom prst="roundRect">
            <a:avLst/>
          </a:prstGeom>
          <a:solidFill>
            <a:schemeClr val="bg1"/>
          </a:solidFill>
        </p:spPr>
        <p:txBody>
          <a:bodyPr lIns="0" tIns="0" rIns="0" bIns="0" anchor="ctr" anchorCtr="1"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US" dirty="0"/>
              <a:t>Y</a:t>
            </a:r>
            <a:endParaRPr lang="ru-RU" dirty="0"/>
          </a:p>
        </p:txBody>
      </p:sp>
      <p:sp>
        <p:nvSpPr>
          <p:cNvPr id="73" name="Текст 5">
            <a:extLst>
              <a:ext uri="{FF2B5EF4-FFF2-40B4-BE49-F238E27FC236}">
                <a16:creationId xmlns:a16="http://schemas.microsoft.com/office/drawing/2014/main" id="{8D16BC33-0D87-4687-9D23-1FA983AF8F37}"/>
              </a:ext>
            </a:extLst>
          </p:cNvPr>
          <p:cNvSpPr>
            <a:spLocks noGrp="1"/>
          </p:cNvSpPr>
          <p:nvPr>
            <p:ph type="body" sz="quarter" idx="77" hasCustomPrompt="1"/>
          </p:nvPr>
        </p:nvSpPr>
        <p:spPr>
          <a:xfrm>
            <a:off x="4448054" y="5262035"/>
            <a:ext cx="623350" cy="214184"/>
          </a:xfrm>
          <a:prstGeom prst="roundRect">
            <a:avLst/>
          </a:prstGeom>
          <a:solidFill>
            <a:schemeClr val="bg1"/>
          </a:solidFill>
        </p:spPr>
        <p:txBody>
          <a:bodyPr lIns="0" tIns="0" rIns="0" bIns="0" anchor="ctr" anchorCtr="1"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US" dirty="0"/>
              <a:t>Y</a:t>
            </a:r>
            <a:endParaRPr lang="ru-RU" dirty="0"/>
          </a:p>
        </p:txBody>
      </p:sp>
      <p:sp>
        <p:nvSpPr>
          <p:cNvPr id="74" name="Текст 5">
            <a:extLst>
              <a:ext uri="{FF2B5EF4-FFF2-40B4-BE49-F238E27FC236}">
                <a16:creationId xmlns:a16="http://schemas.microsoft.com/office/drawing/2014/main" id="{5711E269-B4D4-4E1A-8D1A-7836D9132E12}"/>
              </a:ext>
            </a:extLst>
          </p:cNvPr>
          <p:cNvSpPr>
            <a:spLocks noGrp="1"/>
          </p:cNvSpPr>
          <p:nvPr>
            <p:ph type="body" sz="quarter" idx="78" hasCustomPrompt="1"/>
          </p:nvPr>
        </p:nvSpPr>
        <p:spPr>
          <a:xfrm>
            <a:off x="4448054" y="5514662"/>
            <a:ext cx="623350" cy="214184"/>
          </a:xfrm>
          <a:prstGeom prst="roundRect">
            <a:avLst/>
          </a:prstGeom>
          <a:solidFill>
            <a:schemeClr val="bg1"/>
          </a:solidFill>
        </p:spPr>
        <p:txBody>
          <a:bodyPr lIns="0" tIns="0" rIns="0" bIns="0" anchor="ctr" anchorCtr="1"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US" dirty="0"/>
              <a:t>Y</a:t>
            </a:r>
            <a:endParaRPr lang="ru-RU" dirty="0"/>
          </a:p>
        </p:txBody>
      </p:sp>
      <p:sp>
        <p:nvSpPr>
          <p:cNvPr id="76" name="Текст 5">
            <a:extLst>
              <a:ext uri="{FF2B5EF4-FFF2-40B4-BE49-F238E27FC236}">
                <a16:creationId xmlns:a16="http://schemas.microsoft.com/office/drawing/2014/main" id="{71E54472-EE3B-47E9-B2DD-0375E2B85326}"/>
              </a:ext>
            </a:extLst>
          </p:cNvPr>
          <p:cNvSpPr>
            <a:spLocks noGrp="1"/>
          </p:cNvSpPr>
          <p:nvPr>
            <p:ph type="body" sz="quarter" idx="80" hasCustomPrompt="1"/>
          </p:nvPr>
        </p:nvSpPr>
        <p:spPr>
          <a:xfrm>
            <a:off x="5113925" y="1220003"/>
            <a:ext cx="623350" cy="214184"/>
          </a:xfrm>
          <a:prstGeom prst="roundRect">
            <a:avLst/>
          </a:prstGeom>
          <a:solidFill>
            <a:schemeClr val="bg1"/>
          </a:solidFill>
        </p:spPr>
        <p:txBody>
          <a:bodyPr lIns="0" tIns="0" rIns="0" bIns="0" anchor="ctr" anchorCtr="1"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US" dirty="0"/>
              <a:t>Y</a:t>
            </a:r>
            <a:endParaRPr lang="ru-RU" dirty="0"/>
          </a:p>
        </p:txBody>
      </p:sp>
      <p:sp>
        <p:nvSpPr>
          <p:cNvPr id="77" name="Текст 5">
            <a:extLst>
              <a:ext uri="{FF2B5EF4-FFF2-40B4-BE49-F238E27FC236}">
                <a16:creationId xmlns:a16="http://schemas.microsoft.com/office/drawing/2014/main" id="{D1791413-E8E9-42FC-9E4E-B0E57BACB405}"/>
              </a:ext>
            </a:extLst>
          </p:cNvPr>
          <p:cNvSpPr>
            <a:spLocks noGrp="1"/>
          </p:cNvSpPr>
          <p:nvPr>
            <p:ph type="body" sz="quarter" idx="81" hasCustomPrompt="1"/>
          </p:nvPr>
        </p:nvSpPr>
        <p:spPr>
          <a:xfrm>
            <a:off x="5113925" y="1472630"/>
            <a:ext cx="623350" cy="214184"/>
          </a:xfrm>
          <a:prstGeom prst="roundRect">
            <a:avLst/>
          </a:prstGeom>
          <a:solidFill>
            <a:schemeClr val="bg1"/>
          </a:solidFill>
        </p:spPr>
        <p:txBody>
          <a:bodyPr lIns="0" tIns="0" rIns="0" bIns="0" anchor="ctr" anchorCtr="1"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US" dirty="0"/>
              <a:t>Y</a:t>
            </a:r>
            <a:endParaRPr lang="ru-RU" dirty="0"/>
          </a:p>
        </p:txBody>
      </p:sp>
      <p:sp>
        <p:nvSpPr>
          <p:cNvPr id="78" name="Текст 5">
            <a:extLst>
              <a:ext uri="{FF2B5EF4-FFF2-40B4-BE49-F238E27FC236}">
                <a16:creationId xmlns:a16="http://schemas.microsoft.com/office/drawing/2014/main" id="{1D70AE84-5968-44E8-A0F7-6395C180E6D5}"/>
              </a:ext>
            </a:extLst>
          </p:cNvPr>
          <p:cNvSpPr>
            <a:spLocks noGrp="1"/>
          </p:cNvSpPr>
          <p:nvPr>
            <p:ph type="body" sz="quarter" idx="82" hasCustomPrompt="1"/>
          </p:nvPr>
        </p:nvSpPr>
        <p:spPr>
          <a:xfrm>
            <a:off x="5113925" y="1725257"/>
            <a:ext cx="623350" cy="214184"/>
          </a:xfrm>
          <a:prstGeom prst="roundRect">
            <a:avLst/>
          </a:prstGeom>
          <a:solidFill>
            <a:schemeClr val="bg1"/>
          </a:solidFill>
        </p:spPr>
        <p:txBody>
          <a:bodyPr lIns="0" tIns="0" rIns="0" bIns="0" anchor="ctr" anchorCtr="1"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US" dirty="0"/>
              <a:t>Y</a:t>
            </a:r>
            <a:r>
              <a:rPr lang="ru-RU" dirty="0"/>
              <a:t>    </a:t>
            </a:r>
          </a:p>
        </p:txBody>
      </p:sp>
      <p:sp>
        <p:nvSpPr>
          <p:cNvPr id="79" name="Текст 5">
            <a:extLst>
              <a:ext uri="{FF2B5EF4-FFF2-40B4-BE49-F238E27FC236}">
                <a16:creationId xmlns:a16="http://schemas.microsoft.com/office/drawing/2014/main" id="{201905B9-B14B-4926-B700-8E9591AA195A}"/>
              </a:ext>
            </a:extLst>
          </p:cNvPr>
          <p:cNvSpPr>
            <a:spLocks noGrp="1"/>
          </p:cNvSpPr>
          <p:nvPr>
            <p:ph type="body" sz="quarter" idx="83" hasCustomPrompt="1"/>
          </p:nvPr>
        </p:nvSpPr>
        <p:spPr>
          <a:xfrm>
            <a:off x="5113925" y="1977884"/>
            <a:ext cx="623350" cy="214184"/>
          </a:xfrm>
          <a:prstGeom prst="roundRect">
            <a:avLst/>
          </a:prstGeom>
          <a:solidFill>
            <a:schemeClr val="bg1"/>
          </a:solidFill>
        </p:spPr>
        <p:txBody>
          <a:bodyPr lIns="0" tIns="0" rIns="0" bIns="0" anchor="ctr" anchorCtr="1"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US" dirty="0"/>
              <a:t>Y</a:t>
            </a:r>
            <a:endParaRPr lang="ru-RU" dirty="0"/>
          </a:p>
        </p:txBody>
      </p:sp>
      <p:sp>
        <p:nvSpPr>
          <p:cNvPr id="80" name="Текст 5">
            <a:extLst>
              <a:ext uri="{FF2B5EF4-FFF2-40B4-BE49-F238E27FC236}">
                <a16:creationId xmlns:a16="http://schemas.microsoft.com/office/drawing/2014/main" id="{94DA7F87-3A85-4843-9F71-C5381C741D26}"/>
              </a:ext>
            </a:extLst>
          </p:cNvPr>
          <p:cNvSpPr>
            <a:spLocks noGrp="1"/>
          </p:cNvSpPr>
          <p:nvPr>
            <p:ph type="body" sz="quarter" idx="84" hasCustomPrompt="1"/>
          </p:nvPr>
        </p:nvSpPr>
        <p:spPr>
          <a:xfrm>
            <a:off x="5113925" y="2230511"/>
            <a:ext cx="623350" cy="214184"/>
          </a:xfrm>
          <a:prstGeom prst="roundRect">
            <a:avLst/>
          </a:prstGeom>
          <a:solidFill>
            <a:schemeClr val="bg1"/>
          </a:solidFill>
        </p:spPr>
        <p:txBody>
          <a:bodyPr lIns="0" tIns="0" rIns="0" bIns="0" anchor="ctr" anchorCtr="1"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US" dirty="0"/>
              <a:t>Y</a:t>
            </a:r>
            <a:endParaRPr lang="ru-RU" dirty="0"/>
          </a:p>
        </p:txBody>
      </p:sp>
      <p:sp>
        <p:nvSpPr>
          <p:cNvPr id="81" name="Текст 5">
            <a:extLst>
              <a:ext uri="{FF2B5EF4-FFF2-40B4-BE49-F238E27FC236}">
                <a16:creationId xmlns:a16="http://schemas.microsoft.com/office/drawing/2014/main" id="{108F55AC-6D64-4751-B98E-BC09115DD4F4}"/>
              </a:ext>
            </a:extLst>
          </p:cNvPr>
          <p:cNvSpPr>
            <a:spLocks noGrp="1"/>
          </p:cNvSpPr>
          <p:nvPr>
            <p:ph type="body" sz="quarter" idx="85" hasCustomPrompt="1"/>
          </p:nvPr>
        </p:nvSpPr>
        <p:spPr>
          <a:xfrm>
            <a:off x="5113925" y="2483138"/>
            <a:ext cx="623350" cy="214184"/>
          </a:xfrm>
          <a:prstGeom prst="roundRect">
            <a:avLst/>
          </a:prstGeom>
          <a:solidFill>
            <a:schemeClr val="bg1"/>
          </a:solidFill>
        </p:spPr>
        <p:txBody>
          <a:bodyPr lIns="0" tIns="0" rIns="0" bIns="0" anchor="ctr" anchorCtr="1"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US" dirty="0"/>
              <a:t>Y</a:t>
            </a:r>
            <a:endParaRPr lang="ru-RU" dirty="0"/>
          </a:p>
        </p:txBody>
      </p:sp>
      <p:sp>
        <p:nvSpPr>
          <p:cNvPr id="82" name="Текст 5">
            <a:extLst>
              <a:ext uri="{FF2B5EF4-FFF2-40B4-BE49-F238E27FC236}">
                <a16:creationId xmlns:a16="http://schemas.microsoft.com/office/drawing/2014/main" id="{D56400EB-0326-4160-B6F0-26ED09350B76}"/>
              </a:ext>
            </a:extLst>
          </p:cNvPr>
          <p:cNvSpPr>
            <a:spLocks noGrp="1"/>
          </p:cNvSpPr>
          <p:nvPr>
            <p:ph type="body" sz="quarter" idx="86" hasCustomPrompt="1"/>
          </p:nvPr>
        </p:nvSpPr>
        <p:spPr>
          <a:xfrm>
            <a:off x="5113925" y="2735765"/>
            <a:ext cx="623350" cy="214184"/>
          </a:xfrm>
          <a:prstGeom prst="roundRect">
            <a:avLst/>
          </a:prstGeom>
          <a:solidFill>
            <a:schemeClr val="bg1"/>
          </a:solidFill>
        </p:spPr>
        <p:txBody>
          <a:bodyPr lIns="0" tIns="0" rIns="0" bIns="0" anchor="ctr" anchorCtr="1"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US" dirty="0"/>
              <a:t>Y</a:t>
            </a:r>
            <a:endParaRPr lang="ru-RU" dirty="0"/>
          </a:p>
        </p:txBody>
      </p:sp>
      <p:sp>
        <p:nvSpPr>
          <p:cNvPr id="83" name="Текст 5">
            <a:extLst>
              <a:ext uri="{FF2B5EF4-FFF2-40B4-BE49-F238E27FC236}">
                <a16:creationId xmlns:a16="http://schemas.microsoft.com/office/drawing/2014/main" id="{1E332AC4-FA67-4009-8315-47073DEDFF1B}"/>
              </a:ext>
            </a:extLst>
          </p:cNvPr>
          <p:cNvSpPr>
            <a:spLocks noGrp="1"/>
          </p:cNvSpPr>
          <p:nvPr>
            <p:ph type="body" sz="quarter" idx="87" hasCustomPrompt="1"/>
          </p:nvPr>
        </p:nvSpPr>
        <p:spPr>
          <a:xfrm>
            <a:off x="5113925" y="2988392"/>
            <a:ext cx="623350" cy="214184"/>
          </a:xfrm>
          <a:prstGeom prst="roundRect">
            <a:avLst/>
          </a:prstGeom>
          <a:solidFill>
            <a:schemeClr val="bg1"/>
          </a:solidFill>
        </p:spPr>
        <p:txBody>
          <a:bodyPr lIns="0" tIns="0" rIns="0" bIns="0" anchor="ctr" anchorCtr="1"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US" dirty="0"/>
              <a:t>Y</a:t>
            </a:r>
            <a:endParaRPr lang="ru-RU" dirty="0"/>
          </a:p>
        </p:txBody>
      </p:sp>
      <p:sp>
        <p:nvSpPr>
          <p:cNvPr id="84" name="Текст 5">
            <a:extLst>
              <a:ext uri="{FF2B5EF4-FFF2-40B4-BE49-F238E27FC236}">
                <a16:creationId xmlns:a16="http://schemas.microsoft.com/office/drawing/2014/main" id="{7C86DC09-5207-4BC2-8D3B-5B906A503705}"/>
              </a:ext>
            </a:extLst>
          </p:cNvPr>
          <p:cNvSpPr>
            <a:spLocks noGrp="1"/>
          </p:cNvSpPr>
          <p:nvPr>
            <p:ph type="body" sz="quarter" idx="88" hasCustomPrompt="1"/>
          </p:nvPr>
        </p:nvSpPr>
        <p:spPr>
          <a:xfrm>
            <a:off x="5113925" y="3241019"/>
            <a:ext cx="623350" cy="214184"/>
          </a:xfrm>
          <a:prstGeom prst="roundRect">
            <a:avLst/>
          </a:prstGeom>
          <a:solidFill>
            <a:schemeClr val="bg1"/>
          </a:solidFill>
        </p:spPr>
        <p:txBody>
          <a:bodyPr lIns="0" tIns="0" rIns="0" bIns="0" anchor="ctr" anchorCtr="1"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US" dirty="0"/>
              <a:t>Y</a:t>
            </a:r>
            <a:endParaRPr lang="ru-RU" dirty="0"/>
          </a:p>
        </p:txBody>
      </p:sp>
      <p:sp>
        <p:nvSpPr>
          <p:cNvPr id="85" name="Текст 5">
            <a:extLst>
              <a:ext uri="{FF2B5EF4-FFF2-40B4-BE49-F238E27FC236}">
                <a16:creationId xmlns:a16="http://schemas.microsoft.com/office/drawing/2014/main" id="{81BFAB81-0CA7-472D-9566-C1BBF8BAC6D8}"/>
              </a:ext>
            </a:extLst>
          </p:cNvPr>
          <p:cNvSpPr>
            <a:spLocks noGrp="1"/>
          </p:cNvSpPr>
          <p:nvPr>
            <p:ph type="body" sz="quarter" idx="89" hasCustomPrompt="1"/>
          </p:nvPr>
        </p:nvSpPr>
        <p:spPr>
          <a:xfrm>
            <a:off x="5113925" y="3493646"/>
            <a:ext cx="623350" cy="214184"/>
          </a:xfrm>
          <a:prstGeom prst="roundRect">
            <a:avLst/>
          </a:prstGeom>
          <a:solidFill>
            <a:schemeClr val="bg1"/>
          </a:solidFill>
        </p:spPr>
        <p:txBody>
          <a:bodyPr lIns="0" tIns="0" rIns="0" bIns="0" anchor="ctr" anchorCtr="1"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US" dirty="0"/>
              <a:t>Y</a:t>
            </a:r>
            <a:endParaRPr lang="ru-RU" dirty="0"/>
          </a:p>
        </p:txBody>
      </p:sp>
      <p:sp>
        <p:nvSpPr>
          <p:cNvPr id="86" name="Текст 5">
            <a:extLst>
              <a:ext uri="{FF2B5EF4-FFF2-40B4-BE49-F238E27FC236}">
                <a16:creationId xmlns:a16="http://schemas.microsoft.com/office/drawing/2014/main" id="{53DD2DA4-B6D3-41C1-914F-5506039E2239}"/>
              </a:ext>
            </a:extLst>
          </p:cNvPr>
          <p:cNvSpPr>
            <a:spLocks noGrp="1"/>
          </p:cNvSpPr>
          <p:nvPr>
            <p:ph type="body" sz="quarter" idx="90" hasCustomPrompt="1"/>
          </p:nvPr>
        </p:nvSpPr>
        <p:spPr>
          <a:xfrm>
            <a:off x="5113925" y="3746273"/>
            <a:ext cx="623350" cy="214184"/>
          </a:xfrm>
          <a:prstGeom prst="roundRect">
            <a:avLst/>
          </a:prstGeom>
          <a:solidFill>
            <a:schemeClr val="bg1"/>
          </a:solidFill>
        </p:spPr>
        <p:txBody>
          <a:bodyPr lIns="0" tIns="0" rIns="0" bIns="0" anchor="ctr" anchorCtr="1"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US" dirty="0"/>
              <a:t>Y</a:t>
            </a:r>
            <a:endParaRPr lang="ru-RU" dirty="0"/>
          </a:p>
        </p:txBody>
      </p:sp>
      <p:sp>
        <p:nvSpPr>
          <p:cNvPr id="87" name="Текст 5">
            <a:extLst>
              <a:ext uri="{FF2B5EF4-FFF2-40B4-BE49-F238E27FC236}">
                <a16:creationId xmlns:a16="http://schemas.microsoft.com/office/drawing/2014/main" id="{1C927155-2B3A-4826-A0F1-6ED1919E4483}"/>
              </a:ext>
            </a:extLst>
          </p:cNvPr>
          <p:cNvSpPr>
            <a:spLocks noGrp="1"/>
          </p:cNvSpPr>
          <p:nvPr>
            <p:ph type="body" sz="quarter" idx="91" hasCustomPrompt="1"/>
          </p:nvPr>
        </p:nvSpPr>
        <p:spPr>
          <a:xfrm>
            <a:off x="5113925" y="3998900"/>
            <a:ext cx="623350" cy="214184"/>
          </a:xfrm>
          <a:prstGeom prst="roundRect">
            <a:avLst/>
          </a:prstGeom>
          <a:solidFill>
            <a:schemeClr val="bg1"/>
          </a:solidFill>
        </p:spPr>
        <p:txBody>
          <a:bodyPr lIns="0" tIns="0" rIns="0" bIns="0" anchor="ctr" anchorCtr="1"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US" dirty="0"/>
              <a:t>Y</a:t>
            </a:r>
            <a:endParaRPr lang="ru-RU" dirty="0"/>
          </a:p>
        </p:txBody>
      </p:sp>
      <p:sp>
        <p:nvSpPr>
          <p:cNvPr id="88" name="Текст 5">
            <a:extLst>
              <a:ext uri="{FF2B5EF4-FFF2-40B4-BE49-F238E27FC236}">
                <a16:creationId xmlns:a16="http://schemas.microsoft.com/office/drawing/2014/main" id="{C20105BF-C2E2-4B82-AB22-C726097CE357}"/>
              </a:ext>
            </a:extLst>
          </p:cNvPr>
          <p:cNvSpPr>
            <a:spLocks noGrp="1"/>
          </p:cNvSpPr>
          <p:nvPr>
            <p:ph type="body" sz="quarter" idx="92" hasCustomPrompt="1"/>
          </p:nvPr>
        </p:nvSpPr>
        <p:spPr>
          <a:xfrm>
            <a:off x="5113925" y="4251527"/>
            <a:ext cx="623350" cy="214184"/>
          </a:xfrm>
          <a:prstGeom prst="roundRect">
            <a:avLst/>
          </a:prstGeom>
          <a:solidFill>
            <a:schemeClr val="bg1"/>
          </a:solidFill>
        </p:spPr>
        <p:txBody>
          <a:bodyPr lIns="0" tIns="0" rIns="0" bIns="0" anchor="ctr" anchorCtr="1"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US" dirty="0"/>
              <a:t>Y</a:t>
            </a:r>
            <a:endParaRPr lang="ru-RU" dirty="0"/>
          </a:p>
        </p:txBody>
      </p:sp>
      <p:sp>
        <p:nvSpPr>
          <p:cNvPr id="89" name="Текст 5">
            <a:extLst>
              <a:ext uri="{FF2B5EF4-FFF2-40B4-BE49-F238E27FC236}">
                <a16:creationId xmlns:a16="http://schemas.microsoft.com/office/drawing/2014/main" id="{A9003381-D1B5-49E6-B9FD-6928D808E632}"/>
              </a:ext>
            </a:extLst>
          </p:cNvPr>
          <p:cNvSpPr>
            <a:spLocks noGrp="1"/>
          </p:cNvSpPr>
          <p:nvPr>
            <p:ph type="body" sz="quarter" idx="93" hasCustomPrompt="1"/>
          </p:nvPr>
        </p:nvSpPr>
        <p:spPr>
          <a:xfrm>
            <a:off x="5113925" y="4504154"/>
            <a:ext cx="623350" cy="214184"/>
          </a:xfrm>
          <a:prstGeom prst="roundRect">
            <a:avLst/>
          </a:prstGeom>
          <a:solidFill>
            <a:schemeClr val="bg1"/>
          </a:solidFill>
        </p:spPr>
        <p:txBody>
          <a:bodyPr lIns="0" tIns="0" rIns="0" bIns="0" anchor="ctr" anchorCtr="1"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US" dirty="0"/>
              <a:t>Y</a:t>
            </a:r>
            <a:endParaRPr lang="ru-RU" dirty="0"/>
          </a:p>
        </p:txBody>
      </p:sp>
      <p:sp>
        <p:nvSpPr>
          <p:cNvPr id="90" name="Текст 5">
            <a:extLst>
              <a:ext uri="{FF2B5EF4-FFF2-40B4-BE49-F238E27FC236}">
                <a16:creationId xmlns:a16="http://schemas.microsoft.com/office/drawing/2014/main" id="{A3DD1D9C-A082-4E49-8D22-FC35BF1B447F}"/>
              </a:ext>
            </a:extLst>
          </p:cNvPr>
          <p:cNvSpPr>
            <a:spLocks noGrp="1"/>
          </p:cNvSpPr>
          <p:nvPr>
            <p:ph type="body" sz="quarter" idx="94" hasCustomPrompt="1"/>
          </p:nvPr>
        </p:nvSpPr>
        <p:spPr>
          <a:xfrm>
            <a:off x="5113925" y="4756781"/>
            <a:ext cx="623350" cy="214184"/>
          </a:xfrm>
          <a:prstGeom prst="roundRect">
            <a:avLst/>
          </a:prstGeom>
          <a:solidFill>
            <a:schemeClr val="bg1"/>
          </a:solidFill>
        </p:spPr>
        <p:txBody>
          <a:bodyPr lIns="0" tIns="0" rIns="0" bIns="0" anchor="ctr" anchorCtr="1"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US" dirty="0"/>
              <a:t>Y</a:t>
            </a:r>
            <a:endParaRPr lang="ru-RU" dirty="0"/>
          </a:p>
        </p:txBody>
      </p:sp>
      <p:sp>
        <p:nvSpPr>
          <p:cNvPr id="91" name="Текст 5">
            <a:extLst>
              <a:ext uri="{FF2B5EF4-FFF2-40B4-BE49-F238E27FC236}">
                <a16:creationId xmlns:a16="http://schemas.microsoft.com/office/drawing/2014/main" id="{69C7D6C3-4EA5-470C-8A63-728DAA295938}"/>
              </a:ext>
            </a:extLst>
          </p:cNvPr>
          <p:cNvSpPr>
            <a:spLocks noGrp="1"/>
          </p:cNvSpPr>
          <p:nvPr>
            <p:ph type="body" sz="quarter" idx="95" hasCustomPrompt="1"/>
          </p:nvPr>
        </p:nvSpPr>
        <p:spPr>
          <a:xfrm>
            <a:off x="5113925" y="5009408"/>
            <a:ext cx="623350" cy="214184"/>
          </a:xfrm>
          <a:prstGeom prst="roundRect">
            <a:avLst/>
          </a:prstGeom>
          <a:solidFill>
            <a:schemeClr val="bg1"/>
          </a:solidFill>
        </p:spPr>
        <p:txBody>
          <a:bodyPr lIns="0" tIns="0" rIns="0" bIns="0" anchor="ctr" anchorCtr="1"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US" dirty="0"/>
              <a:t>Y</a:t>
            </a:r>
            <a:endParaRPr lang="ru-RU" dirty="0"/>
          </a:p>
        </p:txBody>
      </p:sp>
      <p:sp>
        <p:nvSpPr>
          <p:cNvPr id="92" name="Текст 5">
            <a:extLst>
              <a:ext uri="{FF2B5EF4-FFF2-40B4-BE49-F238E27FC236}">
                <a16:creationId xmlns:a16="http://schemas.microsoft.com/office/drawing/2014/main" id="{A3096769-19BE-49A3-B480-B759A177F0B7}"/>
              </a:ext>
            </a:extLst>
          </p:cNvPr>
          <p:cNvSpPr>
            <a:spLocks noGrp="1"/>
          </p:cNvSpPr>
          <p:nvPr>
            <p:ph type="body" sz="quarter" idx="96" hasCustomPrompt="1"/>
          </p:nvPr>
        </p:nvSpPr>
        <p:spPr>
          <a:xfrm>
            <a:off x="5113925" y="5262035"/>
            <a:ext cx="623350" cy="214184"/>
          </a:xfrm>
          <a:prstGeom prst="roundRect">
            <a:avLst/>
          </a:prstGeom>
          <a:solidFill>
            <a:schemeClr val="bg1"/>
          </a:solidFill>
        </p:spPr>
        <p:txBody>
          <a:bodyPr lIns="0" tIns="0" rIns="0" bIns="0" anchor="ctr" anchorCtr="1"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US" dirty="0"/>
              <a:t>Y</a:t>
            </a:r>
            <a:endParaRPr lang="ru-RU" dirty="0"/>
          </a:p>
        </p:txBody>
      </p:sp>
      <p:sp>
        <p:nvSpPr>
          <p:cNvPr id="93" name="Текст 5">
            <a:extLst>
              <a:ext uri="{FF2B5EF4-FFF2-40B4-BE49-F238E27FC236}">
                <a16:creationId xmlns:a16="http://schemas.microsoft.com/office/drawing/2014/main" id="{5D097BCF-CFDF-497E-BC5A-6291CEEF3D25}"/>
              </a:ext>
            </a:extLst>
          </p:cNvPr>
          <p:cNvSpPr>
            <a:spLocks noGrp="1"/>
          </p:cNvSpPr>
          <p:nvPr>
            <p:ph type="body" sz="quarter" idx="97" hasCustomPrompt="1"/>
          </p:nvPr>
        </p:nvSpPr>
        <p:spPr>
          <a:xfrm>
            <a:off x="5113925" y="5514662"/>
            <a:ext cx="623350" cy="214184"/>
          </a:xfrm>
          <a:prstGeom prst="roundRect">
            <a:avLst/>
          </a:prstGeom>
          <a:solidFill>
            <a:schemeClr val="bg1"/>
          </a:solidFill>
        </p:spPr>
        <p:txBody>
          <a:bodyPr lIns="0" tIns="0" rIns="0" bIns="0" anchor="ctr" anchorCtr="1"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US" dirty="0"/>
              <a:t>Y</a:t>
            </a:r>
            <a:endParaRPr lang="ru-RU" dirty="0"/>
          </a:p>
        </p:txBody>
      </p:sp>
      <p:sp>
        <p:nvSpPr>
          <p:cNvPr id="95" name="Текст 5">
            <a:extLst>
              <a:ext uri="{FF2B5EF4-FFF2-40B4-BE49-F238E27FC236}">
                <a16:creationId xmlns:a16="http://schemas.microsoft.com/office/drawing/2014/main" id="{FD556ED1-6B05-40DE-8F2E-24EA7D717C86}"/>
              </a:ext>
            </a:extLst>
          </p:cNvPr>
          <p:cNvSpPr>
            <a:spLocks noGrp="1"/>
          </p:cNvSpPr>
          <p:nvPr>
            <p:ph type="body" sz="quarter" idx="99" hasCustomPrompt="1"/>
          </p:nvPr>
        </p:nvSpPr>
        <p:spPr>
          <a:xfrm>
            <a:off x="5779796" y="1220003"/>
            <a:ext cx="623350" cy="214184"/>
          </a:xfrm>
          <a:prstGeom prst="roundRect">
            <a:avLst/>
          </a:prstGeom>
          <a:solidFill>
            <a:schemeClr val="bg1"/>
          </a:solidFill>
        </p:spPr>
        <p:txBody>
          <a:bodyPr lIns="0" tIns="0" rIns="0" bIns="0" anchor="ctr" anchorCtr="1"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US" dirty="0"/>
              <a:t>Y</a:t>
            </a:r>
            <a:endParaRPr lang="ru-RU" dirty="0"/>
          </a:p>
        </p:txBody>
      </p:sp>
      <p:sp>
        <p:nvSpPr>
          <p:cNvPr id="96" name="Текст 5">
            <a:extLst>
              <a:ext uri="{FF2B5EF4-FFF2-40B4-BE49-F238E27FC236}">
                <a16:creationId xmlns:a16="http://schemas.microsoft.com/office/drawing/2014/main" id="{3F8A4A49-F845-4BAD-9D94-1A8CB07C8D16}"/>
              </a:ext>
            </a:extLst>
          </p:cNvPr>
          <p:cNvSpPr>
            <a:spLocks noGrp="1"/>
          </p:cNvSpPr>
          <p:nvPr>
            <p:ph type="body" sz="quarter" idx="100" hasCustomPrompt="1"/>
          </p:nvPr>
        </p:nvSpPr>
        <p:spPr>
          <a:xfrm>
            <a:off x="5779796" y="1472630"/>
            <a:ext cx="623350" cy="214184"/>
          </a:xfrm>
          <a:prstGeom prst="roundRect">
            <a:avLst/>
          </a:prstGeom>
          <a:solidFill>
            <a:schemeClr val="bg1"/>
          </a:solidFill>
        </p:spPr>
        <p:txBody>
          <a:bodyPr lIns="0" tIns="0" rIns="0" bIns="0" anchor="ctr" anchorCtr="1"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US" dirty="0"/>
              <a:t>Y</a:t>
            </a:r>
            <a:endParaRPr lang="ru-RU" dirty="0"/>
          </a:p>
        </p:txBody>
      </p:sp>
      <p:sp>
        <p:nvSpPr>
          <p:cNvPr id="97" name="Текст 5">
            <a:extLst>
              <a:ext uri="{FF2B5EF4-FFF2-40B4-BE49-F238E27FC236}">
                <a16:creationId xmlns:a16="http://schemas.microsoft.com/office/drawing/2014/main" id="{291CC737-D3E2-4AAE-AD81-5BB583B723DB}"/>
              </a:ext>
            </a:extLst>
          </p:cNvPr>
          <p:cNvSpPr>
            <a:spLocks noGrp="1"/>
          </p:cNvSpPr>
          <p:nvPr>
            <p:ph type="body" sz="quarter" idx="101" hasCustomPrompt="1"/>
          </p:nvPr>
        </p:nvSpPr>
        <p:spPr>
          <a:xfrm>
            <a:off x="5779796" y="1725257"/>
            <a:ext cx="623350" cy="214184"/>
          </a:xfrm>
          <a:prstGeom prst="roundRect">
            <a:avLst/>
          </a:prstGeom>
          <a:solidFill>
            <a:schemeClr val="bg1"/>
          </a:solidFill>
        </p:spPr>
        <p:txBody>
          <a:bodyPr lIns="0" tIns="0" rIns="0" bIns="0" anchor="ctr" anchorCtr="1"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US" dirty="0"/>
              <a:t>Y</a:t>
            </a:r>
            <a:r>
              <a:rPr lang="ru-RU" dirty="0"/>
              <a:t>    </a:t>
            </a:r>
          </a:p>
        </p:txBody>
      </p:sp>
      <p:sp>
        <p:nvSpPr>
          <p:cNvPr id="98" name="Текст 5">
            <a:extLst>
              <a:ext uri="{FF2B5EF4-FFF2-40B4-BE49-F238E27FC236}">
                <a16:creationId xmlns:a16="http://schemas.microsoft.com/office/drawing/2014/main" id="{A735A01D-058C-4183-82B5-AECC4EA4DDE2}"/>
              </a:ext>
            </a:extLst>
          </p:cNvPr>
          <p:cNvSpPr>
            <a:spLocks noGrp="1"/>
          </p:cNvSpPr>
          <p:nvPr>
            <p:ph type="body" sz="quarter" idx="102" hasCustomPrompt="1"/>
          </p:nvPr>
        </p:nvSpPr>
        <p:spPr>
          <a:xfrm>
            <a:off x="5779796" y="1977884"/>
            <a:ext cx="623350" cy="214184"/>
          </a:xfrm>
          <a:prstGeom prst="roundRect">
            <a:avLst/>
          </a:prstGeom>
          <a:solidFill>
            <a:schemeClr val="bg1"/>
          </a:solidFill>
        </p:spPr>
        <p:txBody>
          <a:bodyPr lIns="0" tIns="0" rIns="0" bIns="0" anchor="ctr" anchorCtr="1"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US" dirty="0"/>
              <a:t>Y</a:t>
            </a:r>
            <a:endParaRPr lang="ru-RU" dirty="0"/>
          </a:p>
        </p:txBody>
      </p:sp>
      <p:sp>
        <p:nvSpPr>
          <p:cNvPr id="99" name="Текст 5">
            <a:extLst>
              <a:ext uri="{FF2B5EF4-FFF2-40B4-BE49-F238E27FC236}">
                <a16:creationId xmlns:a16="http://schemas.microsoft.com/office/drawing/2014/main" id="{12D1C3BF-C729-4B55-A506-5B327AAC9A55}"/>
              </a:ext>
            </a:extLst>
          </p:cNvPr>
          <p:cNvSpPr>
            <a:spLocks noGrp="1"/>
          </p:cNvSpPr>
          <p:nvPr>
            <p:ph type="body" sz="quarter" idx="103" hasCustomPrompt="1"/>
          </p:nvPr>
        </p:nvSpPr>
        <p:spPr>
          <a:xfrm>
            <a:off x="5779796" y="2230511"/>
            <a:ext cx="623350" cy="214184"/>
          </a:xfrm>
          <a:prstGeom prst="roundRect">
            <a:avLst/>
          </a:prstGeom>
          <a:solidFill>
            <a:schemeClr val="bg1"/>
          </a:solidFill>
        </p:spPr>
        <p:txBody>
          <a:bodyPr lIns="0" tIns="0" rIns="0" bIns="0" anchor="ctr" anchorCtr="1"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US" dirty="0"/>
              <a:t>Y</a:t>
            </a:r>
            <a:endParaRPr lang="ru-RU" dirty="0"/>
          </a:p>
        </p:txBody>
      </p:sp>
      <p:sp>
        <p:nvSpPr>
          <p:cNvPr id="100" name="Текст 5">
            <a:extLst>
              <a:ext uri="{FF2B5EF4-FFF2-40B4-BE49-F238E27FC236}">
                <a16:creationId xmlns:a16="http://schemas.microsoft.com/office/drawing/2014/main" id="{24815419-3E46-4722-B163-3FA125D80BE3}"/>
              </a:ext>
            </a:extLst>
          </p:cNvPr>
          <p:cNvSpPr>
            <a:spLocks noGrp="1"/>
          </p:cNvSpPr>
          <p:nvPr>
            <p:ph type="body" sz="quarter" idx="104" hasCustomPrompt="1"/>
          </p:nvPr>
        </p:nvSpPr>
        <p:spPr>
          <a:xfrm>
            <a:off x="5779796" y="2483138"/>
            <a:ext cx="623350" cy="214184"/>
          </a:xfrm>
          <a:prstGeom prst="roundRect">
            <a:avLst/>
          </a:prstGeom>
          <a:solidFill>
            <a:schemeClr val="bg1"/>
          </a:solidFill>
        </p:spPr>
        <p:txBody>
          <a:bodyPr lIns="0" tIns="0" rIns="0" bIns="0" anchor="ctr" anchorCtr="1"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US" dirty="0"/>
              <a:t>Y</a:t>
            </a:r>
            <a:endParaRPr lang="ru-RU" dirty="0"/>
          </a:p>
        </p:txBody>
      </p:sp>
      <p:sp>
        <p:nvSpPr>
          <p:cNvPr id="101" name="Текст 5">
            <a:extLst>
              <a:ext uri="{FF2B5EF4-FFF2-40B4-BE49-F238E27FC236}">
                <a16:creationId xmlns:a16="http://schemas.microsoft.com/office/drawing/2014/main" id="{978E84A2-AFDA-42D0-B4FC-5738302BAD05}"/>
              </a:ext>
            </a:extLst>
          </p:cNvPr>
          <p:cNvSpPr>
            <a:spLocks noGrp="1"/>
          </p:cNvSpPr>
          <p:nvPr>
            <p:ph type="body" sz="quarter" idx="105" hasCustomPrompt="1"/>
          </p:nvPr>
        </p:nvSpPr>
        <p:spPr>
          <a:xfrm>
            <a:off x="5779796" y="2735765"/>
            <a:ext cx="623350" cy="214184"/>
          </a:xfrm>
          <a:prstGeom prst="roundRect">
            <a:avLst/>
          </a:prstGeom>
          <a:solidFill>
            <a:schemeClr val="bg1"/>
          </a:solidFill>
        </p:spPr>
        <p:txBody>
          <a:bodyPr lIns="0" tIns="0" rIns="0" bIns="0" anchor="ctr" anchorCtr="1"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US" dirty="0"/>
              <a:t>Y</a:t>
            </a:r>
            <a:endParaRPr lang="ru-RU" dirty="0"/>
          </a:p>
        </p:txBody>
      </p:sp>
      <p:sp>
        <p:nvSpPr>
          <p:cNvPr id="102" name="Текст 5">
            <a:extLst>
              <a:ext uri="{FF2B5EF4-FFF2-40B4-BE49-F238E27FC236}">
                <a16:creationId xmlns:a16="http://schemas.microsoft.com/office/drawing/2014/main" id="{7E1C7C37-4EC1-4432-8992-5C2547F7B00C}"/>
              </a:ext>
            </a:extLst>
          </p:cNvPr>
          <p:cNvSpPr>
            <a:spLocks noGrp="1"/>
          </p:cNvSpPr>
          <p:nvPr>
            <p:ph type="body" sz="quarter" idx="106" hasCustomPrompt="1"/>
          </p:nvPr>
        </p:nvSpPr>
        <p:spPr>
          <a:xfrm>
            <a:off x="5779796" y="2988392"/>
            <a:ext cx="623350" cy="214184"/>
          </a:xfrm>
          <a:prstGeom prst="roundRect">
            <a:avLst/>
          </a:prstGeom>
          <a:solidFill>
            <a:schemeClr val="bg1"/>
          </a:solidFill>
        </p:spPr>
        <p:txBody>
          <a:bodyPr lIns="0" tIns="0" rIns="0" bIns="0" anchor="ctr" anchorCtr="1"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US" dirty="0"/>
              <a:t>Y</a:t>
            </a:r>
            <a:endParaRPr lang="ru-RU" dirty="0"/>
          </a:p>
        </p:txBody>
      </p:sp>
      <p:sp>
        <p:nvSpPr>
          <p:cNvPr id="103" name="Текст 5">
            <a:extLst>
              <a:ext uri="{FF2B5EF4-FFF2-40B4-BE49-F238E27FC236}">
                <a16:creationId xmlns:a16="http://schemas.microsoft.com/office/drawing/2014/main" id="{2D3BE07E-539D-404A-9631-C8FD90706A00}"/>
              </a:ext>
            </a:extLst>
          </p:cNvPr>
          <p:cNvSpPr>
            <a:spLocks noGrp="1"/>
          </p:cNvSpPr>
          <p:nvPr>
            <p:ph type="body" sz="quarter" idx="107" hasCustomPrompt="1"/>
          </p:nvPr>
        </p:nvSpPr>
        <p:spPr>
          <a:xfrm>
            <a:off x="5779796" y="3241019"/>
            <a:ext cx="623350" cy="214184"/>
          </a:xfrm>
          <a:prstGeom prst="roundRect">
            <a:avLst/>
          </a:prstGeom>
          <a:solidFill>
            <a:schemeClr val="bg1"/>
          </a:solidFill>
        </p:spPr>
        <p:txBody>
          <a:bodyPr lIns="0" tIns="0" rIns="0" bIns="0" anchor="ctr" anchorCtr="1"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US" dirty="0"/>
              <a:t>Y</a:t>
            </a:r>
            <a:endParaRPr lang="ru-RU" dirty="0"/>
          </a:p>
        </p:txBody>
      </p:sp>
      <p:sp>
        <p:nvSpPr>
          <p:cNvPr id="104" name="Текст 5">
            <a:extLst>
              <a:ext uri="{FF2B5EF4-FFF2-40B4-BE49-F238E27FC236}">
                <a16:creationId xmlns:a16="http://schemas.microsoft.com/office/drawing/2014/main" id="{7C929846-FE93-4DA2-82CE-EE6BE664A316}"/>
              </a:ext>
            </a:extLst>
          </p:cNvPr>
          <p:cNvSpPr>
            <a:spLocks noGrp="1"/>
          </p:cNvSpPr>
          <p:nvPr>
            <p:ph type="body" sz="quarter" idx="108" hasCustomPrompt="1"/>
          </p:nvPr>
        </p:nvSpPr>
        <p:spPr>
          <a:xfrm>
            <a:off x="5779796" y="3493646"/>
            <a:ext cx="623350" cy="214184"/>
          </a:xfrm>
          <a:prstGeom prst="roundRect">
            <a:avLst/>
          </a:prstGeom>
          <a:solidFill>
            <a:schemeClr val="bg1"/>
          </a:solidFill>
        </p:spPr>
        <p:txBody>
          <a:bodyPr lIns="0" tIns="0" rIns="0" bIns="0" anchor="ctr" anchorCtr="1"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US" dirty="0"/>
              <a:t>Y</a:t>
            </a:r>
            <a:endParaRPr lang="ru-RU" dirty="0"/>
          </a:p>
        </p:txBody>
      </p:sp>
      <p:sp>
        <p:nvSpPr>
          <p:cNvPr id="105" name="Текст 5">
            <a:extLst>
              <a:ext uri="{FF2B5EF4-FFF2-40B4-BE49-F238E27FC236}">
                <a16:creationId xmlns:a16="http://schemas.microsoft.com/office/drawing/2014/main" id="{1008542C-5A6B-425A-88ED-3138FC27EBD0}"/>
              </a:ext>
            </a:extLst>
          </p:cNvPr>
          <p:cNvSpPr>
            <a:spLocks noGrp="1"/>
          </p:cNvSpPr>
          <p:nvPr>
            <p:ph type="body" sz="quarter" idx="109" hasCustomPrompt="1"/>
          </p:nvPr>
        </p:nvSpPr>
        <p:spPr>
          <a:xfrm>
            <a:off x="5779796" y="3746273"/>
            <a:ext cx="623350" cy="214184"/>
          </a:xfrm>
          <a:prstGeom prst="roundRect">
            <a:avLst/>
          </a:prstGeom>
          <a:solidFill>
            <a:schemeClr val="bg1"/>
          </a:solidFill>
        </p:spPr>
        <p:txBody>
          <a:bodyPr lIns="0" tIns="0" rIns="0" bIns="0" anchor="ctr" anchorCtr="1"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US" dirty="0"/>
              <a:t>Y</a:t>
            </a:r>
            <a:endParaRPr lang="ru-RU" dirty="0"/>
          </a:p>
        </p:txBody>
      </p:sp>
      <p:sp>
        <p:nvSpPr>
          <p:cNvPr id="106" name="Текст 5">
            <a:extLst>
              <a:ext uri="{FF2B5EF4-FFF2-40B4-BE49-F238E27FC236}">
                <a16:creationId xmlns:a16="http://schemas.microsoft.com/office/drawing/2014/main" id="{D79C7919-5449-4582-8AF9-8259D7B556B6}"/>
              </a:ext>
            </a:extLst>
          </p:cNvPr>
          <p:cNvSpPr>
            <a:spLocks noGrp="1"/>
          </p:cNvSpPr>
          <p:nvPr>
            <p:ph type="body" sz="quarter" idx="110" hasCustomPrompt="1"/>
          </p:nvPr>
        </p:nvSpPr>
        <p:spPr>
          <a:xfrm>
            <a:off x="5779796" y="3998900"/>
            <a:ext cx="623350" cy="214184"/>
          </a:xfrm>
          <a:prstGeom prst="roundRect">
            <a:avLst/>
          </a:prstGeom>
          <a:solidFill>
            <a:schemeClr val="bg1"/>
          </a:solidFill>
        </p:spPr>
        <p:txBody>
          <a:bodyPr lIns="0" tIns="0" rIns="0" bIns="0" anchor="ctr" anchorCtr="1"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US" dirty="0"/>
              <a:t>Y</a:t>
            </a:r>
            <a:endParaRPr lang="ru-RU" dirty="0"/>
          </a:p>
        </p:txBody>
      </p:sp>
      <p:sp>
        <p:nvSpPr>
          <p:cNvPr id="107" name="Текст 5">
            <a:extLst>
              <a:ext uri="{FF2B5EF4-FFF2-40B4-BE49-F238E27FC236}">
                <a16:creationId xmlns:a16="http://schemas.microsoft.com/office/drawing/2014/main" id="{6C56E9F3-0060-4A98-94AC-12CB8BBC100D}"/>
              </a:ext>
            </a:extLst>
          </p:cNvPr>
          <p:cNvSpPr>
            <a:spLocks noGrp="1"/>
          </p:cNvSpPr>
          <p:nvPr>
            <p:ph type="body" sz="quarter" idx="111" hasCustomPrompt="1"/>
          </p:nvPr>
        </p:nvSpPr>
        <p:spPr>
          <a:xfrm>
            <a:off x="5779796" y="4251527"/>
            <a:ext cx="623350" cy="214184"/>
          </a:xfrm>
          <a:prstGeom prst="roundRect">
            <a:avLst/>
          </a:prstGeom>
          <a:solidFill>
            <a:schemeClr val="bg1"/>
          </a:solidFill>
        </p:spPr>
        <p:txBody>
          <a:bodyPr lIns="0" tIns="0" rIns="0" bIns="0" anchor="ctr" anchorCtr="1"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US" dirty="0"/>
              <a:t>Y</a:t>
            </a:r>
            <a:endParaRPr lang="ru-RU" dirty="0"/>
          </a:p>
        </p:txBody>
      </p:sp>
      <p:sp>
        <p:nvSpPr>
          <p:cNvPr id="108" name="Текст 5">
            <a:extLst>
              <a:ext uri="{FF2B5EF4-FFF2-40B4-BE49-F238E27FC236}">
                <a16:creationId xmlns:a16="http://schemas.microsoft.com/office/drawing/2014/main" id="{DCDD49BF-4AFE-44F8-8884-8AB253AFF896}"/>
              </a:ext>
            </a:extLst>
          </p:cNvPr>
          <p:cNvSpPr>
            <a:spLocks noGrp="1"/>
          </p:cNvSpPr>
          <p:nvPr>
            <p:ph type="body" sz="quarter" idx="112" hasCustomPrompt="1"/>
          </p:nvPr>
        </p:nvSpPr>
        <p:spPr>
          <a:xfrm>
            <a:off x="5779796" y="4504154"/>
            <a:ext cx="623350" cy="214184"/>
          </a:xfrm>
          <a:prstGeom prst="roundRect">
            <a:avLst/>
          </a:prstGeom>
          <a:solidFill>
            <a:schemeClr val="bg1"/>
          </a:solidFill>
        </p:spPr>
        <p:txBody>
          <a:bodyPr lIns="0" tIns="0" rIns="0" bIns="0" anchor="ctr" anchorCtr="1"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US" dirty="0"/>
              <a:t>Y</a:t>
            </a:r>
            <a:endParaRPr lang="ru-RU" dirty="0"/>
          </a:p>
        </p:txBody>
      </p:sp>
      <p:sp>
        <p:nvSpPr>
          <p:cNvPr id="109" name="Текст 5">
            <a:extLst>
              <a:ext uri="{FF2B5EF4-FFF2-40B4-BE49-F238E27FC236}">
                <a16:creationId xmlns:a16="http://schemas.microsoft.com/office/drawing/2014/main" id="{5B83D163-733D-4A1E-A401-70715733B604}"/>
              </a:ext>
            </a:extLst>
          </p:cNvPr>
          <p:cNvSpPr>
            <a:spLocks noGrp="1"/>
          </p:cNvSpPr>
          <p:nvPr>
            <p:ph type="body" sz="quarter" idx="113" hasCustomPrompt="1"/>
          </p:nvPr>
        </p:nvSpPr>
        <p:spPr>
          <a:xfrm>
            <a:off x="5779796" y="4756781"/>
            <a:ext cx="623350" cy="214184"/>
          </a:xfrm>
          <a:prstGeom prst="roundRect">
            <a:avLst/>
          </a:prstGeom>
          <a:solidFill>
            <a:schemeClr val="bg1"/>
          </a:solidFill>
        </p:spPr>
        <p:txBody>
          <a:bodyPr lIns="0" tIns="0" rIns="0" bIns="0" anchor="ctr" anchorCtr="1"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US" dirty="0"/>
              <a:t>Y</a:t>
            </a:r>
            <a:endParaRPr lang="ru-RU" dirty="0"/>
          </a:p>
        </p:txBody>
      </p:sp>
      <p:sp>
        <p:nvSpPr>
          <p:cNvPr id="110" name="Текст 5">
            <a:extLst>
              <a:ext uri="{FF2B5EF4-FFF2-40B4-BE49-F238E27FC236}">
                <a16:creationId xmlns:a16="http://schemas.microsoft.com/office/drawing/2014/main" id="{DADDF6D5-7DC9-4345-8179-929BD35A9D78}"/>
              </a:ext>
            </a:extLst>
          </p:cNvPr>
          <p:cNvSpPr>
            <a:spLocks noGrp="1"/>
          </p:cNvSpPr>
          <p:nvPr>
            <p:ph type="body" sz="quarter" idx="114" hasCustomPrompt="1"/>
          </p:nvPr>
        </p:nvSpPr>
        <p:spPr>
          <a:xfrm>
            <a:off x="5779796" y="5009408"/>
            <a:ext cx="623350" cy="214184"/>
          </a:xfrm>
          <a:prstGeom prst="roundRect">
            <a:avLst/>
          </a:prstGeom>
          <a:solidFill>
            <a:schemeClr val="bg1"/>
          </a:solidFill>
        </p:spPr>
        <p:txBody>
          <a:bodyPr lIns="0" tIns="0" rIns="0" bIns="0" anchor="ctr" anchorCtr="1"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US" dirty="0"/>
              <a:t>Y</a:t>
            </a:r>
            <a:endParaRPr lang="ru-RU" dirty="0"/>
          </a:p>
        </p:txBody>
      </p:sp>
      <p:sp>
        <p:nvSpPr>
          <p:cNvPr id="111" name="Текст 5">
            <a:extLst>
              <a:ext uri="{FF2B5EF4-FFF2-40B4-BE49-F238E27FC236}">
                <a16:creationId xmlns:a16="http://schemas.microsoft.com/office/drawing/2014/main" id="{EC6734E4-D8E0-49BF-BE33-01CA1E40584F}"/>
              </a:ext>
            </a:extLst>
          </p:cNvPr>
          <p:cNvSpPr>
            <a:spLocks noGrp="1"/>
          </p:cNvSpPr>
          <p:nvPr>
            <p:ph type="body" sz="quarter" idx="115" hasCustomPrompt="1"/>
          </p:nvPr>
        </p:nvSpPr>
        <p:spPr>
          <a:xfrm>
            <a:off x="5779796" y="5262035"/>
            <a:ext cx="623350" cy="214184"/>
          </a:xfrm>
          <a:prstGeom prst="roundRect">
            <a:avLst/>
          </a:prstGeom>
          <a:solidFill>
            <a:schemeClr val="bg1"/>
          </a:solidFill>
        </p:spPr>
        <p:txBody>
          <a:bodyPr lIns="0" tIns="0" rIns="0" bIns="0" anchor="ctr" anchorCtr="1"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US" dirty="0"/>
              <a:t>Y</a:t>
            </a:r>
            <a:endParaRPr lang="ru-RU" dirty="0"/>
          </a:p>
        </p:txBody>
      </p:sp>
      <p:sp>
        <p:nvSpPr>
          <p:cNvPr id="112" name="Текст 5">
            <a:extLst>
              <a:ext uri="{FF2B5EF4-FFF2-40B4-BE49-F238E27FC236}">
                <a16:creationId xmlns:a16="http://schemas.microsoft.com/office/drawing/2014/main" id="{3D028A78-7BDF-49E3-ADDE-437A307462B9}"/>
              </a:ext>
            </a:extLst>
          </p:cNvPr>
          <p:cNvSpPr>
            <a:spLocks noGrp="1"/>
          </p:cNvSpPr>
          <p:nvPr>
            <p:ph type="body" sz="quarter" idx="116" hasCustomPrompt="1"/>
          </p:nvPr>
        </p:nvSpPr>
        <p:spPr>
          <a:xfrm>
            <a:off x="5779796" y="5514662"/>
            <a:ext cx="623350" cy="214184"/>
          </a:xfrm>
          <a:prstGeom prst="roundRect">
            <a:avLst/>
          </a:prstGeom>
          <a:solidFill>
            <a:schemeClr val="bg1"/>
          </a:solidFill>
        </p:spPr>
        <p:txBody>
          <a:bodyPr lIns="0" tIns="0" rIns="0" bIns="0" anchor="ctr" anchorCtr="1"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US" dirty="0"/>
              <a:t>Y</a:t>
            </a:r>
            <a:endParaRPr lang="ru-RU" dirty="0"/>
          </a:p>
        </p:txBody>
      </p:sp>
      <p:sp>
        <p:nvSpPr>
          <p:cNvPr id="114" name="Текст 5">
            <a:extLst>
              <a:ext uri="{FF2B5EF4-FFF2-40B4-BE49-F238E27FC236}">
                <a16:creationId xmlns:a16="http://schemas.microsoft.com/office/drawing/2014/main" id="{7C5D6F15-8890-40D2-972E-9BBBB71BB0C2}"/>
              </a:ext>
            </a:extLst>
          </p:cNvPr>
          <p:cNvSpPr>
            <a:spLocks noGrp="1"/>
          </p:cNvSpPr>
          <p:nvPr>
            <p:ph type="body" sz="quarter" idx="118" hasCustomPrompt="1"/>
          </p:nvPr>
        </p:nvSpPr>
        <p:spPr>
          <a:xfrm>
            <a:off x="6445667" y="1220003"/>
            <a:ext cx="623350" cy="214184"/>
          </a:xfrm>
          <a:prstGeom prst="roundRect">
            <a:avLst/>
          </a:prstGeom>
          <a:solidFill>
            <a:schemeClr val="bg1"/>
          </a:solidFill>
        </p:spPr>
        <p:txBody>
          <a:bodyPr lIns="0" tIns="0" rIns="0" bIns="0" anchor="ctr" anchorCtr="1"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US" dirty="0"/>
              <a:t>Y</a:t>
            </a:r>
            <a:endParaRPr lang="ru-RU" dirty="0"/>
          </a:p>
        </p:txBody>
      </p:sp>
      <p:sp>
        <p:nvSpPr>
          <p:cNvPr id="115" name="Текст 5">
            <a:extLst>
              <a:ext uri="{FF2B5EF4-FFF2-40B4-BE49-F238E27FC236}">
                <a16:creationId xmlns:a16="http://schemas.microsoft.com/office/drawing/2014/main" id="{C047B6FC-C0B7-445B-97CA-39498430CFD8}"/>
              </a:ext>
            </a:extLst>
          </p:cNvPr>
          <p:cNvSpPr>
            <a:spLocks noGrp="1"/>
          </p:cNvSpPr>
          <p:nvPr>
            <p:ph type="body" sz="quarter" idx="119" hasCustomPrompt="1"/>
          </p:nvPr>
        </p:nvSpPr>
        <p:spPr>
          <a:xfrm>
            <a:off x="6445667" y="1472630"/>
            <a:ext cx="623350" cy="214184"/>
          </a:xfrm>
          <a:prstGeom prst="roundRect">
            <a:avLst/>
          </a:prstGeom>
          <a:solidFill>
            <a:schemeClr val="bg1"/>
          </a:solidFill>
        </p:spPr>
        <p:txBody>
          <a:bodyPr lIns="0" tIns="0" rIns="0" bIns="0" anchor="ctr" anchorCtr="1"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US" dirty="0"/>
              <a:t>Y</a:t>
            </a:r>
            <a:endParaRPr lang="ru-RU" dirty="0"/>
          </a:p>
        </p:txBody>
      </p:sp>
      <p:sp>
        <p:nvSpPr>
          <p:cNvPr id="116" name="Текст 5">
            <a:extLst>
              <a:ext uri="{FF2B5EF4-FFF2-40B4-BE49-F238E27FC236}">
                <a16:creationId xmlns:a16="http://schemas.microsoft.com/office/drawing/2014/main" id="{19C9E8A5-CD96-48D2-832C-9265EBBB298A}"/>
              </a:ext>
            </a:extLst>
          </p:cNvPr>
          <p:cNvSpPr>
            <a:spLocks noGrp="1"/>
          </p:cNvSpPr>
          <p:nvPr>
            <p:ph type="body" sz="quarter" idx="120" hasCustomPrompt="1"/>
          </p:nvPr>
        </p:nvSpPr>
        <p:spPr>
          <a:xfrm>
            <a:off x="6445667" y="1725257"/>
            <a:ext cx="623350" cy="214184"/>
          </a:xfrm>
          <a:prstGeom prst="roundRect">
            <a:avLst/>
          </a:prstGeom>
          <a:solidFill>
            <a:schemeClr val="bg1"/>
          </a:solidFill>
        </p:spPr>
        <p:txBody>
          <a:bodyPr lIns="0" tIns="0" rIns="0" bIns="0" anchor="ctr" anchorCtr="1"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US" dirty="0"/>
              <a:t>Y</a:t>
            </a:r>
            <a:r>
              <a:rPr lang="ru-RU" dirty="0"/>
              <a:t>    </a:t>
            </a:r>
          </a:p>
        </p:txBody>
      </p:sp>
      <p:sp>
        <p:nvSpPr>
          <p:cNvPr id="117" name="Текст 5">
            <a:extLst>
              <a:ext uri="{FF2B5EF4-FFF2-40B4-BE49-F238E27FC236}">
                <a16:creationId xmlns:a16="http://schemas.microsoft.com/office/drawing/2014/main" id="{9739E4BD-5B57-442E-8E2D-D62A255F18CE}"/>
              </a:ext>
            </a:extLst>
          </p:cNvPr>
          <p:cNvSpPr>
            <a:spLocks noGrp="1"/>
          </p:cNvSpPr>
          <p:nvPr>
            <p:ph type="body" sz="quarter" idx="121" hasCustomPrompt="1"/>
          </p:nvPr>
        </p:nvSpPr>
        <p:spPr>
          <a:xfrm>
            <a:off x="6445667" y="1977884"/>
            <a:ext cx="623350" cy="214184"/>
          </a:xfrm>
          <a:prstGeom prst="roundRect">
            <a:avLst/>
          </a:prstGeom>
          <a:solidFill>
            <a:schemeClr val="bg1"/>
          </a:solidFill>
        </p:spPr>
        <p:txBody>
          <a:bodyPr lIns="0" tIns="0" rIns="0" bIns="0" anchor="ctr" anchorCtr="1"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US" dirty="0"/>
              <a:t>Y</a:t>
            </a:r>
            <a:endParaRPr lang="ru-RU" dirty="0"/>
          </a:p>
        </p:txBody>
      </p:sp>
      <p:sp>
        <p:nvSpPr>
          <p:cNvPr id="118" name="Текст 5">
            <a:extLst>
              <a:ext uri="{FF2B5EF4-FFF2-40B4-BE49-F238E27FC236}">
                <a16:creationId xmlns:a16="http://schemas.microsoft.com/office/drawing/2014/main" id="{84D1F5B2-526D-4C3A-9D2A-8417A72E5FF3}"/>
              </a:ext>
            </a:extLst>
          </p:cNvPr>
          <p:cNvSpPr>
            <a:spLocks noGrp="1"/>
          </p:cNvSpPr>
          <p:nvPr>
            <p:ph type="body" sz="quarter" idx="122" hasCustomPrompt="1"/>
          </p:nvPr>
        </p:nvSpPr>
        <p:spPr>
          <a:xfrm>
            <a:off x="6445667" y="2230511"/>
            <a:ext cx="623350" cy="214184"/>
          </a:xfrm>
          <a:prstGeom prst="roundRect">
            <a:avLst/>
          </a:prstGeom>
          <a:solidFill>
            <a:schemeClr val="bg1"/>
          </a:solidFill>
        </p:spPr>
        <p:txBody>
          <a:bodyPr lIns="0" tIns="0" rIns="0" bIns="0" anchor="ctr" anchorCtr="1"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US" dirty="0"/>
              <a:t>Y</a:t>
            </a:r>
            <a:endParaRPr lang="ru-RU" dirty="0"/>
          </a:p>
        </p:txBody>
      </p:sp>
      <p:sp>
        <p:nvSpPr>
          <p:cNvPr id="119" name="Текст 5">
            <a:extLst>
              <a:ext uri="{FF2B5EF4-FFF2-40B4-BE49-F238E27FC236}">
                <a16:creationId xmlns:a16="http://schemas.microsoft.com/office/drawing/2014/main" id="{6B845171-B48A-4759-B0E7-54A0D67E99A6}"/>
              </a:ext>
            </a:extLst>
          </p:cNvPr>
          <p:cNvSpPr>
            <a:spLocks noGrp="1"/>
          </p:cNvSpPr>
          <p:nvPr>
            <p:ph type="body" sz="quarter" idx="123" hasCustomPrompt="1"/>
          </p:nvPr>
        </p:nvSpPr>
        <p:spPr>
          <a:xfrm>
            <a:off x="6445667" y="2483138"/>
            <a:ext cx="623350" cy="214184"/>
          </a:xfrm>
          <a:prstGeom prst="roundRect">
            <a:avLst/>
          </a:prstGeom>
          <a:solidFill>
            <a:schemeClr val="bg1"/>
          </a:solidFill>
        </p:spPr>
        <p:txBody>
          <a:bodyPr lIns="0" tIns="0" rIns="0" bIns="0" anchor="ctr" anchorCtr="1"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US" dirty="0"/>
              <a:t>Y</a:t>
            </a:r>
            <a:endParaRPr lang="ru-RU" dirty="0"/>
          </a:p>
        </p:txBody>
      </p:sp>
      <p:sp>
        <p:nvSpPr>
          <p:cNvPr id="120" name="Текст 5">
            <a:extLst>
              <a:ext uri="{FF2B5EF4-FFF2-40B4-BE49-F238E27FC236}">
                <a16:creationId xmlns:a16="http://schemas.microsoft.com/office/drawing/2014/main" id="{0D6066D7-8A6A-4FDB-ABCF-3C64F5975666}"/>
              </a:ext>
            </a:extLst>
          </p:cNvPr>
          <p:cNvSpPr>
            <a:spLocks noGrp="1"/>
          </p:cNvSpPr>
          <p:nvPr>
            <p:ph type="body" sz="quarter" idx="124" hasCustomPrompt="1"/>
          </p:nvPr>
        </p:nvSpPr>
        <p:spPr>
          <a:xfrm>
            <a:off x="6445667" y="2735765"/>
            <a:ext cx="623350" cy="214184"/>
          </a:xfrm>
          <a:prstGeom prst="roundRect">
            <a:avLst/>
          </a:prstGeom>
          <a:solidFill>
            <a:schemeClr val="bg1"/>
          </a:solidFill>
        </p:spPr>
        <p:txBody>
          <a:bodyPr lIns="0" tIns="0" rIns="0" bIns="0" anchor="ctr" anchorCtr="1"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US" dirty="0"/>
              <a:t>Y</a:t>
            </a:r>
            <a:endParaRPr lang="ru-RU" dirty="0"/>
          </a:p>
        </p:txBody>
      </p:sp>
      <p:sp>
        <p:nvSpPr>
          <p:cNvPr id="121" name="Текст 5">
            <a:extLst>
              <a:ext uri="{FF2B5EF4-FFF2-40B4-BE49-F238E27FC236}">
                <a16:creationId xmlns:a16="http://schemas.microsoft.com/office/drawing/2014/main" id="{A422126E-9D46-43F4-A4F1-66DC796B366F}"/>
              </a:ext>
            </a:extLst>
          </p:cNvPr>
          <p:cNvSpPr>
            <a:spLocks noGrp="1"/>
          </p:cNvSpPr>
          <p:nvPr>
            <p:ph type="body" sz="quarter" idx="125" hasCustomPrompt="1"/>
          </p:nvPr>
        </p:nvSpPr>
        <p:spPr>
          <a:xfrm>
            <a:off x="6445667" y="2988392"/>
            <a:ext cx="623350" cy="214184"/>
          </a:xfrm>
          <a:prstGeom prst="roundRect">
            <a:avLst/>
          </a:prstGeom>
          <a:solidFill>
            <a:schemeClr val="bg1"/>
          </a:solidFill>
        </p:spPr>
        <p:txBody>
          <a:bodyPr lIns="0" tIns="0" rIns="0" bIns="0" anchor="ctr" anchorCtr="1"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US" dirty="0"/>
              <a:t>Y</a:t>
            </a:r>
            <a:endParaRPr lang="ru-RU" dirty="0"/>
          </a:p>
        </p:txBody>
      </p:sp>
      <p:sp>
        <p:nvSpPr>
          <p:cNvPr id="122" name="Текст 5">
            <a:extLst>
              <a:ext uri="{FF2B5EF4-FFF2-40B4-BE49-F238E27FC236}">
                <a16:creationId xmlns:a16="http://schemas.microsoft.com/office/drawing/2014/main" id="{4AA63D8C-FFD4-474B-968B-FEC7D6E07F70}"/>
              </a:ext>
            </a:extLst>
          </p:cNvPr>
          <p:cNvSpPr>
            <a:spLocks noGrp="1"/>
          </p:cNvSpPr>
          <p:nvPr>
            <p:ph type="body" sz="quarter" idx="126" hasCustomPrompt="1"/>
          </p:nvPr>
        </p:nvSpPr>
        <p:spPr>
          <a:xfrm>
            <a:off x="6445667" y="3241019"/>
            <a:ext cx="623350" cy="214184"/>
          </a:xfrm>
          <a:prstGeom prst="roundRect">
            <a:avLst/>
          </a:prstGeom>
          <a:solidFill>
            <a:schemeClr val="bg1"/>
          </a:solidFill>
        </p:spPr>
        <p:txBody>
          <a:bodyPr lIns="0" tIns="0" rIns="0" bIns="0" anchor="ctr" anchorCtr="1"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US" dirty="0"/>
              <a:t>Y</a:t>
            </a:r>
            <a:endParaRPr lang="ru-RU" dirty="0"/>
          </a:p>
        </p:txBody>
      </p:sp>
      <p:sp>
        <p:nvSpPr>
          <p:cNvPr id="123" name="Текст 5">
            <a:extLst>
              <a:ext uri="{FF2B5EF4-FFF2-40B4-BE49-F238E27FC236}">
                <a16:creationId xmlns:a16="http://schemas.microsoft.com/office/drawing/2014/main" id="{DF360A1C-8432-401F-9F21-1D92DDC89768}"/>
              </a:ext>
            </a:extLst>
          </p:cNvPr>
          <p:cNvSpPr>
            <a:spLocks noGrp="1"/>
          </p:cNvSpPr>
          <p:nvPr>
            <p:ph type="body" sz="quarter" idx="127" hasCustomPrompt="1"/>
          </p:nvPr>
        </p:nvSpPr>
        <p:spPr>
          <a:xfrm>
            <a:off x="6445667" y="3493646"/>
            <a:ext cx="623350" cy="214184"/>
          </a:xfrm>
          <a:prstGeom prst="roundRect">
            <a:avLst/>
          </a:prstGeom>
          <a:solidFill>
            <a:schemeClr val="bg1"/>
          </a:solidFill>
        </p:spPr>
        <p:txBody>
          <a:bodyPr lIns="0" tIns="0" rIns="0" bIns="0" anchor="ctr" anchorCtr="1"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US" dirty="0"/>
              <a:t>Y</a:t>
            </a:r>
            <a:endParaRPr lang="ru-RU" dirty="0"/>
          </a:p>
        </p:txBody>
      </p:sp>
      <p:sp>
        <p:nvSpPr>
          <p:cNvPr id="124" name="Текст 5">
            <a:extLst>
              <a:ext uri="{FF2B5EF4-FFF2-40B4-BE49-F238E27FC236}">
                <a16:creationId xmlns:a16="http://schemas.microsoft.com/office/drawing/2014/main" id="{40E973A0-D568-4163-A32B-A15A4705773B}"/>
              </a:ext>
            </a:extLst>
          </p:cNvPr>
          <p:cNvSpPr>
            <a:spLocks noGrp="1"/>
          </p:cNvSpPr>
          <p:nvPr>
            <p:ph type="body" sz="quarter" idx="128" hasCustomPrompt="1"/>
          </p:nvPr>
        </p:nvSpPr>
        <p:spPr>
          <a:xfrm>
            <a:off x="6445667" y="3746273"/>
            <a:ext cx="623350" cy="214184"/>
          </a:xfrm>
          <a:prstGeom prst="roundRect">
            <a:avLst/>
          </a:prstGeom>
          <a:solidFill>
            <a:schemeClr val="bg1"/>
          </a:solidFill>
        </p:spPr>
        <p:txBody>
          <a:bodyPr lIns="0" tIns="0" rIns="0" bIns="0" anchor="ctr" anchorCtr="1"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US" dirty="0"/>
              <a:t>Y</a:t>
            </a:r>
            <a:endParaRPr lang="ru-RU" dirty="0"/>
          </a:p>
        </p:txBody>
      </p:sp>
      <p:sp>
        <p:nvSpPr>
          <p:cNvPr id="125" name="Текст 5">
            <a:extLst>
              <a:ext uri="{FF2B5EF4-FFF2-40B4-BE49-F238E27FC236}">
                <a16:creationId xmlns:a16="http://schemas.microsoft.com/office/drawing/2014/main" id="{35419453-3DC4-45F2-8103-9FEC8C2D7682}"/>
              </a:ext>
            </a:extLst>
          </p:cNvPr>
          <p:cNvSpPr>
            <a:spLocks noGrp="1"/>
          </p:cNvSpPr>
          <p:nvPr>
            <p:ph type="body" sz="quarter" idx="129" hasCustomPrompt="1"/>
          </p:nvPr>
        </p:nvSpPr>
        <p:spPr>
          <a:xfrm>
            <a:off x="6445667" y="3998900"/>
            <a:ext cx="623350" cy="214184"/>
          </a:xfrm>
          <a:prstGeom prst="roundRect">
            <a:avLst/>
          </a:prstGeom>
          <a:solidFill>
            <a:schemeClr val="bg1"/>
          </a:solidFill>
        </p:spPr>
        <p:txBody>
          <a:bodyPr lIns="0" tIns="0" rIns="0" bIns="0" anchor="ctr" anchorCtr="1"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US" dirty="0"/>
              <a:t>Y</a:t>
            </a:r>
            <a:endParaRPr lang="ru-RU" dirty="0"/>
          </a:p>
        </p:txBody>
      </p:sp>
      <p:sp>
        <p:nvSpPr>
          <p:cNvPr id="126" name="Текст 5">
            <a:extLst>
              <a:ext uri="{FF2B5EF4-FFF2-40B4-BE49-F238E27FC236}">
                <a16:creationId xmlns:a16="http://schemas.microsoft.com/office/drawing/2014/main" id="{C360F3A4-B5C4-4C20-9139-EF106DFC304B}"/>
              </a:ext>
            </a:extLst>
          </p:cNvPr>
          <p:cNvSpPr>
            <a:spLocks noGrp="1"/>
          </p:cNvSpPr>
          <p:nvPr>
            <p:ph type="body" sz="quarter" idx="130" hasCustomPrompt="1"/>
          </p:nvPr>
        </p:nvSpPr>
        <p:spPr>
          <a:xfrm>
            <a:off x="6445667" y="4251527"/>
            <a:ext cx="623350" cy="214184"/>
          </a:xfrm>
          <a:prstGeom prst="roundRect">
            <a:avLst/>
          </a:prstGeom>
          <a:solidFill>
            <a:schemeClr val="bg1"/>
          </a:solidFill>
        </p:spPr>
        <p:txBody>
          <a:bodyPr lIns="0" tIns="0" rIns="0" bIns="0" anchor="ctr" anchorCtr="1"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US" dirty="0"/>
              <a:t>Y</a:t>
            </a:r>
            <a:endParaRPr lang="ru-RU" dirty="0"/>
          </a:p>
        </p:txBody>
      </p:sp>
      <p:sp>
        <p:nvSpPr>
          <p:cNvPr id="127" name="Текст 5">
            <a:extLst>
              <a:ext uri="{FF2B5EF4-FFF2-40B4-BE49-F238E27FC236}">
                <a16:creationId xmlns:a16="http://schemas.microsoft.com/office/drawing/2014/main" id="{073294AD-7FEB-4D9D-BAD2-953E3C00B79C}"/>
              </a:ext>
            </a:extLst>
          </p:cNvPr>
          <p:cNvSpPr>
            <a:spLocks noGrp="1"/>
          </p:cNvSpPr>
          <p:nvPr>
            <p:ph type="body" sz="quarter" idx="131" hasCustomPrompt="1"/>
          </p:nvPr>
        </p:nvSpPr>
        <p:spPr>
          <a:xfrm>
            <a:off x="6445667" y="4504154"/>
            <a:ext cx="623350" cy="214184"/>
          </a:xfrm>
          <a:prstGeom prst="roundRect">
            <a:avLst/>
          </a:prstGeom>
          <a:solidFill>
            <a:schemeClr val="bg1"/>
          </a:solidFill>
        </p:spPr>
        <p:txBody>
          <a:bodyPr lIns="0" tIns="0" rIns="0" bIns="0" anchor="ctr" anchorCtr="1"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US" dirty="0"/>
              <a:t>Y</a:t>
            </a:r>
            <a:endParaRPr lang="ru-RU" dirty="0"/>
          </a:p>
        </p:txBody>
      </p:sp>
      <p:sp>
        <p:nvSpPr>
          <p:cNvPr id="128" name="Текст 5">
            <a:extLst>
              <a:ext uri="{FF2B5EF4-FFF2-40B4-BE49-F238E27FC236}">
                <a16:creationId xmlns:a16="http://schemas.microsoft.com/office/drawing/2014/main" id="{9EA2EF7D-CC5C-420D-9348-85056646E596}"/>
              </a:ext>
            </a:extLst>
          </p:cNvPr>
          <p:cNvSpPr>
            <a:spLocks noGrp="1"/>
          </p:cNvSpPr>
          <p:nvPr>
            <p:ph type="body" sz="quarter" idx="132" hasCustomPrompt="1"/>
          </p:nvPr>
        </p:nvSpPr>
        <p:spPr>
          <a:xfrm>
            <a:off x="6445667" y="4756781"/>
            <a:ext cx="623350" cy="214184"/>
          </a:xfrm>
          <a:prstGeom prst="roundRect">
            <a:avLst/>
          </a:prstGeom>
          <a:solidFill>
            <a:schemeClr val="bg1"/>
          </a:solidFill>
        </p:spPr>
        <p:txBody>
          <a:bodyPr lIns="0" tIns="0" rIns="0" bIns="0" anchor="ctr" anchorCtr="1"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US" dirty="0"/>
              <a:t>Y</a:t>
            </a:r>
            <a:endParaRPr lang="ru-RU" dirty="0"/>
          </a:p>
        </p:txBody>
      </p:sp>
      <p:sp>
        <p:nvSpPr>
          <p:cNvPr id="129" name="Текст 5">
            <a:extLst>
              <a:ext uri="{FF2B5EF4-FFF2-40B4-BE49-F238E27FC236}">
                <a16:creationId xmlns:a16="http://schemas.microsoft.com/office/drawing/2014/main" id="{77584D5C-E9CA-49CD-BC05-F4F9287E8338}"/>
              </a:ext>
            </a:extLst>
          </p:cNvPr>
          <p:cNvSpPr>
            <a:spLocks noGrp="1"/>
          </p:cNvSpPr>
          <p:nvPr>
            <p:ph type="body" sz="quarter" idx="133" hasCustomPrompt="1"/>
          </p:nvPr>
        </p:nvSpPr>
        <p:spPr>
          <a:xfrm>
            <a:off x="6445667" y="5009408"/>
            <a:ext cx="623350" cy="214184"/>
          </a:xfrm>
          <a:prstGeom prst="roundRect">
            <a:avLst/>
          </a:prstGeom>
          <a:solidFill>
            <a:schemeClr val="bg1"/>
          </a:solidFill>
        </p:spPr>
        <p:txBody>
          <a:bodyPr lIns="0" tIns="0" rIns="0" bIns="0" anchor="ctr" anchorCtr="1"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US" dirty="0"/>
              <a:t>Y</a:t>
            </a:r>
            <a:endParaRPr lang="ru-RU" dirty="0"/>
          </a:p>
        </p:txBody>
      </p:sp>
      <p:sp>
        <p:nvSpPr>
          <p:cNvPr id="130" name="Текст 5">
            <a:extLst>
              <a:ext uri="{FF2B5EF4-FFF2-40B4-BE49-F238E27FC236}">
                <a16:creationId xmlns:a16="http://schemas.microsoft.com/office/drawing/2014/main" id="{19566A76-5F2A-4D1B-833A-15B88BBAAC27}"/>
              </a:ext>
            </a:extLst>
          </p:cNvPr>
          <p:cNvSpPr>
            <a:spLocks noGrp="1"/>
          </p:cNvSpPr>
          <p:nvPr>
            <p:ph type="body" sz="quarter" idx="134" hasCustomPrompt="1"/>
          </p:nvPr>
        </p:nvSpPr>
        <p:spPr>
          <a:xfrm>
            <a:off x="6445667" y="5262035"/>
            <a:ext cx="623350" cy="214184"/>
          </a:xfrm>
          <a:prstGeom prst="roundRect">
            <a:avLst/>
          </a:prstGeom>
          <a:solidFill>
            <a:schemeClr val="bg1"/>
          </a:solidFill>
        </p:spPr>
        <p:txBody>
          <a:bodyPr lIns="0" tIns="0" rIns="0" bIns="0" anchor="ctr" anchorCtr="1"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US" dirty="0"/>
              <a:t>Y</a:t>
            </a:r>
            <a:endParaRPr lang="ru-RU" dirty="0"/>
          </a:p>
        </p:txBody>
      </p:sp>
      <p:sp>
        <p:nvSpPr>
          <p:cNvPr id="131" name="Текст 5">
            <a:extLst>
              <a:ext uri="{FF2B5EF4-FFF2-40B4-BE49-F238E27FC236}">
                <a16:creationId xmlns:a16="http://schemas.microsoft.com/office/drawing/2014/main" id="{768D4BED-D3D7-4E12-9719-62B3638D1F4A}"/>
              </a:ext>
            </a:extLst>
          </p:cNvPr>
          <p:cNvSpPr>
            <a:spLocks noGrp="1"/>
          </p:cNvSpPr>
          <p:nvPr>
            <p:ph type="body" sz="quarter" idx="135" hasCustomPrompt="1"/>
          </p:nvPr>
        </p:nvSpPr>
        <p:spPr>
          <a:xfrm>
            <a:off x="6445667" y="5514662"/>
            <a:ext cx="623350" cy="214184"/>
          </a:xfrm>
          <a:prstGeom prst="roundRect">
            <a:avLst/>
          </a:prstGeom>
          <a:solidFill>
            <a:schemeClr val="bg1"/>
          </a:solidFill>
        </p:spPr>
        <p:txBody>
          <a:bodyPr lIns="0" tIns="0" rIns="0" bIns="0" anchor="ctr" anchorCtr="1"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US" dirty="0"/>
              <a:t>Y</a:t>
            </a:r>
            <a:endParaRPr lang="ru-RU" dirty="0"/>
          </a:p>
        </p:txBody>
      </p:sp>
      <p:sp>
        <p:nvSpPr>
          <p:cNvPr id="133" name="Текст 5">
            <a:extLst>
              <a:ext uri="{FF2B5EF4-FFF2-40B4-BE49-F238E27FC236}">
                <a16:creationId xmlns:a16="http://schemas.microsoft.com/office/drawing/2014/main" id="{4C373605-96B8-4EB3-8C39-2497772507CA}"/>
              </a:ext>
            </a:extLst>
          </p:cNvPr>
          <p:cNvSpPr>
            <a:spLocks noGrp="1"/>
          </p:cNvSpPr>
          <p:nvPr>
            <p:ph type="body" sz="quarter" idx="137" hasCustomPrompt="1"/>
          </p:nvPr>
        </p:nvSpPr>
        <p:spPr>
          <a:xfrm>
            <a:off x="7111538" y="1220003"/>
            <a:ext cx="623350" cy="214184"/>
          </a:xfrm>
          <a:prstGeom prst="roundRect">
            <a:avLst/>
          </a:prstGeom>
          <a:solidFill>
            <a:schemeClr val="bg1"/>
          </a:solidFill>
        </p:spPr>
        <p:txBody>
          <a:bodyPr lIns="0" tIns="0" rIns="0" bIns="0" anchor="ctr" anchorCtr="1"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US" dirty="0"/>
              <a:t>Y</a:t>
            </a:r>
            <a:endParaRPr lang="ru-RU" dirty="0"/>
          </a:p>
        </p:txBody>
      </p:sp>
      <p:sp>
        <p:nvSpPr>
          <p:cNvPr id="134" name="Текст 5">
            <a:extLst>
              <a:ext uri="{FF2B5EF4-FFF2-40B4-BE49-F238E27FC236}">
                <a16:creationId xmlns:a16="http://schemas.microsoft.com/office/drawing/2014/main" id="{3F887628-3805-475E-8B0B-00A58A03B09A}"/>
              </a:ext>
            </a:extLst>
          </p:cNvPr>
          <p:cNvSpPr>
            <a:spLocks noGrp="1"/>
          </p:cNvSpPr>
          <p:nvPr>
            <p:ph type="body" sz="quarter" idx="138" hasCustomPrompt="1"/>
          </p:nvPr>
        </p:nvSpPr>
        <p:spPr>
          <a:xfrm>
            <a:off x="7111538" y="1472630"/>
            <a:ext cx="623350" cy="214184"/>
          </a:xfrm>
          <a:prstGeom prst="roundRect">
            <a:avLst/>
          </a:prstGeom>
          <a:solidFill>
            <a:schemeClr val="bg1"/>
          </a:solidFill>
        </p:spPr>
        <p:txBody>
          <a:bodyPr lIns="0" tIns="0" rIns="0" bIns="0" anchor="ctr" anchorCtr="1"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US" dirty="0"/>
              <a:t>Y</a:t>
            </a:r>
            <a:endParaRPr lang="ru-RU" dirty="0"/>
          </a:p>
        </p:txBody>
      </p:sp>
      <p:sp>
        <p:nvSpPr>
          <p:cNvPr id="135" name="Текст 5">
            <a:extLst>
              <a:ext uri="{FF2B5EF4-FFF2-40B4-BE49-F238E27FC236}">
                <a16:creationId xmlns:a16="http://schemas.microsoft.com/office/drawing/2014/main" id="{7C0A632A-5C03-47F0-87EB-C699BAA5E2C4}"/>
              </a:ext>
            </a:extLst>
          </p:cNvPr>
          <p:cNvSpPr>
            <a:spLocks noGrp="1"/>
          </p:cNvSpPr>
          <p:nvPr>
            <p:ph type="body" sz="quarter" idx="139" hasCustomPrompt="1"/>
          </p:nvPr>
        </p:nvSpPr>
        <p:spPr>
          <a:xfrm>
            <a:off x="7111538" y="1725257"/>
            <a:ext cx="623350" cy="214184"/>
          </a:xfrm>
          <a:prstGeom prst="roundRect">
            <a:avLst/>
          </a:prstGeom>
          <a:solidFill>
            <a:schemeClr val="bg1"/>
          </a:solidFill>
        </p:spPr>
        <p:txBody>
          <a:bodyPr lIns="0" tIns="0" rIns="0" bIns="0" anchor="ctr" anchorCtr="1"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US" dirty="0"/>
              <a:t>Y</a:t>
            </a:r>
            <a:r>
              <a:rPr lang="ru-RU" dirty="0"/>
              <a:t>    </a:t>
            </a:r>
          </a:p>
        </p:txBody>
      </p:sp>
      <p:sp>
        <p:nvSpPr>
          <p:cNvPr id="136" name="Текст 5">
            <a:extLst>
              <a:ext uri="{FF2B5EF4-FFF2-40B4-BE49-F238E27FC236}">
                <a16:creationId xmlns:a16="http://schemas.microsoft.com/office/drawing/2014/main" id="{E9E7D86B-3DCA-4445-97EA-692E64D85F87}"/>
              </a:ext>
            </a:extLst>
          </p:cNvPr>
          <p:cNvSpPr>
            <a:spLocks noGrp="1"/>
          </p:cNvSpPr>
          <p:nvPr>
            <p:ph type="body" sz="quarter" idx="140" hasCustomPrompt="1"/>
          </p:nvPr>
        </p:nvSpPr>
        <p:spPr>
          <a:xfrm>
            <a:off x="7111538" y="1977884"/>
            <a:ext cx="623350" cy="214184"/>
          </a:xfrm>
          <a:prstGeom prst="roundRect">
            <a:avLst/>
          </a:prstGeom>
          <a:solidFill>
            <a:schemeClr val="bg1"/>
          </a:solidFill>
        </p:spPr>
        <p:txBody>
          <a:bodyPr lIns="0" tIns="0" rIns="0" bIns="0" anchor="ctr" anchorCtr="1"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US" dirty="0"/>
              <a:t>Y</a:t>
            </a:r>
            <a:endParaRPr lang="ru-RU" dirty="0"/>
          </a:p>
        </p:txBody>
      </p:sp>
      <p:sp>
        <p:nvSpPr>
          <p:cNvPr id="137" name="Текст 5">
            <a:extLst>
              <a:ext uri="{FF2B5EF4-FFF2-40B4-BE49-F238E27FC236}">
                <a16:creationId xmlns:a16="http://schemas.microsoft.com/office/drawing/2014/main" id="{E8716F79-EDA5-4BA8-8C41-7A8CB62B8F4F}"/>
              </a:ext>
            </a:extLst>
          </p:cNvPr>
          <p:cNvSpPr>
            <a:spLocks noGrp="1"/>
          </p:cNvSpPr>
          <p:nvPr>
            <p:ph type="body" sz="quarter" idx="141" hasCustomPrompt="1"/>
          </p:nvPr>
        </p:nvSpPr>
        <p:spPr>
          <a:xfrm>
            <a:off x="7111538" y="2230511"/>
            <a:ext cx="623350" cy="214184"/>
          </a:xfrm>
          <a:prstGeom prst="roundRect">
            <a:avLst/>
          </a:prstGeom>
          <a:solidFill>
            <a:schemeClr val="bg1"/>
          </a:solidFill>
        </p:spPr>
        <p:txBody>
          <a:bodyPr lIns="0" tIns="0" rIns="0" bIns="0" anchor="ctr" anchorCtr="1"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US" dirty="0"/>
              <a:t>Y</a:t>
            </a:r>
            <a:endParaRPr lang="ru-RU" dirty="0"/>
          </a:p>
        </p:txBody>
      </p:sp>
      <p:sp>
        <p:nvSpPr>
          <p:cNvPr id="138" name="Текст 5">
            <a:extLst>
              <a:ext uri="{FF2B5EF4-FFF2-40B4-BE49-F238E27FC236}">
                <a16:creationId xmlns:a16="http://schemas.microsoft.com/office/drawing/2014/main" id="{71677289-643C-4493-BD4B-1E51BECE9F45}"/>
              </a:ext>
            </a:extLst>
          </p:cNvPr>
          <p:cNvSpPr>
            <a:spLocks noGrp="1"/>
          </p:cNvSpPr>
          <p:nvPr>
            <p:ph type="body" sz="quarter" idx="142" hasCustomPrompt="1"/>
          </p:nvPr>
        </p:nvSpPr>
        <p:spPr>
          <a:xfrm>
            <a:off x="7111538" y="2483138"/>
            <a:ext cx="623350" cy="214184"/>
          </a:xfrm>
          <a:prstGeom prst="roundRect">
            <a:avLst/>
          </a:prstGeom>
          <a:solidFill>
            <a:schemeClr val="bg1"/>
          </a:solidFill>
        </p:spPr>
        <p:txBody>
          <a:bodyPr lIns="0" tIns="0" rIns="0" bIns="0" anchor="ctr" anchorCtr="1"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US" dirty="0"/>
              <a:t>Y</a:t>
            </a:r>
            <a:endParaRPr lang="ru-RU" dirty="0"/>
          </a:p>
        </p:txBody>
      </p:sp>
      <p:sp>
        <p:nvSpPr>
          <p:cNvPr id="139" name="Текст 5">
            <a:extLst>
              <a:ext uri="{FF2B5EF4-FFF2-40B4-BE49-F238E27FC236}">
                <a16:creationId xmlns:a16="http://schemas.microsoft.com/office/drawing/2014/main" id="{AC2F1643-D5B8-4B2F-AEC9-B702AA2CCA40}"/>
              </a:ext>
            </a:extLst>
          </p:cNvPr>
          <p:cNvSpPr>
            <a:spLocks noGrp="1"/>
          </p:cNvSpPr>
          <p:nvPr>
            <p:ph type="body" sz="quarter" idx="143" hasCustomPrompt="1"/>
          </p:nvPr>
        </p:nvSpPr>
        <p:spPr>
          <a:xfrm>
            <a:off x="7111538" y="2735765"/>
            <a:ext cx="623350" cy="214184"/>
          </a:xfrm>
          <a:prstGeom prst="roundRect">
            <a:avLst/>
          </a:prstGeom>
          <a:solidFill>
            <a:schemeClr val="bg1"/>
          </a:solidFill>
        </p:spPr>
        <p:txBody>
          <a:bodyPr lIns="0" tIns="0" rIns="0" bIns="0" anchor="ctr" anchorCtr="1"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US" dirty="0"/>
              <a:t>Y</a:t>
            </a:r>
            <a:endParaRPr lang="ru-RU" dirty="0"/>
          </a:p>
        </p:txBody>
      </p:sp>
      <p:sp>
        <p:nvSpPr>
          <p:cNvPr id="140" name="Текст 5">
            <a:extLst>
              <a:ext uri="{FF2B5EF4-FFF2-40B4-BE49-F238E27FC236}">
                <a16:creationId xmlns:a16="http://schemas.microsoft.com/office/drawing/2014/main" id="{08F94A0A-9E80-47FD-8402-65A8028968E4}"/>
              </a:ext>
            </a:extLst>
          </p:cNvPr>
          <p:cNvSpPr>
            <a:spLocks noGrp="1"/>
          </p:cNvSpPr>
          <p:nvPr>
            <p:ph type="body" sz="quarter" idx="144" hasCustomPrompt="1"/>
          </p:nvPr>
        </p:nvSpPr>
        <p:spPr>
          <a:xfrm>
            <a:off x="7111538" y="2988392"/>
            <a:ext cx="623350" cy="214184"/>
          </a:xfrm>
          <a:prstGeom prst="roundRect">
            <a:avLst/>
          </a:prstGeom>
          <a:solidFill>
            <a:schemeClr val="bg1"/>
          </a:solidFill>
        </p:spPr>
        <p:txBody>
          <a:bodyPr lIns="0" tIns="0" rIns="0" bIns="0" anchor="ctr" anchorCtr="1"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US" dirty="0"/>
              <a:t>Y</a:t>
            </a:r>
            <a:endParaRPr lang="ru-RU" dirty="0"/>
          </a:p>
        </p:txBody>
      </p:sp>
      <p:sp>
        <p:nvSpPr>
          <p:cNvPr id="141" name="Текст 5">
            <a:extLst>
              <a:ext uri="{FF2B5EF4-FFF2-40B4-BE49-F238E27FC236}">
                <a16:creationId xmlns:a16="http://schemas.microsoft.com/office/drawing/2014/main" id="{3A70CE1D-98AB-41F2-B4EE-C4E5BF1E91D7}"/>
              </a:ext>
            </a:extLst>
          </p:cNvPr>
          <p:cNvSpPr>
            <a:spLocks noGrp="1"/>
          </p:cNvSpPr>
          <p:nvPr>
            <p:ph type="body" sz="quarter" idx="145" hasCustomPrompt="1"/>
          </p:nvPr>
        </p:nvSpPr>
        <p:spPr>
          <a:xfrm>
            <a:off x="7111538" y="3241019"/>
            <a:ext cx="623350" cy="214184"/>
          </a:xfrm>
          <a:prstGeom prst="roundRect">
            <a:avLst/>
          </a:prstGeom>
          <a:solidFill>
            <a:schemeClr val="bg1"/>
          </a:solidFill>
        </p:spPr>
        <p:txBody>
          <a:bodyPr lIns="0" tIns="0" rIns="0" bIns="0" anchor="ctr" anchorCtr="1"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US" dirty="0"/>
              <a:t>Y</a:t>
            </a:r>
            <a:endParaRPr lang="ru-RU" dirty="0"/>
          </a:p>
        </p:txBody>
      </p:sp>
      <p:sp>
        <p:nvSpPr>
          <p:cNvPr id="142" name="Текст 5">
            <a:extLst>
              <a:ext uri="{FF2B5EF4-FFF2-40B4-BE49-F238E27FC236}">
                <a16:creationId xmlns:a16="http://schemas.microsoft.com/office/drawing/2014/main" id="{AEA0F82D-7AD4-423E-AD9E-681554A83E05}"/>
              </a:ext>
            </a:extLst>
          </p:cNvPr>
          <p:cNvSpPr>
            <a:spLocks noGrp="1"/>
          </p:cNvSpPr>
          <p:nvPr>
            <p:ph type="body" sz="quarter" idx="146" hasCustomPrompt="1"/>
          </p:nvPr>
        </p:nvSpPr>
        <p:spPr>
          <a:xfrm>
            <a:off x="7111538" y="3493646"/>
            <a:ext cx="623350" cy="214184"/>
          </a:xfrm>
          <a:prstGeom prst="roundRect">
            <a:avLst/>
          </a:prstGeom>
          <a:solidFill>
            <a:schemeClr val="bg1"/>
          </a:solidFill>
        </p:spPr>
        <p:txBody>
          <a:bodyPr lIns="0" tIns="0" rIns="0" bIns="0" anchor="ctr" anchorCtr="1"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US" dirty="0"/>
              <a:t>Y</a:t>
            </a:r>
            <a:endParaRPr lang="ru-RU" dirty="0"/>
          </a:p>
        </p:txBody>
      </p:sp>
      <p:sp>
        <p:nvSpPr>
          <p:cNvPr id="143" name="Текст 5">
            <a:extLst>
              <a:ext uri="{FF2B5EF4-FFF2-40B4-BE49-F238E27FC236}">
                <a16:creationId xmlns:a16="http://schemas.microsoft.com/office/drawing/2014/main" id="{EA10D1BE-15E8-4001-862C-367AEAA254AE}"/>
              </a:ext>
            </a:extLst>
          </p:cNvPr>
          <p:cNvSpPr>
            <a:spLocks noGrp="1"/>
          </p:cNvSpPr>
          <p:nvPr>
            <p:ph type="body" sz="quarter" idx="147" hasCustomPrompt="1"/>
          </p:nvPr>
        </p:nvSpPr>
        <p:spPr>
          <a:xfrm>
            <a:off x="7111538" y="3746273"/>
            <a:ext cx="623350" cy="214184"/>
          </a:xfrm>
          <a:prstGeom prst="roundRect">
            <a:avLst/>
          </a:prstGeom>
          <a:solidFill>
            <a:schemeClr val="bg1"/>
          </a:solidFill>
        </p:spPr>
        <p:txBody>
          <a:bodyPr lIns="0" tIns="0" rIns="0" bIns="0" anchor="ctr" anchorCtr="1"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US" dirty="0"/>
              <a:t>Y</a:t>
            </a:r>
            <a:endParaRPr lang="ru-RU" dirty="0"/>
          </a:p>
        </p:txBody>
      </p:sp>
      <p:sp>
        <p:nvSpPr>
          <p:cNvPr id="144" name="Текст 5">
            <a:extLst>
              <a:ext uri="{FF2B5EF4-FFF2-40B4-BE49-F238E27FC236}">
                <a16:creationId xmlns:a16="http://schemas.microsoft.com/office/drawing/2014/main" id="{CF3813FF-BED9-4967-9D06-C0E3D4D630BA}"/>
              </a:ext>
            </a:extLst>
          </p:cNvPr>
          <p:cNvSpPr>
            <a:spLocks noGrp="1"/>
          </p:cNvSpPr>
          <p:nvPr>
            <p:ph type="body" sz="quarter" idx="148" hasCustomPrompt="1"/>
          </p:nvPr>
        </p:nvSpPr>
        <p:spPr>
          <a:xfrm>
            <a:off x="7111538" y="3998900"/>
            <a:ext cx="623350" cy="214184"/>
          </a:xfrm>
          <a:prstGeom prst="roundRect">
            <a:avLst/>
          </a:prstGeom>
          <a:solidFill>
            <a:schemeClr val="bg1"/>
          </a:solidFill>
        </p:spPr>
        <p:txBody>
          <a:bodyPr lIns="0" tIns="0" rIns="0" bIns="0" anchor="ctr" anchorCtr="1"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US" dirty="0"/>
              <a:t>Y</a:t>
            </a:r>
            <a:endParaRPr lang="ru-RU" dirty="0"/>
          </a:p>
        </p:txBody>
      </p:sp>
      <p:sp>
        <p:nvSpPr>
          <p:cNvPr id="145" name="Текст 5">
            <a:extLst>
              <a:ext uri="{FF2B5EF4-FFF2-40B4-BE49-F238E27FC236}">
                <a16:creationId xmlns:a16="http://schemas.microsoft.com/office/drawing/2014/main" id="{17F2C7CB-DEE2-4A8B-AE88-6E43A7BD416B}"/>
              </a:ext>
            </a:extLst>
          </p:cNvPr>
          <p:cNvSpPr>
            <a:spLocks noGrp="1"/>
          </p:cNvSpPr>
          <p:nvPr>
            <p:ph type="body" sz="quarter" idx="149" hasCustomPrompt="1"/>
          </p:nvPr>
        </p:nvSpPr>
        <p:spPr>
          <a:xfrm>
            <a:off x="7111538" y="4251527"/>
            <a:ext cx="623350" cy="214184"/>
          </a:xfrm>
          <a:prstGeom prst="roundRect">
            <a:avLst/>
          </a:prstGeom>
          <a:solidFill>
            <a:schemeClr val="bg1"/>
          </a:solidFill>
        </p:spPr>
        <p:txBody>
          <a:bodyPr lIns="0" tIns="0" rIns="0" bIns="0" anchor="ctr" anchorCtr="1"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US" dirty="0"/>
              <a:t>Y</a:t>
            </a:r>
            <a:endParaRPr lang="ru-RU" dirty="0"/>
          </a:p>
        </p:txBody>
      </p:sp>
      <p:sp>
        <p:nvSpPr>
          <p:cNvPr id="146" name="Текст 5">
            <a:extLst>
              <a:ext uri="{FF2B5EF4-FFF2-40B4-BE49-F238E27FC236}">
                <a16:creationId xmlns:a16="http://schemas.microsoft.com/office/drawing/2014/main" id="{E19CEA98-7554-44C7-80E3-A9F17384FB90}"/>
              </a:ext>
            </a:extLst>
          </p:cNvPr>
          <p:cNvSpPr>
            <a:spLocks noGrp="1"/>
          </p:cNvSpPr>
          <p:nvPr>
            <p:ph type="body" sz="quarter" idx="150" hasCustomPrompt="1"/>
          </p:nvPr>
        </p:nvSpPr>
        <p:spPr>
          <a:xfrm>
            <a:off x="7111538" y="4504154"/>
            <a:ext cx="623350" cy="214184"/>
          </a:xfrm>
          <a:prstGeom prst="roundRect">
            <a:avLst/>
          </a:prstGeom>
          <a:solidFill>
            <a:schemeClr val="bg1"/>
          </a:solidFill>
        </p:spPr>
        <p:txBody>
          <a:bodyPr lIns="0" tIns="0" rIns="0" bIns="0" anchor="ctr" anchorCtr="1"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US" dirty="0"/>
              <a:t>Y</a:t>
            </a:r>
            <a:endParaRPr lang="ru-RU" dirty="0"/>
          </a:p>
        </p:txBody>
      </p:sp>
      <p:sp>
        <p:nvSpPr>
          <p:cNvPr id="147" name="Текст 5">
            <a:extLst>
              <a:ext uri="{FF2B5EF4-FFF2-40B4-BE49-F238E27FC236}">
                <a16:creationId xmlns:a16="http://schemas.microsoft.com/office/drawing/2014/main" id="{6134906D-8E43-4D87-B625-9706583512A0}"/>
              </a:ext>
            </a:extLst>
          </p:cNvPr>
          <p:cNvSpPr>
            <a:spLocks noGrp="1"/>
          </p:cNvSpPr>
          <p:nvPr>
            <p:ph type="body" sz="quarter" idx="151" hasCustomPrompt="1"/>
          </p:nvPr>
        </p:nvSpPr>
        <p:spPr>
          <a:xfrm>
            <a:off x="7111538" y="4756781"/>
            <a:ext cx="623350" cy="214184"/>
          </a:xfrm>
          <a:prstGeom prst="roundRect">
            <a:avLst/>
          </a:prstGeom>
          <a:solidFill>
            <a:schemeClr val="bg1"/>
          </a:solidFill>
        </p:spPr>
        <p:txBody>
          <a:bodyPr lIns="0" tIns="0" rIns="0" bIns="0" anchor="ctr" anchorCtr="1"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US" dirty="0"/>
              <a:t>Y</a:t>
            </a:r>
            <a:endParaRPr lang="ru-RU" dirty="0"/>
          </a:p>
        </p:txBody>
      </p:sp>
      <p:sp>
        <p:nvSpPr>
          <p:cNvPr id="148" name="Текст 5">
            <a:extLst>
              <a:ext uri="{FF2B5EF4-FFF2-40B4-BE49-F238E27FC236}">
                <a16:creationId xmlns:a16="http://schemas.microsoft.com/office/drawing/2014/main" id="{9DF7EE5B-CEE9-4919-AB2F-D0DAEC14FA24}"/>
              </a:ext>
            </a:extLst>
          </p:cNvPr>
          <p:cNvSpPr>
            <a:spLocks noGrp="1"/>
          </p:cNvSpPr>
          <p:nvPr>
            <p:ph type="body" sz="quarter" idx="152" hasCustomPrompt="1"/>
          </p:nvPr>
        </p:nvSpPr>
        <p:spPr>
          <a:xfrm>
            <a:off x="7111538" y="5009408"/>
            <a:ext cx="623350" cy="214184"/>
          </a:xfrm>
          <a:prstGeom prst="roundRect">
            <a:avLst/>
          </a:prstGeom>
          <a:solidFill>
            <a:schemeClr val="bg1"/>
          </a:solidFill>
        </p:spPr>
        <p:txBody>
          <a:bodyPr lIns="0" tIns="0" rIns="0" bIns="0" anchor="ctr" anchorCtr="1"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US" dirty="0"/>
              <a:t>Y</a:t>
            </a:r>
            <a:endParaRPr lang="ru-RU" dirty="0"/>
          </a:p>
        </p:txBody>
      </p:sp>
      <p:sp>
        <p:nvSpPr>
          <p:cNvPr id="149" name="Текст 5">
            <a:extLst>
              <a:ext uri="{FF2B5EF4-FFF2-40B4-BE49-F238E27FC236}">
                <a16:creationId xmlns:a16="http://schemas.microsoft.com/office/drawing/2014/main" id="{67F375CA-7336-4CA5-A8B8-1F6889259DD6}"/>
              </a:ext>
            </a:extLst>
          </p:cNvPr>
          <p:cNvSpPr>
            <a:spLocks noGrp="1"/>
          </p:cNvSpPr>
          <p:nvPr>
            <p:ph type="body" sz="quarter" idx="153" hasCustomPrompt="1"/>
          </p:nvPr>
        </p:nvSpPr>
        <p:spPr>
          <a:xfrm>
            <a:off x="7111538" y="5262035"/>
            <a:ext cx="623350" cy="214184"/>
          </a:xfrm>
          <a:prstGeom prst="roundRect">
            <a:avLst/>
          </a:prstGeom>
          <a:solidFill>
            <a:schemeClr val="bg1"/>
          </a:solidFill>
        </p:spPr>
        <p:txBody>
          <a:bodyPr lIns="0" tIns="0" rIns="0" bIns="0" anchor="ctr" anchorCtr="1"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US" dirty="0"/>
              <a:t>Y</a:t>
            </a:r>
            <a:endParaRPr lang="ru-RU" dirty="0"/>
          </a:p>
        </p:txBody>
      </p:sp>
      <p:sp>
        <p:nvSpPr>
          <p:cNvPr id="150" name="Текст 5">
            <a:extLst>
              <a:ext uri="{FF2B5EF4-FFF2-40B4-BE49-F238E27FC236}">
                <a16:creationId xmlns:a16="http://schemas.microsoft.com/office/drawing/2014/main" id="{8DFBAB4C-8DA2-4872-9F9D-FAE82BA4695A}"/>
              </a:ext>
            </a:extLst>
          </p:cNvPr>
          <p:cNvSpPr>
            <a:spLocks noGrp="1"/>
          </p:cNvSpPr>
          <p:nvPr>
            <p:ph type="body" sz="quarter" idx="154" hasCustomPrompt="1"/>
          </p:nvPr>
        </p:nvSpPr>
        <p:spPr>
          <a:xfrm>
            <a:off x="7111538" y="5514662"/>
            <a:ext cx="623350" cy="214184"/>
          </a:xfrm>
          <a:prstGeom prst="roundRect">
            <a:avLst/>
          </a:prstGeom>
          <a:solidFill>
            <a:schemeClr val="bg1"/>
          </a:solidFill>
        </p:spPr>
        <p:txBody>
          <a:bodyPr lIns="0" tIns="0" rIns="0" bIns="0" anchor="ctr" anchorCtr="1"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US" dirty="0"/>
              <a:t>Y</a:t>
            </a:r>
            <a:endParaRPr lang="ru-RU" dirty="0"/>
          </a:p>
        </p:txBody>
      </p:sp>
      <p:sp>
        <p:nvSpPr>
          <p:cNvPr id="152" name="Текст 5">
            <a:extLst>
              <a:ext uri="{FF2B5EF4-FFF2-40B4-BE49-F238E27FC236}">
                <a16:creationId xmlns:a16="http://schemas.microsoft.com/office/drawing/2014/main" id="{390AF361-6214-4245-96AA-899905C70FE3}"/>
              </a:ext>
            </a:extLst>
          </p:cNvPr>
          <p:cNvSpPr>
            <a:spLocks noGrp="1"/>
          </p:cNvSpPr>
          <p:nvPr>
            <p:ph type="body" sz="quarter" idx="156" hasCustomPrompt="1"/>
          </p:nvPr>
        </p:nvSpPr>
        <p:spPr>
          <a:xfrm>
            <a:off x="7777409" y="1220003"/>
            <a:ext cx="623350" cy="214184"/>
          </a:xfrm>
          <a:prstGeom prst="roundRect">
            <a:avLst/>
          </a:prstGeom>
          <a:solidFill>
            <a:schemeClr val="bg1"/>
          </a:solidFill>
        </p:spPr>
        <p:txBody>
          <a:bodyPr lIns="0" tIns="0" rIns="0" bIns="0" anchor="ctr" anchorCtr="1"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US" dirty="0"/>
              <a:t>Y</a:t>
            </a:r>
            <a:endParaRPr lang="ru-RU" dirty="0"/>
          </a:p>
        </p:txBody>
      </p:sp>
      <p:sp>
        <p:nvSpPr>
          <p:cNvPr id="153" name="Текст 5">
            <a:extLst>
              <a:ext uri="{FF2B5EF4-FFF2-40B4-BE49-F238E27FC236}">
                <a16:creationId xmlns:a16="http://schemas.microsoft.com/office/drawing/2014/main" id="{AD0B65E3-9638-4725-ADE6-D9C30FB4CFFC}"/>
              </a:ext>
            </a:extLst>
          </p:cNvPr>
          <p:cNvSpPr>
            <a:spLocks noGrp="1"/>
          </p:cNvSpPr>
          <p:nvPr>
            <p:ph type="body" sz="quarter" idx="157" hasCustomPrompt="1"/>
          </p:nvPr>
        </p:nvSpPr>
        <p:spPr>
          <a:xfrm>
            <a:off x="7777409" y="1472630"/>
            <a:ext cx="623350" cy="214184"/>
          </a:xfrm>
          <a:prstGeom prst="roundRect">
            <a:avLst/>
          </a:prstGeom>
          <a:solidFill>
            <a:schemeClr val="bg1"/>
          </a:solidFill>
        </p:spPr>
        <p:txBody>
          <a:bodyPr lIns="0" tIns="0" rIns="0" bIns="0" anchor="ctr" anchorCtr="1"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US" dirty="0"/>
              <a:t>Y</a:t>
            </a:r>
            <a:endParaRPr lang="ru-RU" dirty="0"/>
          </a:p>
        </p:txBody>
      </p:sp>
      <p:sp>
        <p:nvSpPr>
          <p:cNvPr id="154" name="Текст 5">
            <a:extLst>
              <a:ext uri="{FF2B5EF4-FFF2-40B4-BE49-F238E27FC236}">
                <a16:creationId xmlns:a16="http://schemas.microsoft.com/office/drawing/2014/main" id="{CFC21933-AC0A-43A5-8703-9C864ECDF9CC}"/>
              </a:ext>
            </a:extLst>
          </p:cNvPr>
          <p:cNvSpPr>
            <a:spLocks noGrp="1"/>
          </p:cNvSpPr>
          <p:nvPr>
            <p:ph type="body" sz="quarter" idx="158" hasCustomPrompt="1"/>
          </p:nvPr>
        </p:nvSpPr>
        <p:spPr>
          <a:xfrm>
            <a:off x="7777409" y="1725257"/>
            <a:ext cx="623350" cy="214184"/>
          </a:xfrm>
          <a:prstGeom prst="roundRect">
            <a:avLst/>
          </a:prstGeom>
          <a:solidFill>
            <a:schemeClr val="bg1"/>
          </a:solidFill>
        </p:spPr>
        <p:txBody>
          <a:bodyPr lIns="0" tIns="0" rIns="0" bIns="0" anchor="ctr" anchorCtr="1"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US" dirty="0"/>
              <a:t>Y</a:t>
            </a:r>
            <a:r>
              <a:rPr lang="ru-RU" dirty="0"/>
              <a:t>    </a:t>
            </a:r>
          </a:p>
        </p:txBody>
      </p:sp>
      <p:sp>
        <p:nvSpPr>
          <p:cNvPr id="155" name="Текст 5">
            <a:extLst>
              <a:ext uri="{FF2B5EF4-FFF2-40B4-BE49-F238E27FC236}">
                <a16:creationId xmlns:a16="http://schemas.microsoft.com/office/drawing/2014/main" id="{ADEA2431-B5D2-45DE-AE5E-A72C33F2369C}"/>
              </a:ext>
            </a:extLst>
          </p:cNvPr>
          <p:cNvSpPr>
            <a:spLocks noGrp="1"/>
          </p:cNvSpPr>
          <p:nvPr>
            <p:ph type="body" sz="quarter" idx="159" hasCustomPrompt="1"/>
          </p:nvPr>
        </p:nvSpPr>
        <p:spPr>
          <a:xfrm>
            <a:off x="7777409" y="1977884"/>
            <a:ext cx="623350" cy="214184"/>
          </a:xfrm>
          <a:prstGeom prst="roundRect">
            <a:avLst/>
          </a:prstGeom>
          <a:solidFill>
            <a:schemeClr val="bg1"/>
          </a:solidFill>
        </p:spPr>
        <p:txBody>
          <a:bodyPr lIns="0" tIns="0" rIns="0" bIns="0" anchor="ctr" anchorCtr="1"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US" dirty="0"/>
              <a:t>Y</a:t>
            </a:r>
            <a:endParaRPr lang="ru-RU" dirty="0"/>
          </a:p>
        </p:txBody>
      </p:sp>
      <p:sp>
        <p:nvSpPr>
          <p:cNvPr id="156" name="Текст 5">
            <a:extLst>
              <a:ext uri="{FF2B5EF4-FFF2-40B4-BE49-F238E27FC236}">
                <a16:creationId xmlns:a16="http://schemas.microsoft.com/office/drawing/2014/main" id="{B8EA26A7-907C-4562-A43D-BE27B4998652}"/>
              </a:ext>
            </a:extLst>
          </p:cNvPr>
          <p:cNvSpPr>
            <a:spLocks noGrp="1"/>
          </p:cNvSpPr>
          <p:nvPr>
            <p:ph type="body" sz="quarter" idx="160" hasCustomPrompt="1"/>
          </p:nvPr>
        </p:nvSpPr>
        <p:spPr>
          <a:xfrm>
            <a:off x="7777409" y="2230511"/>
            <a:ext cx="623350" cy="214184"/>
          </a:xfrm>
          <a:prstGeom prst="roundRect">
            <a:avLst/>
          </a:prstGeom>
          <a:solidFill>
            <a:schemeClr val="bg1"/>
          </a:solidFill>
        </p:spPr>
        <p:txBody>
          <a:bodyPr lIns="0" tIns="0" rIns="0" bIns="0" anchor="ctr" anchorCtr="1"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US" dirty="0"/>
              <a:t>Y</a:t>
            </a:r>
            <a:endParaRPr lang="ru-RU" dirty="0"/>
          </a:p>
        </p:txBody>
      </p:sp>
      <p:sp>
        <p:nvSpPr>
          <p:cNvPr id="157" name="Текст 5">
            <a:extLst>
              <a:ext uri="{FF2B5EF4-FFF2-40B4-BE49-F238E27FC236}">
                <a16:creationId xmlns:a16="http://schemas.microsoft.com/office/drawing/2014/main" id="{D8D7EFAA-4E9D-4379-9083-1EDB534AFC86}"/>
              </a:ext>
            </a:extLst>
          </p:cNvPr>
          <p:cNvSpPr>
            <a:spLocks noGrp="1"/>
          </p:cNvSpPr>
          <p:nvPr>
            <p:ph type="body" sz="quarter" idx="161" hasCustomPrompt="1"/>
          </p:nvPr>
        </p:nvSpPr>
        <p:spPr>
          <a:xfrm>
            <a:off x="7777409" y="2483138"/>
            <a:ext cx="623350" cy="214184"/>
          </a:xfrm>
          <a:prstGeom prst="roundRect">
            <a:avLst/>
          </a:prstGeom>
          <a:solidFill>
            <a:schemeClr val="bg1"/>
          </a:solidFill>
        </p:spPr>
        <p:txBody>
          <a:bodyPr lIns="0" tIns="0" rIns="0" bIns="0" anchor="ctr" anchorCtr="1"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US" dirty="0"/>
              <a:t>Y</a:t>
            </a:r>
            <a:endParaRPr lang="ru-RU" dirty="0"/>
          </a:p>
        </p:txBody>
      </p:sp>
      <p:sp>
        <p:nvSpPr>
          <p:cNvPr id="158" name="Текст 5">
            <a:extLst>
              <a:ext uri="{FF2B5EF4-FFF2-40B4-BE49-F238E27FC236}">
                <a16:creationId xmlns:a16="http://schemas.microsoft.com/office/drawing/2014/main" id="{492495EB-3E0D-4CE8-93B5-EAE0CB1990D2}"/>
              </a:ext>
            </a:extLst>
          </p:cNvPr>
          <p:cNvSpPr>
            <a:spLocks noGrp="1"/>
          </p:cNvSpPr>
          <p:nvPr>
            <p:ph type="body" sz="quarter" idx="162" hasCustomPrompt="1"/>
          </p:nvPr>
        </p:nvSpPr>
        <p:spPr>
          <a:xfrm>
            <a:off x="7777409" y="2735765"/>
            <a:ext cx="623350" cy="214184"/>
          </a:xfrm>
          <a:prstGeom prst="roundRect">
            <a:avLst/>
          </a:prstGeom>
          <a:solidFill>
            <a:schemeClr val="bg1"/>
          </a:solidFill>
        </p:spPr>
        <p:txBody>
          <a:bodyPr lIns="0" tIns="0" rIns="0" bIns="0" anchor="ctr" anchorCtr="1"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US" dirty="0"/>
              <a:t>Y</a:t>
            </a:r>
            <a:endParaRPr lang="ru-RU" dirty="0"/>
          </a:p>
        </p:txBody>
      </p:sp>
      <p:sp>
        <p:nvSpPr>
          <p:cNvPr id="159" name="Текст 5">
            <a:extLst>
              <a:ext uri="{FF2B5EF4-FFF2-40B4-BE49-F238E27FC236}">
                <a16:creationId xmlns:a16="http://schemas.microsoft.com/office/drawing/2014/main" id="{194002FB-7C44-4CBD-A47B-FB2480AF9E1A}"/>
              </a:ext>
            </a:extLst>
          </p:cNvPr>
          <p:cNvSpPr>
            <a:spLocks noGrp="1"/>
          </p:cNvSpPr>
          <p:nvPr>
            <p:ph type="body" sz="quarter" idx="163" hasCustomPrompt="1"/>
          </p:nvPr>
        </p:nvSpPr>
        <p:spPr>
          <a:xfrm>
            <a:off x="7777409" y="2988392"/>
            <a:ext cx="623350" cy="214184"/>
          </a:xfrm>
          <a:prstGeom prst="roundRect">
            <a:avLst/>
          </a:prstGeom>
          <a:solidFill>
            <a:schemeClr val="bg1"/>
          </a:solidFill>
        </p:spPr>
        <p:txBody>
          <a:bodyPr lIns="0" tIns="0" rIns="0" bIns="0" anchor="ctr" anchorCtr="1"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US" dirty="0"/>
              <a:t>Y</a:t>
            </a:r>
            <a:endParaRPr lang="ru-RU" dirty="0"/>
          </a:p>
        </p:txBody>
      </p:sp>
      <p:sp>
        <p:nvSpPr>
          <p:cNvPr id="160" name="Текст 5">
            <a:extLst>
              <a:ext uri="{FF2B5EF4-FFF2-40B4-BE49-F238E27FC236}">
                <a16:creationId xmlns:a16="http://schemas.microsoft.com/office/drawing/2014/main" id="{B1279BCE-7515-4BEB-A1FD-D603D7DCD483}"/>
              </a:ext>
            </a:extLst>
          </p:cNvPr>
          <p:cNvSpPr>
            <a:spLocks noGrp="1"/>
          </p:cNvSpPr>
          <p:nvPr>
            <p:ph type="body" sz="quarter" idx="164" hasCustomPrompt="1"/>
          </p:nvPr>
        </p:nvSpPr>
        <p:spPr>
          <a:xfrm>
            <a:off x="7777409" y="3241019"/>
            <a:ext cx="623350" cy="214184"/>
          </a:xfrm>
          <a:prstGeom prst="roundRect">
            <a:avLst/>
          </a:prstGeom>
          <a:solidFill>
            <a:schemeClr val="bg1"/>
          </a:solidFill>
        </p:spPr>
        <p:txBody>
          <a:bodyPr lIns="0" tIns="0" rIns="0" bIns="0" anchor="ctr" anchorCtr="1"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US" dirty="0"/>
              <a:t>Y</a:t>
            </a:r>
            <a:endParaRPr lang="ru-RU" dirty="0"/>
          </a:p>
        </p:txBody>
      </p:sp>
      <p:sp>
        <p:nvSpPr>
          <p:cNvPr id="161" name="Текст 5">
            <a:extLst>
              <a:ext uri="{FF2B5EF4-FFF2-40B4-BE49-F238E27FC236}">
                <a16:creationId xmlns:a16="http://schemas.microsoft.com/office/drawing/2014/main" id="{FD17AE7A-1421-4109-9F7E-C4D01EFAE0FD}"/>
              </a:ext>
            </a:extLst>
          </p:cNvPr>
          <p:cNvSpPr>
            <a:spLocks noGrp="1"/>
          </p:cNvSpPr>
          <p:nvPr>
            <p:ph type="body" sz="quarter" idx="165" hasCustomPrompt="1"/>
          </p:nvPr>
        </p:nvSpPr>
        <p:spPr>
          <a:xfrm>
            <a:off x="7777409" y="3493646"/>
            <a:ext cx="623350" cy="214184"/>
          </a:xfrm>
          <a:prstGeom prst="roundRect">
            <a:avLst/>
          </a:prstGeom>
          <a:solidFill>
            <a:schemeClr val="bg1"/>
          </a:solidFill>
        </p:spPr>
        <p:txBody>
          <a:bodyPr lIns="0" tIns="0" rIns="0" bIns="0" anchor="ctr" anchorCtr="1"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US" dirty="0"/>
              <a:t>Y</a:t>
            </a:r>
            <a:endParaRPr lang="ru-RU" dirty="0"/>
          </a:p>
        </p:txBody>
      </p:sp>
      <p:sp>
        <p:nvSpPr>
          <p:cNvPr id="162" name="Текст 5">
            <a:extLst>
              <a:ext uri="{FF2B5EF4-FFF2-40B4-BE49-F238E27FC236}">
                <a16:creationId xmlns:a16="http://schemas.microsoft.com/office/drawing/2014/main" id="{2543DE1D-D94E-4082-A326-A167A34B1420}"/>
              </a:ext>
            </a:extLst>
          </p:cNvPr>
          <p:cNvSpPr>
            <a:spLocks noGrp="1"/>
          </p:cNvSpPr>
          <p:nvPr>
            <p:ph type="body" sz="quarter" idx="166" hasCustomPrompt="1"/>
          </p:nvPr>
        </p:nvSpPr>
        <p:spPr>
          <a:xfrm>
            <a:off x="7777409" y="3746273"/>
            <a:ext cx="623350" cy="214184"/>
          </a:xfrm>
          <a:prstGeom prst="roundRect">
            <a:avLst/>
          </a:prstGeom>
          <a:solidFill>
            <a:schemeClr val="bg1"/>
          </a:solidFill>
        </p:spPr>
        <p:txBody>
          <a:bodyPr lIns="0" tIns="0" rIns="0" bIns="0" anchor="ctr" anchorCtr="1"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US" dirty="0"/>
              <a:t>Y</a:t>
            </a:r>
            <a:endParaRPr lang="ru-RU" dirty="0"/>
          </a:p>
        </p:txBody>
      </p:sp>
      <p:sp>
        <p:nvSpPr>
          <p:cNvPr id="163" name="Текст 5">
            <a:extLst>
              <a:ext uri="{FF2B5EF4-FFF2-40B4-BE49-F238E27FC236}">
                <a16:creationId xmlns:a16="http://schemas.microsoft.com/office/drawing/2014/main" id="{7CE2FBD2-C6B5-4B79-9A07-9FD5A097326F}"/>
              </a:ext>
            </a:extLst>
          </p:cNvPr>
          <p:cNvSpPr>
            <a:spLocks noGrp="1"/>
          </p:cNvSpPr>
          <p:nvPr>
            <p:ph type="body" sz="quarter" idx="167" hasCustomPrompt="1"/>
          </p:nvPr>
        </p:nvSpPr>
        <p:spPr>
          <a:xfrm>
            <a:off x="7777409" y="3998900"/>
            <a:ext cx="623350" cy="214184"/>
          </a:xfrm>
          <a:prstGeom prst="roundRect">
            <a:avLst/>
          </a:prstGeom>
          <a:solidFill>
            <a:schemeClr val="bg1"/>
          </a:solidFill>
        </p:spPr>
        <p:txBody>
          <a:bodyPr lIns="0" tIns="0" rIns="0" bIns="0" anchor="ctr" anchorCtr="1"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US" dirty="0"/>
              <a:t>Y</a:t>
            </a:r>
            <a:endParaRPr lang="ru-RU" dirty="0"/>
          </a:p>
        </p:txBody>
      </p:sp>
      <p:sp>
        <p:nvSpPr>
          <p:cNvPr id="164" name="Текст 5">
            <a:extLst>
              <a:ext uri="{FF2B5EF4-FFF2-40B4-BE49-F238E27FC236}">
                <a16:creationId xmlns:a16="http://schemas.microsoft.com/office/drawing/2014/main" id="{363AD080-3A2A-4E3B-BA09-561E480DC7F3}"/>
              </a:ext>
            </a:extLst>
          </p:cNvPr>
          <p:cNvSpPr>
            <a:spLocks noGrp="1"/>
          </p:cNvSpPr>
          <p:nvPr>
            <p:ph type="body" sz="quarter" idx="168" hasCustomPrompt="1"/>
          </p:nvPr>
        </p:nvSpPr>
        <p:spPr>
          <a:xfrm>
            <a:off x="7777409" y="4251527"/>
            <a:ext cx="623350" cy="214184"/>
          </a:xfrm>
          <a:prstGeom prst="roundRect">
            <a:avLst/>
          </a:prstGeom>
          <a:solidFill>
            <a:schemeClr val="bg1"/>
          </a:solidFill>
        </p:spPr>
        <p:txBody>
          <a:bodyPr lIns="0" tIns="0" rIns="0" bIns="0" anchor="ctr" anchorCtr="1"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US" dirty="0"/>
              <a:t>Y</a:t>
            </a:r>
            <a:endParaRPr lang="ru-RU" dirty="0"/>
          </a:p>
        </p:txBody>
      </p:sp>
      <p:sp>
        <p:nvSpPr>
          <p:cNvPr id="165" name="Текст 5">
            <a:extLst>
              <a:ext uri="{FF2B5EF4-FFF2-40B4-BE49-F238E27FC236}">
                <a16:creationId xmlns:a16="http://schemas.microsoft.com/office/drawing/2014/main" id="{EB40EBF9-B0DA-4C49-AD77-C9C35340E19C}"/>
              </a:ext>
            </a:extLst>
          </p:cNvPr>
          <p:cNvSpPr>
            <a:spLocks noGrp="1"/>
          </p:cNvSpPr>
          <p:nvPr>
            <p:ph type="body" sz="quarter" idx="169" hasCustomPrompt="1"/>
          </p:nvPr>
        </p:nvSpPr>
        <p:spPr>
          <a:xfrm>
            <a:off x="7777409" y="4504154"/>
            <a:ext cx="623350" cy="214184"/>
          </a:xfrm>
          <a:prstGeom prst="roundRect">
            <a:avLst/>
          </a:prstGeom>
          <a:solidFill>
            <a:schemeClr val="bg1"/>
          </a:solidFill>
        </p:spPr>
        <p:txBody>
          <a:bodyPr lIns="0" tIns="0" rIns="0" bIns="0" anchor="ctr" anchorCtr="1"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US" dirty="0"/>
              <a:t>Y</a:t>
            </a:r>
            <a:endParaRPr lang="ru-RU" dirty="0"/>
          </a:p>
        </p:txBody>
      </p:sp>
      <p:sp>
        <p:nvSpPr>
          <p:cNvPr id="166" name="Текст 5">
            <a:extLst>
              <a:ext uri="{FF2B5EF4-FFF2-40B4-BE49-F238E27FC236}">
                <a16:creationId xmlns:a16="http://schemas.microsoft.com/office/drawing/2014/main" id="{D7A76490-53BA-4161-AE84-2D37D005FEDF}"/>
              </a:ext>
            </a:extLst>
          </p:cNvPr>
          <p:cNvSpPr>
            <a:spLocks noGrp="1"/>
          </p:cNvSpPr>
          <p:nvPr>
            <p:ph type="body" sz="quarter" idx="170" hasCustomPrompt="1"/>
          </p:nvPr>
        </p:nvSpPr>
        <p:spPr>
          <a:xfrm>
            <a:off x="7777409" y="4756781"/>
            <a:ext cx="623350" cy="214184"/>
          </a:xfrm>
          <a:prstGeom prst="roundRect">
            <a:avLst/>
          </a:prstGeom>
          <a:solidFill>
            <a:schemeClr val="bg1"/>
          </a:solidFill>
        </p:spPr>
        <p:txBody>
          <a:bodyPr lIns="0" tIns="0" rIns="0" bIns="0" anchor="ctr" anchorCtr="1"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US" dirty="0"/>
              <a:t>Y</a:t>
            </a:r>
            <a:endParaRPr lang="ru-RU" dirty="0"/>
          </a:p>
        </p:txBody>
      </p:sp>
      <p:sp>
        <p:nvSpPr>
          <p:cNvPr id="167" name="Текст 5">
            <a:extLst>
              <a:ext uri="{FF2B5EF4-FFF2-40B4-BE49-F238E27FC236}">
                <a16:creationId xmlns:a16="http://schemas.microsoft.com/office/drawing/2014/main" id="{DA9A7E73-439D-4E21-AA9D-55AEF6D96C47}"/>
              </a:ext>
            </a:extLst>
          </p:cNvPr>
          <p:cNvSpPr>
            <a:spLocks noGrp="1"/>
          </p:cNvSpPr>
          <p:nvPr>
            <p:ph type="body" sz="quarter" idx="171" hasCustomPrompt="1"/>
          </p:nvPr>
        </p:nvSpPr>
        <p:spPr>
          <a:xfrm>
            <a:off x="7777409" y="5009408"/>
            <a:ext cx="623350" cy="214184"/>
          </a:xfrm>
          <a:prstGeom prst="roundRect">
            <a:avLst/>
          </a:prstGeom>
          <a:solidFill>
            <a:schemeClr val="bg1"/>
          </a:solidFill>
        </p:spPr>
        <p:txBody>
          <a:bodyPr lIns="0" tIns="0" rIns="0" bIns="0" anchor="ctr" anchorCtr="1"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US" dirty="0"/>
              <a:t>Y</a:t>
            </a:r>
            <a:endParaRPr lang="ru-RU" dirty="0"/>
          </a:p>
        </p:txBody>
      </p:sp>
      <p:sp>
        <p:nvSpPr>
          <p:cNvPr id="168" name="Текст 5">
            <a:extLst>
              <a:ext uri="{FF2B5EF4-FFF2-40B4-BE49-F238E27FC236}">
                <a16:creationId xmlns:a16="http://schemas.microsoft.com/office/drawing/2014/main" id="{10D68D58-AEBE-45CB-B699-C0992AFA943F}"/>
              </a:ext>
            </a:extLst>
          </p:cNvPr>
          <p:cNvSpPr>
            <a:spLocks noGrp="1"/>
          </p:cNvSpPr>
          <p:nvPr>
            <p:ph type="body" sz="quarter" idx="172" hasCustomPrompt="1"/>
          </p:nvPr>
        </p:nvSpPr>
        <p:spPr>
          <a:xfrm>
            <a:off x="7777409" y="5262035"/>
            <a:ext cx="623350" cy="214184"/>
          </a:xfrm>
          <a:prstGeom prst="roundRect">
            <a:avLst/>
          </a:prstGeom>
          <a:solidFill>
            <a:schemeClr val="bg1"/>
          </a:solidFill>
        </p:spPr>
        <p:txBody>
          <a:bodyPr lIns="0" tIns="0" rIns="0" bIns="0" anchor="ctr" anchorCtr="1"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US" dirty="0"/>
              <a:t>Y</a:t>
            </a:r>
            <a:endParaRPr lang="ru-RU" dirty="0"/>
          </a:p>
        </p:txBody>
      </p:sp>
      <p:sp>
        <p:nvSpPr>
          <p:cNvPr id="169" name="Текст 5">
            <a:extLst>
              <a:ext uri="{FF2B5EF4-FFF2-40B4-BE49-F238E27FC236}">
                <a16:creationId xmlns:a16="http://schemas.microsoft.com/office/drawing/2014/main" id="{0ADA84B9-5C6F-414A-8E0B-04A76245169D}"/>
              </a:ext>
            </a:extLst>
          </p:cNvPr>
          <p:cNvSpPr>
            <a:spLocks noGrp="1"/>
          </p:cNvSpPr>
          <p:nvPr>
            <p:ph type="body" sz="quarter" idx="173" hasCustomPrompt="1"/>
          </p:nvPr>
        </p:nvSpPr>
        <p:spPr>
          <a:xfrm>
            <a:off x="7777409" y="5514662"/>
            <a:ext cx="623350" cy="214184"/>
          </a:xfrm>
          <a:prstGeom prst="roundRect">
            <a:avLst/>
          </a:prstGeom>
          <a:solidFill>
            <a:schemeClr val="bg1"/>
          </a:solidFill>
        </p:spPr>
        <p:txBody>
          <a:bodyPr lIns="0" tIns="0" rIns="0" bIns="0" anchor="ctr" anchorCtr="1"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US" dirty="0"/>
              <a:t>Y</a:t>
            </a:r>
            <a:endParaRPr lang="ru-RU" dirty="0"/>
          </a:p>
        </p:txBody>
      </p:sp>
      <p:sp>
        <p:nvSpPr>
          <p:cNvPr id="171" name="Текст 5">
            <a:extLst>
              <a:ext uri="{FF2B5EF4-FFF2-40B4-BE49-F238E27FC236}">
                <a16:creationId xmlns:a16="http://schemas.microsoft.com/office/drawing/2014/main" id="{F2557863-DE12-4C14-900F-B6AD30A77A5C}"/>
              </a:ext>
            </a:extLst>
          </p:cNvPr>
          <p:cNvSpPr>
            <a:spLocks noGrp="1"/>
          </p:cNvSpPr>
          <p:nvPr>
            <p:ph type="body" sz="quarter" idx="175" hasCustomPrompt="1"/>
          </p:nvPr>
        </p:nvSpPr>
        <p:spPr>
          <a:xfrm>
            <a:off x="8443280" y="1220003"/>
            <a:ext cx="623350" cy="214184"/>
          </a:xfrm>
          <a:prstGeom prst="roundRect">
            <a:avLst/>
          </a:prstGeom>
          <a:solidFill>
            <a:schemeClr val="bg1"/>
          </a:solidFill>
        </p:spPr>
        <p:txBody>
          <a:bodyPr lIns="0" tIns="0" rIns="0" bIns="0" anchor="ctr" anchorCtr="1"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US" dirty="0"/>
              <a:t>Y</a:t>
            </a:r>
            <a:endParaRPr lang="ru-RU" dirty="0"/>
          </a:p>
        </p:txBody>
      </p:sp>
      <p:sp>
        <p:nvSpPr>
          <p:cNvPr id="172" name="Текст 5">
            <a:extLst>
              <a:ext uri="{FF2B5EF4-FFF2-40B4-BE49-F238E27FC236}">
                <a16:creationId xmlns:a16="http://schemas.microsoft.com/office/drawing/2014/main" id="{8A0F059C-A72A-4020-B088-52E31C52C30D}"/>
              </a:ext>
            </a:extLst>
          </p:cNvPr>
          <p:cNvSpPr>
            <a:spLocks noGrp="1"/>
          </p:cNvSpPr>
          <p:nvPr>
            <p:ph type="body" sz="quarter" idx="176" hasCustomPrompt="1"/>
          </p:nvPr>
        </p:nvSpPr>
        <p:spPr>
          <a:xfrm>
            <a:off x="8443280" y="1472630"/>
            <a:ext cx="623350" cy="214184"/>
          </a:xfrm>
          <a:prstGeom prst="roundRect">
            <a:avLst/>
          </a:prstGeom>
          <a:solidFill>
            <a:schemeClr val="bg1"/>
          </a:solidFill>
        </p:spPr>
        <p:txBody>
          <a:bodyPr lIns="0" tIns="0" rIns="0" bIns="0" anchor="ctr" anchorCtr="1"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US" dirty="0"/>
              <a:t>Y</a:t>
            </a:r>
            <a:endParaRPr lang="ru-RU" dirty="0"/>
          </a:p>
        </p:txBody>
      </p:sp>
      <p:sp>
        <p:nvSpPr>
          <p:cNvPr id="173" name="Текст 5">
            <a:extLst>
              <a:ext uri="{FF2B5EF4-FFF2-40B4-BE49-F238E27FC236}">
                <a16:creationId xmlns:a16="http://schemas.microsoft.com/office/drawing/2014/main" id="{C0F10CA9-F9A5-4245-B2C6-4DAD1E79183E}"/>
              </a:ext>
            </a:extLst>
          </p:cNvPr>
          <p:cNvSpPr>
            <a:spLocks noGrp="1"/>
          </p:cNvSpPr>
          <p:nvPr>
            <p:ph type="body" sz="quarter" idx="177" hasCustomPrompt="1"/>
          </p:nvPr>
        </p:nvSpPr>
        <p:spPr>
          <a:xfrm>
            <a:off x="8443280" y="1725257"/>
            <a:ext cx="623350" cy="214184"/>
          </a:xfrm>
          <a:prstGeom prst="roundRect">
            <a:avLst/>
          </a:prstGeom>
          <a:solidFill>
            <a:schemeClr val="bg1"/>
          </a:solidFill>
        </p:spPr>
        <p:txBody>
          <a:bodyPr lIns="0" tIns="0" rIns="0" bIns="0" anchor="ctr" anchorCtr="1"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US" dirty="0"/>
              <a:t>Y</a:t>
            </a:r>
            <a:r>
              <a:rPr lang="ru-RU" dirty="0"/>
              <a:t>    </a:t>
            </a:r>
          </a:p>
        </p:txBody>
      </p:sp>
      <p:sp>
        <p:nvSpPr>
          <p:cNvPr id="174" name="Текст 5">
            <a:extLst>
              <a:ext uri="{FF2B5EF4-FFF2-40B4-BE49-F238E27FC236}">
                <a16:creationId xmlns:a16="http://schemas.microsoft.com/office/drawing/2014/main" id="{0BEE6BCD-73AD-43E6-95B6-DF7C4A4EECE5}"/>
              </a:ext>
            </a:extLst>
          </p:cNvPr>
          <p:cNvSpPr>
            <a:spLocks noGrp="1"/>
          </p:cNvSpPr>
          <p:nvPr>
            <p:ph type="body" sz="quarter" idx="178" hasCustomPrompt="1"/>
          </p:nvPr>
        </p:nvSpPr>
        <p:spPr>
          <a:xfrm>
            <a:off x="8443280" y="1977884"/>
            <a:ext cx="623350" cy="214184"/>
          </a:xfrm>
          <a:prstGeom prst="roundRect">
            <a:avLst/>
          </a:prstGeom>
          <a:solidFill>
            <a:schemeClr val="bg1"/>
          </a:solidFill>
        </p:spPr>
        <p:txBody>
          <a:bodyPr lIns="0" tIns="0" rIns="0" bIns="0" anchor="ctr" anchorCtr="1"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US" dirty="0"/>
              <a:t>Y</a:t>
            </a:r>
            <a:endParaRPr lang="ru-RU" dirty="0"/>
          </a:p>
        </p:txBody>
      </p:sp>
      <p:sp>
        <p:nvSpPr>
          <p:cNvPr id="175" name="Текст 5">
            <a:extLst>
              <a:ext uri="{FF2B5EF4-FFF2-40B4-BE49-F238E27FC236}">
                <a16:creationId xmlns:a16="http://schemas.microsoft.com/office/drawing/2014/main" id="{C56BAC12-5FE0-4939-A384-B0A7497A4230}"/>
              </a:ext>
            </a:extLst>
          </p:cNvPr>
          <p:cNvSpPr>
            <a:spLocks noGrp="1"/>
          </p:cNvSpPr>
          <p:nvPr>
            <p:ph type="body" sz="quarter" idx="179" hasCustomPrompt="1"/>
          </p:nvPr>
        </p:nvSpPr>
        <p:spPr>
          <a:xfrm>
            <a:off x="8443280" y="2230511"/>
            <a:ext cx="623350" cy="214184"/>
          </a:xfrm>
          <a:prstGeom prst="roundRect">
            <a:avLst/>
          </a:prstGeom>
          <a:solidFill>
            <a:schemeClr val="bg1"/>
          </a:solidFill>
        </p:spPr>
        <p:txBody>
          <a:bodyPr lIns="0" tIns="0" rIns="0" bIns="0" anchor="ctr" anchorCtr="1"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US" dirty="0"/>
              <a:t>Y</a:t>
            </a:r>
            <a:endParaRPr lang="ru-RU" dirty="0"/>
          </a:p>
        </p:txBody>
      </p:sp>
      <p:sp>
        <p:nvSpPr>
          <p:cNvPr id="176" name="Текст 5">
            <a:extLst>
              <a:ext uri="{FF2B5EF4-FFF2-40B4-BE49-F238E27FC236}">
                <a16:creationId xmlns:a16="http://schemas.microsoft.com/office/drawing/2014/main" id="{3E322539-A26E-4A41-87CA-401DD2E56D7F}"/>
              </a:ext>
            </a:extLst>
          </p:cNvPr>
          <p:cNvSpPr>
            <a:spLocks noGrp="1"/>
          </p:cNvSpPr>
          <p:nvPr>
            <p:ph type="body" sz="quarter" idx="180" hasCustomPrompt="1"/>
          </p:nvPr>
        </p:nvSpPr>
        <p:spPr>
          <a:xfrm>
            <a:off x="8443280" y="2483138"/>
            <a:ext cx="623350" cy="214184"/>
          </a:xfrm>
          <a:prstGeom prst="roundRect">
            <a:avLst/>
          </a:prstGeom>
          <a:solidFill>
            <a:schemeClr val="bg1"/>
          </a:solidFill>
        </p:spPr>
        <p:txBody>
          <a:bodyPr lIns="0" tIns="0" rIns="0" bIns="0" anchor="ctr" anchorCtr="1"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US" dirty="0"/>
              <a:t>Y</a:t>
            </a:r>
            <a:endParaRPr lang="ru-RU" dirty="0"/>
          </a:p>
        </p:txBody>
      </p:sp>
      <p:sp>
        <p:nvSpPr>
          <p:cNvPr id="177" name="Текст 5">
            <a:extLst>
              <a:ext uri="{FF2B5EF4-FFF2-40B4-BE49-F238E27FC236}">
                <a16:creationId xmlns:a16="http://schemas.microsoft.com/office/drawing/2014/main" id="{ED63E358-FEE5-4625-996A-D0B52F1454C9}"/>
              </a:ext>
            </a:extLst>
          </p:cNvPr>
          <p:cNvSpPr>
            <a:spLocks noGrp="1"/>
          </p:cNvSpPr>
          <p:nvPr>
            <p:ph type="body" sz="quarter" idx="181" hasCustomPrompt="1"/>
          </p:nvPr>
        </p:nvSpPr>
        <p:spPr>
          <a:xfrm>
            <a:off x="8443280" y="2735765"/>
            <a:ext cx="623350" cy="214184"/>
          </a:xfrm>
          <a:prstGeom prst="roundRect">
            <a:avLst/>
          </a:prstGeom>
          <a:solidFill>
            <a:schemeClr val="bg1"/>
          </a:solidFill>
        </p:spPr>
        <p:txBody>
          <a:bodyPr lIns="0" tIns="0" rIns="0" bIns="0" anchor="ctr" anchorCtr="1"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US" dirty="0"/>
              <a:t>Y</a:t>
            </a:r>
            <a:endParaRPr lang="ru-RU" dirty="0"/>
          </a:p>
        </p:txBody>
      </p:sp>
      <p:sp>
        <p:nvSpPr>
          <p:cNvPr id="178" name="Текст 5">
            <a:extLst>
              <a:ext uri="{FF2B5EF4-FFF2-40B4-BE49-F238E27FC236}">
                <a16:creationId xmlns:a16="http://schemas.microsoft.com/office/drawing/2014/main" id="{4D22EB48-B4D3-44B0-ABDB-23966A7F7A7A}"/>
              </a:ext>
            </a:extLst>
          </p:cNvPr>
          <p:cNvSpPr>
            <a:spLocks noGrp="1"/>
          </p:cNvSpPr>
          <p:nvPr>
            <p:ph type="body" sz="quarter" idx="182" hasCustomPrompt="1"/>
          </p:nvPr>
        </p:nvSpPr>
        <p:spPr>
          <a:xfrm>
            <a:off x="8443280" y="2988392"/>
            <a:ext cx="623350" cy="214184"/>
          </a:xfrm>
          <a:prstGeom prst="roundRect">
            <a:avLst/>
          </a:prstGeom>
          <a:solidFill>
            <a:schemeClr val="bg1"/>
          </a:solidFill>
        </p:spPr>
        <p:txBody>
          <a:bodyPr lIns="0" tIns="0" rIns="0" bIns="0" anchor="ctr" anchorCtr="1"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US" dirty="0"/>
              <a:t>Y</a:t>
            </a:r>
            <a:endParaRPr lang="ru-RU" dirty="0"/>
          </a:p>
        </p:txBody>
      </p:sp>
      <p:sp>
        <p:nvSpPr>
          <p:cNvPr id="179" name="Текст 5">
            <a:extLst>
              <a:ext uri="{FF2B5EF4-FFF2-40B4-BE49-F238E27FC236}">
                <a16:creationId xmlns:a16="http://schemas.microsoft.com/office/drawing/2014/main" id="{ED793065-6672-4401-ACEB-4E7364E4BEA5}"/>
              </a:ext>
            </a:extLst>
          </p:cNvPr>
          <p:cNvSpPr>
            <a:spLocks noGrp="1"/>
          </p:cNvSpPr>
          <p:nvPr>
            <p:ph type="body" sz="quarter" idx="183" hasCustomPrompt="1"/>
          </p:nvPr>
        </p:nvSpPr>
        <p:spPr>
          <a:xfrm>
            <a:off x="8443280" y="3241019"/>
            <a:ext cx="623350" cy="214184"/>
          </a:xfrm>
          <a:prstGeom prst="roundRect">
            <a:avLst/>
          </a:prstGeom>
          <a:solidFill>
            <a:schemeClr val="bg1"/>
          </a:solidFill>
        </p:spPr>
        <p:txBody>
          <a:bodyPr lIns="0" tIns="0" rIns="0" bIns="0" anchor="ctr" anchorCtr="1"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US" dirty="0"/>
              <a:t>Y</a:t>
            </a:r>
            <a:endParaRPr lang="ru-RU" dirty="0"/>
          </a:p>
        </p:txBody>
      </p:sp>
      <p:sp>
        <p:nvSpPr>
          <p:cNvPr id="180" name="Текст 5">
            <a:extLst>
              <a:ext uri="{FF2B5EF4-FFF2-40B4-BE49-F238E27FC236}">
                <a16:creationId xmlns:a16="http://schemas.microsoft.com/office/drawing/2014/main" id="{10169F40-A849-4543-942A-7768885BBDAC}"/>
              </a:ext>
            </a:extLst>
          </p:cNvPr>
          <p:cNvSpPr>
            <a:spLocks noGrp="1"/>
          </p:cNvSpPr>
          <p:nvPr>
            <p:ph type="body" sz="quarter" idx="184" hasCustomPrompt="1"/>
          </p:nvPr>
        </p:nvSpPr>
        <p:spPr>
          <a:xfrm>
            <a:off x="8443280" y="3493646"/>
            <a:ext cx="623350" cy="214184"/>
          </a:xfrm>
          <a:prstGeom prst="roundRect">
            <a:avLst/>
          </a:prstGeom>
          <a:solidFill>
            <a:schemeClr val="bg1"/>
          </a:solidFill>
        </p:spPr>
        <p:txBody>
          <a:bodyPr lIns="0" tIns="0" rIns="0" bIns="0" anchor="ctr" anchorCtr="1"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US" dirty="0"/>
              <a:t>Y</a:t>
            </a:r>
            <a:endParaRPr lang="ru-RU" dirty="0"/>
          </a:p>
        </p:txBody>
      </p:sp>
      <p:sp>
        <p:nvSpPr>
          <p:cNvPr id="181" name="Текст 5">
            <a:extLst>
              <a:ext uri="{FF2B5EF4-FFF2-40B4-BE49-F238E27FC236}">
                <a16:creationId xmlns:a16="http://schemas.microsoft.com/office/drawing/2014/main" id="{3F7903DA-CBAE-4A9C-A14A-CBBA06B792E1}"/>
              </a:ext>
            </a:extLst>
          </p:cNvPr>
          <p:cNvSpPr>
            <a:spLocks noGrp="1"/>
          </p:cNvSpPr>
          <p:nvPr>
            <p:ph type="body" sz="quarter" idx="185" hasCustomPrompt="1"/>
          </p:nvPr>
        </p:nvSpPr>
        <p:spPr>
          <a:xfrm>
            <a:off x="8443280" y="3746273"/>
            <a:ext cx="623350" cy="214184"/>
          </a:xfrm>
          <a:prstGeom prst="roundRect">
            <a:avLst/>
          </a:prstGeom>
          <a:solidFill>
            <a:schemeClr val="bg1"/>
          </a:solidFill>
        </p:spPr>
        <p:txBody>
          <a:bodyPr lIns="0" tIns="0" rIns="0" bIns="0" anchor="ctr" anchorCtr="1"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US" dirty="0"/>
              <a:t>Y</a:t>
            </a:r>
            <a:endParaRPr lang="ru-RU" dirty="0"/>
          </a:p>
        </p:txBody>
      </p:sp>
      <p:sp>
        <p:nvSpPr>
          <p:cNvPr id="182" name="Текст 5">
            <a:extLst>
              <a:ext uri="{FF2B5EF4-FFF2-40B4-BE49-F238E27FC236}">
                <a16:creationId xmlns:a16="http://schemas.microsoft.com/office/drawing/2014/main" id="{FA46A5F3-DCD6-40DA-8221-BA73A1A514E8}"/>
              </a:ext>
            </a:extLst>
          </p:cNvPr>
          <p:cNvSpPr>
            <a:spLocks noGrp="1"/>
          </p:cNvSpPr>
          <p:nvPr>
            <p:ph type="body" sz="quarter" idx="186" hasCustomPrompt="1"/>
          </p:nvPr>
        </p:nvSpPr>
        <p:spPr>
          <a:xfrm>
            <a:off x="8443280" y="3998900"/>
            <a:ext cx="623350" cy="214184"/>
          </a:xfrm>
          <a:prstGeom prst="roundRect">
            <a:avLst/>
          </a:prstGeom>
          <a:solidFill>
            <a:schemeClr val="bg1"/>
          </a:solidFill>
        </p:spPr>
        <p:txBody>
          <a:bodyPr lIns="0" tIns="0" rIns="0" bIns="0" anchor="ctr" anchorCtr="1"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US" dirty="0"/>
              <a:t>Y</a:t>
            </a:r>
            <a:endParaRPr lang="ru-RU" dirty="0"/>
          </a:p>
        </p:txBody>
      </p:sp>
      <p:sp>
        <p:nvSpPr>
          <p:cNvPr id="183" name="Текст 5">
            <a:extLst>
              <a:ext uri="{FF2B5EF4-FFF2-40B4-BE49-F238E27FC236}">
                <a16:creationId xmlns:a16="http://schemas.microsoft.com/office/drawing/2014/main" id="{DC3477F5-CCB0-4F17-A329-FAF960D5CEA1}"/>
              </a:ext>
            </a:extLst>
          </p:cNvPr>
          <p:cNvSpPr>
            <a:spLocks noGrp="1"/>
          </p:cNvSpPr>
          <p:nvPr>
            <p:ph type="body" sz="quarter" idx="187" hasCustomPrompt="1"/>
          </p:nvPr>
        </p:nvSpPr>
        <p:spPr>
          <a:xfrm>
            <a:off x="8443280" y="4251527"/>
            <a:ext cx="623350" cy="214184"/>
          </a:xfrm>
          <a:prstGeom prst="roundRect">
            <a:avLst/>
          </a:prstGeom>
          <a:solidFill>
            <a:schemeClr val="bg1"/>
          </a:solidFill>
        </p:spPr>
        <p:txBody>
          <a:bodyPr lIns="0" tIns="0" rIns="0" bIns="0" anchor="ctr" anchorCtr="1"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US" dirty="0"/>
              <a:t>Y</a:t>
            </a:r>
            <a:endParaRPr lang="ru-RU" dirty="0"/>
          </a:p>
        </p:txBody>
      </p:sp>
      <p:sp>
        <p:nvSpPr>
          <p:cNvPr id="184" name="Текст 5">
            <a:extLst>
              <a:ext uri="{FF2B5EF4-FFF2-40B4-BE49-F238E27FC236}">
                <a16:creationId xmlns:a16="http://schemas.microsoft.com/office/drawing/2014/main" id="{BB561F97-BF0D-427B-8748-1C60C83A7BFE}"/>
              </a:ext>
            </a:extLst>
          </p:cNvPr>
          <p:cNvSpPr>
            <a:spLocks noGrp="1"/>
          </p:cNvSpPr>
          <p:nvPr>
            <p:ph type="body" sz="quarter" idx="188" hasCustomPrompt="1"/>
          </p:nvPr>
        </p:nvSpPr>
        <p:spPr>
          <a:xfrm>
            <a:off x="8443280" y="4504154"/>
            <a:ext cx="623350" cy="214184"/>
          </a:xfrm>
          <a:prstGeom prst="roundRect">
            <a:avLst/>
          </a:prstGeom>
          <a:solidFill>
            <a:schemeClr val="bg1"/>
          </a:solidFill>
        </p:spPr>
        <p:txBody>
          <a:bodyPr lIns="0" tIns="0" rIns="0" bIns="0" anchor="ctr" anchorCtr="1"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US" dirty="0"/>
              <a:t>Y</a:t>
            </a:r>
            <a:endParaRPr lang="ru-RU" dirty="0"/>
          </a:p>
        </p:txBody>
      </p:sp>
      <p:sp>
        <p:nvSpPr>
          <p:cNvPr id="185" name="Текст 5">
            <a:extLst>
              <a:ext uri="{FF2B5EF4-FFF2-40B4-BE49-F238E27FC236}">
                <a16:creationId xmlns:a16="http://schemas.microsoft.com/office/drawing/2014/main" id="{45A5C0D7-7DF3-4E7C-B2BC-B333FB7EF36D}"/>
              </a:ext>
            </a:extLst>
          </p:cNvPr>
          <p:cNvSpPr>
            <a:spLocks noGrp="1"/>
          </p:cNvSpPr>
          <p:nvPr>
            <p:ph type="body" sz="quarter" idx="189" hasCustomPrompt="1"/>
          </p:nvPr>
        </p:nvSpPr>
        <p:spPr>
          <a:xfrm>
            <a:off x="8443280" y="4756781"/>
            <a:ext cx="623350" cy="214184"/>
          </a:xfrm>
          <a:prstGeom prst="roundRect">
            <a:avLst/>
          </a:prstGeom>
          <a:solidFill>
            <a:schemeClr val="bg1"/>
          </a:solidFill>
        </p:spPr>
        <p:txBody>
          <a:bodyPr lIns="0" tIns="0" rIns="0" bIns="0" anchor="ctr" anchorCtr="1"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US" dirty="0"/>
              <a:t>Y</a:t>
            </a:r>
            <a:endParaRPr lang="ru-RU" dirty="0"/>
          </a:p>
        </p:txBody>
      </p:sp>
      <p:sp>
        <p:nvSpPr>
          <p:cNvPr id="186" name="Текст 5">
            <a:extLst>
              <a:ext uri="{FF2B5EF4-FFF2-40B4-BE49-F238E27FC236}">
                <a16:creationId xmlns:a16="http://schemas.microsoft.com/office/drawing/2014/main" id="{45C0EBD3-8895-4269-A08D-A66F878FDDED}"/>
              </a:ext>
            </a:extLst>
          </p:cNvPr>
          <p:cNvSpPr>
            <a:spLocks noGrp="1"/>
          </p:cNvSpPr>
          <p:nvPr>
            <p:ph type="body" sz="quarter" idx="190" hasCustomPrompt="1"/>
          </p:nvPr>
        </p:nvSpPr>
        <p:spPr>
          <a:xfrm>
            <a:off x="8443280" y="5009408"/>
            <a:ext cx="623350" cy="214184"/>
          </a:xfrm>
          <a:prstGeom prst="roundRect">
            <a:avLst/>
          </a:prstGeom>
          <a:solidFill>
            <a:schemeClr val="bg1"/>
          </a:solidFill>
        </p:spPr>
        <p:txBody>
          <a:bodyPr lIns="0" tIns="0" rIns="0" bIns="0" anchor="ctr" anchorCtr="1"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US" dirty="0"/>
              <a:t>Y</a:t>
            </a:r>
            <a:endParaRPr lang="ru-RU" dirty="0"/>
          </a:p>
        </p:txBody>
      </p:sp>
      <p:sp>
        <p:nvSpPr>
          <p:cNvPr id="187" name="Текст 5">
            <a:extLst>
              <a:ext uri="{FF2B5EF4-FFF2-40B4-BE49-F238E27FC236}">
                <a16:creationId xmlns:a16="http://schemas.microsoft.com/office/drawing/2014/main" id="{B61618B1-7637-41A4-9022-B56ABF36928B}"/>
              </a:ext>
            </a:extLst>
          </p:cNvPr>
          <p:cNvSpPr>
            <a:spLocks noGrp="1"/>
          </p:cNvSpPr>
          <p:nvPr>
            <p:ph type="body" sz="quarter" idx="191" hasCustomPrompt="1"/>
          </p:nvPr>
        </p:nvSpPr>
        <p:spPr>
          <a:xfrm>
            <a:off x="8443280" y="5262035"/>
            <a:ext cx="623350" cy="214184"/>
          </a:xfrm>
          <a:prstGeom prst="roundRect">
            <a:avLst/>
          </a:prstGeom>
          <a:solidFill>
            <a:schemeClr val="bg1"/>
          </a:solidFill>
        </p:spPr>
        <p:txBody>
          <a:bodyPr lIns="0" tIns="0" rIns="0" bIns="0" anchor="ctr" anchorCtr="1"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US" dirty="0"/>
              <a:t>Y</a:t>
            </a:r>
            <a:endParaRPr lang="ru-RU" dirty="0"/>
          </a:p>
        </p:txBody>
      </p:sp>
      <p:sp>
        <p:nvSpPr>
          <p:cNvPr id="188" name="Текст 5">
            <a:extLst>
              <a:ext uri="{FF2B5EF4-FFF2-40B4-BE49-F238E27FC236}">
                <a16:creationId xmlns:a16="http://schemas.microsoft.com/office/drawing/2014/main" id="{DB96820D-37F0-4786-9877-E12C303A9ACA}"/>
              </a:ext>
            </a:extLst>
          </p:cNvPr>
          <p:cNvSpPr>
            <a:spLocks noGrp="1"/>
          </p:cNvSpPr>
          <p:nvPr>
            <p:ph type="body" sz="quarter" idx="192" hasCustomPrompt="1"/>
          </p:nvPr>
        </p:nvSpPr>
        <p:spPr>
          <a:xfrm>
            <a:off x="8443280" y="5514662"/>
            <a:ext cx="623350" cy="214184"/>
          </a:xfrm>
          <a:prstGeom prst="roundRect">
            <a:avLst/>
          </a:prstGeom>
          <a:solidFill>
            <a:schemeClr val="bg1"/>
          </a:solidFill>
        </p:spPr>
        <p:txBody>
          <a:bodyPr lIns="0" tIns="0" rIns="0" bIns="0" anchor="ctr" anchorCtr="1"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US" dirty="0"/>
              <a:t>Y</a:t>
            </a:r>
            <a:endParaRPr lang="ru-RU" dirty="0"/>
          </a:p>
        </p:txBody>
      </p:sp>
      <p:sp>
        <p:nvSpPr>
          <p:cNvPr id="190" name="Текст 5">
            <a:extLst>
              <a:ext uri="{FF2B5EF4-FFF2-40B4-BE49-F238E27FC236}">
                <a16:creationId xmlns:a16="http://schemas.microsoft.com/office/drawing/2014/main" id="{3DDD0E0E-1A20-468F-B352-D65390B44998}"/>
              </a:ext>
            </a:extLst>
          </p:cNvPr>
          <p:cNvSpPr>
            <a:spLocks noGrp="1"/>
          </p:cNvSpPr>
          <p:nvPr>
            <p:ph type="body" sz="quarter" idx="194" hasCustomPrompt="1"/>
          </p:nvPr>
        </p:nvSpPr>
        <p:spPr>
          <a:xfrm>
            <a:off x="9109151" y="1220003"/>
            <a:ext cx="623350" cy="214184"/>
          </a:xfrm>
          <a:prstGeom prst="roundRect">
            <a:avLst/>
          </a:prstGeom>
          <a:solidFill>
            <a:schemeClr val="bg1"/>
          </a:solidFill>
        </p:spPr>
        <p:txBody>
          <a:bodyPr lIns="0" tIns="0" rIns="0" bIns="0" anchor="ctr" anchorCtr="1"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US" dirty="0"/>
              <a:t>Y</a:t>
            </a:r>
            <a:endParaRPr lang="ru-RU" dirty="0"/>
          </a:p>
        </p:txBody>
      </p:sp>
      <p:sp>
        <p:nvSpPr>
          <p:cNvPr id="191" name="Текст 5">
            <a:extLst>
              <a:ext uri="{FF2B5EF4-FFF2-40B4-BE49-F238E27FC236}">
                <a16:creationId xmlns:a16="http://schemas.microsoft.com/office/drawing/2014/main" id="{F3C6E0B7-ED37-465A-B1BE-D64D2D55D0C7}"/>
              </a:ext>
            </a:extLst>
          </p:cNvPr>
          <p:cNvSpPr>
            <a:spLocks noGrp="1"/>
          </p:cNvSpPr>
          <p:nvPr>
            <p:ph type="body" sz="quarter" idx="195" hasCustomPrompt="1"/>
          </p:nvPr>
        </p:nvSpPr>
        <p:spPr>
          <a:xfrm>
            <a:off x="9109151" y="1472630"/>
            <a:ext cx="623350" cy="214184"/>
          </a:xfrm>
          <a:prstGeom prst="roundRect">
            <a:avLst/>
          </a:prstGeom>
          <a:solidFill>
            <a:schemeClr val="bg1"/>
          </a:solidFill>
        </p:spPr>
        <p:txBody>
          <a:bodyPr lIns="0" tIns="0" rIns="0" bIns="0" anchor="ctr" anchorCtr="1"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US" dirty="0"/>
              <a:t>Y</a:t>
            </a:r>
            <a:endParaRPr lang="ru-RU" dirty="0"/>
          </a:p>
        </p:txBody>
      </p:sp>
      <p:sp>
        <p:nvSpPr>
          <p:cNvPr id="192" name="Текст 5">
            <a:extLst>
              <a:ext uri="{FF2B5EF4-FFF2-40B4-BE49-F238E27FC236}">
                <a16:creationId xmlns:a16="http://schemas.microsoft.com/office/drawing/2014/main" id="{5FCB9959-1628-4457-B10D-FBB6E4B1A577}"/>
              </a:ext>
            </a:extLst>
          </p:cNvPr>
          <p:cNvSpPr>
            <a:spLocks noGrp="1"/>
          </p:cNvSpPr>
          <p:nvPr>
            <p:ph type="body" sz="quarter" idx="196" hasCustomPrompt="1"/>
          </p:nvPr>
        </p:nvSpPr>
        <p:spPr>
          <a:xfrm>
            <a:off x="9109151" y="1725257"/>
            <a:ext cx="623350" cy="214184"/>
          </a:xfrm>
          <a:prstGeom prst="roundRect">
            <a:avLst/>
          </a:prstGeom>
          <a:solidFill>
            <a:schemeClr val="bg1"/>
          </a:solidFill>
        </p:spPr>
        <p:txBody>
          <a:bodyPr lIns="0" tIns="0" rIns="0" bIns="0" anchor="ctr" anchorCtr="1"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US" dirty="0"/>
              <a:t>Y</a:t>
            </a:r>
            <a:r>
              <a:rPr lang="ru-RU" dirty="0"/>
              <a:t>    </a:t>
            </a:r>
          </a:p>
        </p:txBody>
      </p:sp>
      <p:sp>
        <p:nvSpPr>
          <p:cNvPr id="193" name="Текст 5">
            <a:extLst>
              <a:ext uri="{FF2B5EF4-FFF2-40B4-BE49-F238E27FC236}">
                <a16:creationId xmlns:a16="http://schemas.microsoft.com/office/drawing/2014/main" id="{D1AA748A-D2E6-47C8-AE16-6D0E4404C146}"/>
              </a:ext>
            </a:extLst>
          </p:cNvPr>
          <p:cNvSpPr>
            <a:spLocks noGrp="1"/>
          </p:cNvSpPr>
          <p:nvPr>
            <p:ph type="body" sz="quarter" idx="197" hasCustomPrompt="1"/>
          </p:nvPr>
        </p:nvSpPr>
        <p:spPr>
          <a:xfrm>
            <a:off x="9109151" y="1977884"/>
            <a:ext cx="623350" cy="214184"/>
          </a:xfrm>
          <a:prstGeom prst="roundRect">
            <a:avLst/>
          </a:prstGeom>
          <a:solidFill>
            <a:schemeClr val="bg1"/>
          </a:solidFill>
        </p:spPr>
        <p:txBody>
          <a:bodyPr lIns="0" tIns="0" rIns="0" bIns="0" anchor="ctr" anchorCtr="1"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US" dirty="0"/>
              <a:t>Y</a:t>
            </a:r>
            <a:endParaRPr lang="ru-RU" dirty="0"/>
          </a:p>
        </p:txBody>
      </p:sp>
      <p:sp>
        <p:nvSpPr>
          <p:cNvPr id="194" name="Текст 5">
            <a:extLst>
              <a:ext uri="{FF2B5EF4-FFF2-40B4-BE49-F238E27FC236}">
                <a16:creationId xmlns:a16="http://schemas.microsoft.com/office/drawing/2014/main" id="{154645BD-3DD4-4A32-A9CD-3BD9DD8AEBAE}"/>
              </a:ext>
            </a:extLst>
          </p:cNvPr>
          <p:cNvSpPr>
            <a:spLocks noGrp="1"/>
          </p:cNvSpPr>
          <p:nvPr>
            <p:ph type="body" sz="quarter" idx="198" hasCustomPrompt="1"/>
          </p:nvPr>
        </p:nvSpPr>
        <p:spPr>
          <a:xfrm>
            <a:off x="9109151" y="2230511"/>
            <a:ext cx="623350" cy="214184"/>
          </a:xfrm>
          <a:prstGeom prst="roundRect">
            <a:avLst/>
          </a:prstGeom>
          <a:solidFill>
            <a:schemeClr val="bg1"/>
          </a:solidFill>
        </p:spPr>
        <p:txBody>
          <a:bodyPr lIns="0" tIns="0" rIns="0" bIns="0" anchor="ctr" anchorCtr="1"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US" dirty="0"/>
              <a:t>Y</a:t>
            </a:r>
            <a:endParaRPr lang="ru-RU" dirty="0"/>
          </a:p>
        </p:txBody>
      </p:sp>
      <p:sp>
        <p:nvSpPr>
          <p:cNvPr id="195" name="Текст 5">
            <a:extLst>
              <a:ext uri="{FF2B5EF4-FFF2-40B4-BE49-F238E27FC236}">
                <a16:creationId xmlns:a16="http://schemas.microsoft.com/office/drawing/2014/main" id="{F6E914D2-6F30-4A22-A032-883DCDE82F44}"/>
              </a:ext>
            </a:extLst>
          </p:cNvPr>
          <p:cNvSpPr>
            <a:spLocks noGrp="1"/>
          </p:cNvSpPr>
          <p:nvPr>
            <p:ph type="body" sz="quarter" idx="199" hasCustomPrompt="1"/>
          </p:nvPr>
        </p:nvSpPr>
        <p:spPr>
          <a:xfrm>
            <a:off x="9109151" y="2483138"/>
            <a:ext cx="623350" cy="214184"/>
          </a:xfrm>
          <a:prstGeom prst="roundRect">
            <a:avLst/>
          </a:prstGeom>
          <a:solidFill>
            <a:schemeClr val="bg1"/>
          </a:solidFill>
        </p:spPr>
        <p:txBody>
          <a:bodyPr lIns="0" tIns="0" rIns="0" bIns="0" anchor="ctr" anchorCtr="1"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US" dirty="0"/>
              <a:t>Y</a:t>
            </a:r>
            <a:endParaRPr lang="ru-RU" dirty="0"/>
          </a:p>
        </p:txBody>
      </p:sp>
      <p:sp>
        <p:nvSpPr>
          <p:cNvPr id="196" name="Текст 5">
            <a:extLst>
              <a:ext uri="{FF2B5EF4-FFF2-40B4-BE49-F238E27FC236}">
                <a16:creationId xmlns:a16="http://schemas.microsoft.com/office/drawing/2014/main" id="{80E67E6A-1CA5-43A6-91F5-5F3F9F6AA22E}"/>
              </a:ext>
            </a:extLst>
          </p:cNvPr>
          <p:cNvSpPr>
            <a:spLocks noGrp="1"/>
          </p:cNvSpPr>
          <p:nvPr>
            <p:ph type="body" sz="quarter" idx="200" hasCustomPrompt="1"/>
          </p:nvPr>
        </p:nvSpPr>
        <p:spPr>
          <a:xfrm>
            <a:off x="9109151" y="2735765"/>
            <a:ext cx="623350" cy="214184"/>
          </a:xfrm>
          <a:prstGeom prst="roundRect">
            <a:avLst/>
          </a:prstGeom>
          <a:solidFill>
            <a:schemeClr val="bg1"/>
          </a:solidFill>
        </p:spPr>
        <p:txBody>
          <a:bodyPr lIns="0" tIns="0" rIns="0" bIns="0" anchor="ctr" anchorCtr="1"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US" dirty="0"/>
              <a:t>Y</a:t>
            </a:r>
            <a:endParaRPr lang="ru-RU" dirty="0"/>
          </a:p>
        </p:txBody>
      </p:sp>
      <p:sp>
        <p:nvSpPr>
          <p:cNvPr id="197" name="Текст 5">
            <a:extLst>
              <a:ext uri="{FF2B5EF4-FFF2-40B4-BE49-F238E27FC236}">
                <a16:creationId xmlns:a16="http://schemas.microsoft.com/office/drawing/2014/main" id="{C05E2AF1-9233-4624-95F7-276AF2455118}"/>
              </a:ext>
            </a:extLst>
          </p:cNvPr>
          <p:cNvSpPr>
            <a:spLocks noGrp="1"/>
          </p:cNvSpPr>
          <p:nvPr>
            <p:ph type="body" sz="quarter" idx="201" hasCustomPrompt="1"/>
          </p:nvPr>
        </p:nvSpPr>
        <p:spPr>
          <a:xfrm>
            <a:off x="9109151" y="2988392"/>
            <a:ext cx="623350" cy="214184"/>
          </a:xfrm>
          <a:prstGeom prst="roundRect">
            <a:avLst/>
          </a:prstGeom>
          <a:solidFill>
            <a:schemeClr val="bg1"/>
          </a:solidFill>
        </p:spPr>
        <p:txBody>
          <a:bodyPr lIns="0" tIns="0" rIns="0" bIns="0" anchor="ctr" anchorCtr="1"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US" dirty="0"/>
              <a:t>Y</a:t>
            </a:r>
            <a:endParaRPr lang="ru-RU" dirty="0"/>
          </a:p>
        </p:txBody>
      </p:sp>
      <p:sp>
        <p:nvSpPr>
          <p:cNvPr id="198" name="Текст 5">
            <a:extLst>
              <a:ext uri="{FF2B5EF4-FFF2-40B4-BE49-F238E27FC236}">
                <a16:creationId xmlns:a16="http://schemas.microsoft.com/office/drawing/2014/main" id="{1C841A3A-F1CC-4316-BDA6-28DBB19A4189}"/>
              </a:ext>
            </a:extLst>
          </p:cNvPr>
          <p:cNvSpPr>
            <a:spLocks noGrp="1"/>
          </p:cNvSpPr>
          <p:nvPr>
            <p:ph type="body" sz="quarter" idx="202" hasCustomPrompt="1"/>
          </p:nvPr>
        </p:nvSpPr>
        <p:spPr>
          <a:xfrm>
            <a:off x="9109151" y="3241019"/>
            <a:ext cx="623350" cy="214184"/>
          </a:xfrm>
          <a:prstGeom prst="roundRect">
            <a:avLst/>
          </a:prstGeom>
          <a:solidFill>
            <a:schemeClr val="bg1"/>
          </a:solidFill>
        </p:spPr>
        <p:txBody>
          <a:bodyPr lIns="0" tIns="0" rIns="0" bIns="0" anchor="ctr" anchorCtr="1"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US" dirty="0"/>
              <a:t>Y</a:t>
            </a:r>
            <a:endParaRPr lang="ru-RU" dirty="0"/>
          </a:p>
        </p:txBody>
      </p:sp>
      <p:sp>
        <p:nvSpPr>
          <p:cNvPr id="199" name="Текст 5">
            <a:extLst>
              <a:ext uri="{FF2B5EF4-FFF2-40B4-BE49-F238E27FC236}">
                <a16:creationId xmlns:a16="http://schemas.microsoft.com/office/drawing/2014/main" id="{18723F1F-A085-44BF-9FF0-1A1C8FC553F2}"/>
              </a:ext>
            </a:extLst>
          </p:cNvPr>
          <p:cNvSpPr>
            <a:spLocks noGrp="1"/>
          </p:cNvSpPr>
          <p:nvPr>
            <p:ph type="body" sz="quarter" idx="203" hasCustomPrompt="1"/>
          </p:nvPr>
        </p:nvSpPr>
        <p:spPr>
          <a:xfrm>
            <a:off x="9109151" y="3493646"/>
            <a:ext cx="623350" cy="214184"/>
          </a:xfrm>
          <a:prstGeom prst="roundRect">
            <a:avLst/>
          </a:prstGeom>
          <a:solidFill>
            <a:schemeClr val="bg1"/>
          </a:solidFill>
        </p:spPr>
        <p:txBody>
          <a:bodyPr lIns="0" tIns="0" rIns="0" bIns="0" anchor="ctr" anchorCtr="1"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US" dirty="0"/>
              <a:t>Y</a:t>
            </a:r>
            <a:endParaRPr lang="ru-RU" dirty="0"/>
          </a:p>
        </p:txBody>
      </p:sp>
      <p:sp>
        <p:nvSpPr>
          <p:cNvPr id="200" name="Текст 5">
            <a:extLst>
              <a:ext uri="{FF2B5EF4-FFF2-40B4-BE49-F238E27FC236}">
                <a16:creationId xmlns:a16="http://schemas.microsoft.com/office/drawing/2014/main" id="{FB68DDB6-448D-4B68-8231-0ECC16CDC231}"/>
              </a:ext>
            </a:extLst>
          </p:cNvPr>
          <p:cNvSpPr>
            <a:spLocks noGrp="1"/>
          </p:cNvSpPr>
          <p:nvPr>
            <p:ph type="body" sz="quarter" idx="204" hasCustomPrompt="1"/>
          </p:nvPr>
        </p:nvSpPr>
        <p:spPr>
          <a:xfrm>
            <a:off x="9109151" y="3746273"/>
            <a:ext cx="623350" cy="214184"/>
          </a:xfrm>
          <a:prstGeom prst="roundRect">
            <a:avLst/>
          </a:prstGeom>
          <a:solidFill>
            <a:schemeClr val="bg1"/>
          </a:solidFill>
        </p:spPr>
        <p:txBody>
          <a:bodyPr lIns="0" tIns="0" rIns="0" bIns="0" anchor="ctr" anchorCtr="1"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US" dirty="0"/>
              <a:t>Y</a:t>
            </a:r>
            <a:endParaRPr lang="ru-RU" dirty="0"/>
          </a:p>
        </p:txBody>
      </p:sp>
      <p:sp>
        <p:nvSpPr>
          <p:cNvPr id="201" name="Текст 5">
            <a:extLst>
              <a:ext uri="{FF2B5EF4-FFF2-40B4-BE49-F238E27FC236}">
                <a16:creationId xmlns:a16="http://schemas.microsoft.com/office/drawing/2014/main" id="{160FF7CB-B917-42E2-977A-251CB4DD1630}"/>
              </a:ext>
            </a:extLst>
          </p:cNvPr>
          <p:cNvSpPr>
            <a:spLocks noGrp="1"/>
          </p:cNvSpPr>
          <p:nvPr>
            <p:ph type="body" sz="quarter" idx="205" hasCustomPrompt="1"/>
          </p:nvPr>
        </p:nvSpPr>
        <p:spPr>
          <a:xfrm>
            <a:off x="9109151" y="3998900"/>
            <a:ext cx="623350" cy="214184"/>
          </a:xfrm>
          <a:prstGeom prst="roundRect">
            <a:avLst/>
          </a:prstGeom>
          <a:solidFill>
            <a:schemeClr val="bg1"/>
          </a:solidFill>
        </p:spPr>
        <p:txBody>
          <a:bodyPr lIns="0" tIns="0" rIns="0" bIns="0" anchor="ctr" anchorCtr="1"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US" dirty="0"/>
              <a:t>Y</a:t>
            </a:r>
            <a:endParaRPr lang="ru-RU" dirty="0"/>
          </a:p>
        </p:txBody>
      </p:sp>
      <p:sp>
        <p:nvSpPr>
          <p:cNvPr id="202" name="Текст 5">
            <a:extLst>
              <a:ext uri="{FF2B5EF4-FFF2-40B4-BE49-F238E27FC236}">
                <a16:creationId xmlns:a16="http://schemas.microsoft.com/office/drawing/2014/main" id="{192880A7-F656-44BF-9743-CE34DADBF75A}"/>
              </a:ext>
            </a:extLst>
          </p:cNvPr>
          <p:cNvSpPr>
            <a:spLocks noGrp="1"/>
          </p:cNvSpPr>
          <p:nvPr>
            <p:ph type="body" sz="quarter" idx="206" hasCustomPrompt="1"/>
          </p:nvPr>
        </p:nvSpPr>
        <p:spPr>
          <a:xfrm>
            <a:off x="9109151" y="4251527"/>
            <a:ext cx="623350" cy="214184"/>
          </a:xfrm>
          <a:prstGeom prst="roundRect">
            <a:avLst/>
          </a:prstGeom>
          <a:solidFill>
            <a:schemeClr val="bg1"/>
          </a:solidFill>
        </p:spPr>
        <p:txBody>
          <a:bodyPr lIns="0" tIns="0" rIns="0" bIns="0" anchor="ctr" anchorCtr="1"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US" dirty="0"/>
              <a:t>Y</a:t>
            </a:r>
            <a:endParaRPr lang="ru-RU" dirty="0"/>
          </a:p>
        </p:txBody>
      </p:sp>
      <p:sp>
        <p:nvSpPr>
          <p:cNvPr id="203" name="Текст 5">
            <a:extLst>
              <a:ext uri="{FF2B5EF4-FFF2-40B4-BE49-F238E27FC236}">
                <a16:creationId xmlns:a16="http://schemas.microsoft.com/office/drawing/2014/main" id="{2EF538F8-D038-4370-94F1-EE045DC7DFC2}"/>
              </a:ext>
            </a:extLst>
          </p:cNvPr>
          <p:cNvSpPr>
            <a:spLocks noGrp="1"/>
          </p:cNvSpPr>
          <p:nvPr>
            <p:ph type="body" sz="quarter" idx="207" hasCustomPrompt="1"/>
          </p:nvPr>
        </p:nvSpPr>
        <p:spPr>
          <a:xfrm>
            <a:off x="9109151" y="4504154"/>
            <a:ext cx="623350" cy="214184"/>
          </a:xfrm>
          <a:prstGeom prst="roundRect">
            <a:avLst/>
          </a:prstGeom>
          <a:solidFill>
            <a:schemeClr val="bg1"/>
          </a:solidFill>
        </p:spPr>
        <p:txBody>
          <a:bodyPr lIns="0" tIns="0" rIns="0" bIns="0" anchor="ctr" anchorCtr="1"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US" dirty="0"/>
              <a:t>Y</a:t>
            </a:r>
            <a:endParaRPr lang="ru-RU" dirty="0"/>
          </a:p>
        </p:txBody>
      </p:sp>
      <p:sp>
        <p:nvSpPr>
          <p:cNvPr id="204" name="Текст 5">
            <a:extLst>
              <a:ext uri="{FF2B5EF4-FFF2-40B4-BE49-F238E27FC236}">
                <a16:creationId xmlns:a16="http://schemas.microsoft.com/office/drawing/2014/main" id="{2385D166-E989-49D1-A126-A9E664D35E80}"/>
              </a:ext>
            </a:extLst>
          </p:cNvPr>
          <p:cNvSpPr>
            <a:spLocks noGrp="1"/>
          </p:cNvSpPr>
          <p:nvPr>
            <p:ph type="body" sz="quarter" idx="208" hasCustomPrompt="1"/>
          </p:nvPr>
        </p:nvSpPr>
        <p:spPr>
          <a:xfrm>
            <a:off x="9109151" y="4756781"/>
            <a:ext cx="623350" cy="214184"/>
          </a:xfrm>
          <a:prstGeom prst="roundRect">
            <a:avLst/>
          </a:prstGeom>
          <a:solidFill>
            <a:schemeClr val="bg1"/>
          </a:solidFill>
        </p:spPr>
        <p:txBody>
          <a:bodyPr lIns="0" tIns="0" rIns="0" bIns="0" anchor="ctr" anchorCtr="1"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US" dirty="0"/>
              <a:t>Y</a:t>
            </a:r>
            <a:endParaRPr lang="ru-RU" dirty="0"/>
          </a:p>
        </p:txBody>
      </p:sp>
      <p:sp>
        <p:nvSpPr>
          <p:cNvPr id="205" name="Текст 5">
            <a:extLst>
              <a:ext uri="{FF2B5EF4-FFF2-40B4-BE49-F238E27FC236}">
                <a16:creationId xmlns:a16="http://schemas.microsoft.com/office/drawing/2014/main" id="{CAD7816E-B4BC-468A-BBFA-870E5DA87B7E}"/>
              </a:ext>
            </a:extLst>
          </p:cNvPr>
          <p:cNvSpPr>
            <a:spLocks noGrp="1"/>
          </p:cNvSpPr>
          <p:nvPr>
            <p:ph type="body" sz="quarter" idx="209" hasCustomPrompt="1"/>
          </p:nvPr>
        </p:nvSpPr>
        <p:spPr>
          <a:xfrm>
            <a:off x="9109151" y="5009408"/>
            <a:ext cx="623350" cy="214184"/>
          </a:xfrm>
          <a:prstGeom prst="roundRect">
            <a:avLst/>
          </a:prstGeom>
          <a:solidFill>
            <a:schemeClr val="bg1"/>
          </a:solidFill>
        </p:spPr>
        <p:txBody>
          <a:bodyPr lIns="0" tIns="0" rIns="0" bIns="0" anchor="ctr" anchorCtr="1"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US" dirty="0"/>
              <a:t>Y</a:t>
            </a:r>
            <a:endParaRPr lang="ru-RU" dirty="0"/>
          </a:p>
        </p:txBody>
      </p:sp>
      <p:sp>
        <p:nvSpPr>
          <p:cNvPr id="206" name="Текст 5">
            <a:extLst>
              <a:ext uri="{FF2B5EF4-FFF2-40B4-BE49-F238E27FC236}">
                <a16:creationId xmlns:a16="http://schemas.microsoft.com/office/drawing/2014/main" id="{C290D3D9-8052-4397-B6AE-4FD258B4C319}"/>
              </a:ext>
            </a:extLst>
          </p:cNvPr>
          <p:cNvSpPr>
            <a:spLocks noGrp="1"/>
          </p:cNvSpPr>
          <p:nvPr>
            <p:ph type="body" sz="quarter" idx="210" hasCustomPrompt="1"/>
          </p:nvPr>
        </p:nvSpPr>
        <p:spPr>
          <a:xfrm>
            <a:off x="9109151" y="5262035"/>
            <a:ext cx="623350" cy="214184"/>
          </a:xfrm>
          <a:prstGeom prst="roundRect">
            <a:avLst/>
          </a:prstGeom>
          <a:solidFill>
            <a:schemeClr val="bg1"/>
          </a:solidFill>
        </p:spPr>
        <p:txBody>
          <a:bodyPr lIns="0" tIns="0" rIns="0" bIns="0" anchor="ctr" anchorCtr="1"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US" dirty="0"/>
              <a:t>Y</a:t>
            </a:r>
            <a:endParaRPr lang="ru-RU" dirty="0"/>
          </a:p>
        </p:txBody>
      </p:sp>
      <p:sp>
        <p:nvSpPr>
          <p:cNvPr id="207" name="Текст 5">
            <a:extLst>
              <a:ext uri="{FF2B5EF4-FFF2-40B4-BE49-F238E27FC236}">
                <a16:creationId xmlns:a16="http://schemas.microsoft.com/office/drawing/2014/main" id="{CE49B123-C378-4AA4-B6B6-F50DF4C7DFA2}"/>
              </a:ext>
            </a:extLst>
          </p:cNvPr>
          <p:cNvSpPr>
            <a:spLocks noGrp="1"/>
          </p:cNvSpPr>
          <p:nvPr>
            <p:ph type="body" sz="quarter" idx="211" hasCustomPrompt="1"/>
          </p:nvPr>
        </p:nvSpPr>
        <p:spPr>
          <a:xfrm>
            <a:off x="9109151" y="5514662"/>
            <a:ext cx="623350" cy="214184"/>
          </a:xfrm>
          <a:prstGeom prst="roundRect">
            <a:avLst/>
          </a:prstGeom>
          <a:solidFill>
            <a:schemeClr val="bg1"/>
          </a:solidFill>
        </p:spPr>
        <p:txBody>
          <a:bodyPr lIns="0" tIns="0" rIns="0" bIns="0" anchor="ctr" anchorCtr="1"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US" dirty="0"/>
              <a:t>Y</a:t>
            </a:r>
            <a:endParaRPr lang="ru-RU" dirty="0"/>
          </a:p>
        </p:txBody>
      </p:sp>
      <p:sp>
        <p:nvSpPr>
          <p:cNvPr id="209" name="Текст 5">
            <a:extLst>
              <a:ext uri="{FF2B5EF4-FFF2-40B4-BE49-F238E27FC236}">
                <a16:creationId xmlns:a16="http://schemas.microsoft.com/office/drawing/2014/main" id="{61F81968-2833-4790-A85A-0D8FFE3DE71A}"/>
              </a:ext>
            </a:extLst>
          </p:cNvPr>
          <p:cNvSpPr>
            <a:spLocks noGrp="1"/>
          </p:cNvSpPr>
          <p:nvPr>
            <p:ph type="body" sz="quarter" idx="213" hasCustomPrompt="1"/>
          </p:nvPr>
        </p:nvSpPr>
        <p:spPr>
          <a:xfrm>
            <a:off x="9775022" y="1220003"/>
            <a:ext cx="623350" cy="214184"/>
          </a:xfrm>
          <a:prstGeom prst="roundRect">
            <a:avLst/>
          </a:prstGeom>
          <a:solidFill>
            <a:schemeClr val="bg1"/>
          </a:solidFill>
        </p:spPr>
        <p:txBody>
          <a:bodyPr lIns="0" tIns="0" rIns="0" bIns="0" anchor="ctr" anchorCtr="1"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US" dirty="0"/>
              <a:t>Y</a:t>
            </a:r>
            <a:endParaRPr lang="ru-RU" dirty="0"/>
          </a:p>
        </p:txBody>
      </p:sp>
      <p:sp>
        <p:nvSpPr>
          <p:cNvPr id="210" name="Текст 5">
            <a:extLst>
              <a:ext uri="{FF2B5EF4-FFF2-40B4-BE49-F238E27FC236}">
                <a16:creationId xmlns:a16="http://schemas.microsoft.com/office/drawing/2014/main" id="{5E06F2DD-E1BC-4362-B4F0-8ABF2083AC85}"/>
              </a:ext>
            </a:extLst>
          </p:cNvPr>
          <p:cNvSpPr>
            <a:spLocks noGrp="1"/>
          </p:cNvSpPr>
          <p:nvPr>
            <p:ph type="body" sz="quarter" idx="214" hasCustomPrompt="1"/>
          </p:nvPr>
        </p:nvSpPr>
        <p:spPr>
          <a:xfrm>
            <a:off x="9775022" y="1472630"/>
            <a:ext cx="623350" cy="214184"/>
          </a:xfrm>
          <a:prstGeom prst="roundRect">
            <a:avLst/>
          </a:prstGeom>
          <a:solidFill>
            <a:schemeClr val="bg1"/>
          </a:solidFill>
        </p:spPr>
        <p:txBody>
          <a:bodyPr lIns="0" tIns="0" rIns="0" bIns="0" anchor="ctr" anchorCtr="1"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US" dirty="0"/>
              <a:t>Y</a:t>
            </a:r>
            <a:endParaRPr lang="ru-RU" dirty="0"/>
          </a:p>
        </p:txBody>
      </p:sp>
      <p:sp>
        <p:nvSpPr>
          <p:cNvPr id="211" name="Текст 5">
            <a:extLst>
              <a:ext uri="{FF2B5EF4-FFF2-40B4-BE49-F238E27FC236}">
                <a16:creationId xmlns:a16="http://schemas.microsoft.com/office/drawing/2014/main" id="{C84E4945-FF3E-45CE-9089-DA35E511BFED}"/>
              </a:ext>
            </a:extLst>
          </p:cNvPr>
          <p:cNvSpPr>
            <a:spLocks noGrp="1"/>
          </p:cNvSpPr>
          <p:nvPr>
            <p:ph type="body" sz="quarter" idx="215" hasCustomPrompt="1"/>
          </p:nvPr>
        </p:nvSpPr>
        <p:spPr>
          <a:xfrm>
            <a:off x="9775022" y="1725257"/>
            <a:ext cx="623350" cy="214184"/>
          </a:xfrm>
          <a:prstGeom prst="roundRect">
            <a:avLst/>
          </a:prstGeom>
          <a:solidFill>
            <a:schemeClr val="bg1"/>
          </a:solidFill>
        </p:spPr>
        <p:txBody>
          <a:bodyPr lIns="0" tIns="0" rIns="0" bIns="0" anchor="ctr" anchorCtr="1"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US" dirty="0"/>
              <a:t>Y</a:t>
            </a:r>
            <a:r>
              <a:rPr lang="ru-RU" dirty="0"/>
              <a:t>    </a:t>
            </a:r>
          </a:p>
        </p:txBody>
      </p:sp>
      <p:sp>
        <p:nvSpPr>
          <p:cNvPr id="212" name="Текст 5">
            <a:extLst>
              <a:ext uri="{FF2B5EF4-FFF2-40B4-BE49-F238E27FC236}">
                <a16:creationId xmlns:a16="http://schemas.microsoft.com/office/drawing/2014/main" id="{F5D8458B-A97B-4B6C-9EC7-B51EA9015D2F}"/>
              </a:ext>
            </a:extLst>
          </p:cNvPr>
          <p:cNvSpPr>
            <a:spLocks noGrp="1"/>
          </p:cNvSpPr>
          <p:nvPr>
            <p:ph type="body" sz="quarter" idx="216" hasCustomPrompt="1"/>
          </p:nvPr>
        </p:nvSpPr>
        <p:spPr>
          <a:xfrm>
            <a:off x="9775022" y="1977884"/>
            <a:ext cx="623350" cy="214184"/>
          </a:xfrm>
          <a:prstGeom prst="roundRect">
            <a:avLst/>
          </a:prstGeom>
          <a:solidFill>
            <a:schemeClr val="bg1"/>
          </a:solidFill>
        </p:spPr>
        <p:txBody>
          <a:bodyPr lIns="0" tIns="0" rIns="0" bIns="0" anchor="ctr" anchorCtr="1"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US" dirty="0"/>
              <a:t>Y</a:t>
            </a:r>
            <a:endParaRPr lang="ru-RU" dirty="0"/>
          </a:p>
        </p:txBody>
      </p:sp>
      <p:sp>
        <p:nvSpPr>
          <p:cNvPr id="213" name="Текст 5">
            <a:extLst>
              <a:ext uri="{FF2B5EF4-FFF2-40B4-BE49-F238E27FC236}">
                <a16:creationId xmlns:a16="http://schemas.microsoft.com/office/drawing/2014/main" id="{483080D4-F2C4-4B44-BBEB-8447E4E15BA3}"/>
              </a:ext>
            </a:extLst>
          </p:cNvPr>
          <p:cNvSpPr>
            <a:spLocks noGrp="1"/>
          </p:cNvSpPr>
          <p:nvPr>
            <p:ph type="body" sz="quarter" idx="217" hasCustomPrompt="1"/>
          </p:nvPr>
        </p:nvSpPr>
        <p:spPr>
          <a:xfrm>
            <a:off x="9775022" y="2230511"/>
            <a:ext cx="623350" cy="214184"/>
          </a:xfrm>
          <a:prstGeom prst="roundRect">
            <a:avLst/>
          </a:prstGeom>
          <a:solidFill>
            <a:schemeClr val="bg1"/>
          </a:solidFill>
        </p:spPr>
        <p:txBody>
          <a:bodyPr lIns="0" tIns="0" rIns="0" bIns="0" anchor="ctr" anchorCtr="1"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US" dirty="0"/>
              <a:t>Y</a:t>
            </a:r>
            <a:endParaRPr lang="ru-RU" dirty="0"/>
          </a:p>
        </p:txBody>
      </p:sp>
      <p:sp>
        <p:nvSpPr>
          <p:cNvPr id="214" name="Текст 5">
            <a:extLst>
              <a:ext uri="{FF2B5EF4-FFF2-40B4-BE49-F238E27FC236}">
                <a16:creationId xmlns:a16="http://schemas.microsoft.com/office/drawing/2014/main" id="{FB46B77E-0B67-47DB-A404-DB347D1207CF}"/>
              </a:ext>
            </a:extLst>
          </p:cNvPr>
          <p:cNvSpPr>
            <a:spLocks noGrp="1"/>
          </p:cNvSpPr>
          <p:nvPr>
            <p:ph type="body" sz="quarter" idx="218" hasCustomPrompt="1"/>
          </p:nvPr>
        </p:nvSpPr>
        <p:spPr>
          <a:xfrm>
            <a:off x="9775022" y="2483138"/>
            <a:ext cx="623350" cy="214184"/>
          </a:xfrm>
          <a:prstGeom prst="roundRect">
            <a:avLst/>
          </a:prstGeom>
          <a:solidFill>
            <a:schemeClr val="bg1"/>
          </a:solidFill>
        </p:spPr>
        <p:txBody>
          <a:bodyPr lIns="0" tIns="0" rIns="0" bIns="0" anchor="ctr" anchorCtr="1"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US" dirty="0"/>
              <a:t>Y</a:t>
            </a:r>
            <a:endParaRPr lang="ru-RU" dirty="0"/>
          </a:p>
        </p:txBody>
      </p:sp>
      <p:sp>
        <p:nvSpPr>
          <p:cNvPr id="215" name="Текст 5">
            <a:extLst>
              <a:ext uri="{FF2B5EF4-FFF2-40B4-BE49-F238E27FC236}">
                <a16:creationId xmlns:a16="http://schemas.microsoft.com/office/drawing/2014/main" id="{D5F86208-AF77-425B-A0AD-378983E9A8D2}"/>
              </a:ext>
            </a:extLst>
          </p:cNvPr>
          <p:cNvSpPr>
            <a:spLocks noGrp="1"/>
          </p:cNvSpPr>
          <p:nvPr>
            <p:ph type="body" sz="quarter" idx="219" hasCustomPrompt="1"/>
          </p:nvPr>
        </p:nvSpPr>
        <p:spPr>
          <a:xfrm>
            <a:off x="9775022" y="2735765"/>
            <a:ext cx="623350" cy="214184"/>
          </a:xfrm>
          <a:prstGeom prst="roundRect">
            <a:avLst/>
          </a:prstGeom>
          <a:solidFill>
            <a:schemeClr val="bg1"/>
          </a:solidFill>
        </p:spPr>
        <p:txBody>
          <a:bodyPr lIns="0" tIns="0" rIns="0" bIns="0" anchor="ctr" anchorCtr="1"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US" dirty="0"/>
              <a:t>Y</a:t>
            </a:r>
            <a:endParaRPr lang="ru-RU" dirty="0"/>
          </a:p>
        </p:txBody>
      </p:sp>
      <p:sp>
        <p:nvSpPr>
          <p:cNvPr id="216" name="Текст 5">
            <a:extLst>
              <a:ext uri="{FF2B5EF4-FFF2-40B4-BE49-F238E27FC236}">
                <a16:creationId xmlns:a16="http://schemas.microsoft.com/office/drawing/2014/main" id="{75DA4645-673D-43D0-9682-18F810B8E577}"/>
              </a:ext>
            </a:extLst>
          </p:cNvPr>
          <p:cNvSpPr>
            <a:spLocks noGrp="1"/>
          </p:cNvSpPr>
          <p:nvPr>
            <p:ph type="body" sz="quarter" idx="220" hasCustomPrompt="1"/>
          </p:nvPr>
        </p:nvSpPr>
        <p:spPr>
          <a:xfrm>
            <a:off x="9775022" y="2988392"/>
            <a:ext cx="623350" cy="214184"/>
          </a:xfrm>
          <a:prstGeom prst="roundRect">
            <a:avLst/>
          </a:prstGeom>
          <a:solidFill>
            <a:schemeClr val="bg1"/>
          </a:solidFill>
        </p:spPr>
        <p:txBody>
          <a:bodyPr lIns="0" tIns="0" rIns="0" bIns="0" anchor="ctr" anchorCtr="1"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US" dirty="0"/>
              <a:t>Y</a:t>
            </a:r>
            <a:endParaRPr lang="ru-RU" dirty="0"/>
          </a:p>
        </p:txBody>
      </p:sp>
      <p:sp>
        <p:nvSpPr>
          <p:cNvPr id="217" name="Текст 5">
            <a:extLst>
              <a:ext uri="{FF2B5EF4-FFF2-40B4-BE49-F238E27FC236}">
                <a16:creationId xmlns:a16="http://schemas.microsoft.com/office/drawing/2014/main" id="{16DA4297-F499-4892-AC39-26A4274B72BE}"/>
              </a:ext>
            </a:extLst>
          </p:cNvPr>
          <p:cNvSpPr>
            <a:spLocks noGrp="1"/>
          </p:cNvSpPr>
          <p:nvPr>
            <p:ph type="body" sz="quarter" idx="221" hasCustomPrompt="1"/>
          </p:nvPr>
        </p:nvSpPr>
        <p:spPr>
          <a:xfrm>
            <a:off x="9775022" y="3241019"/>
            <a:ext cx="623350" cy="214184"/>
          </a:xfrm>
          <a:prstGeom prst="roundRect">
            <a:avLst/>
          </a:prstGeom>
          <a:solidFill>
            <a:schemeClr val="bg1"/>
          </a:solidFill>
        </p:spPr>
        <p:txBody>
          <a:bodyPr lIns="0" tIns="0" rIns="0" bIns="0" anchor="ctr" anchorCtr="1"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US" dirty="0"/>
              <a:t>Y</a:t>
            </a:r>
            <a:endParaRPr lang="ru-RU" dirty="0"/>
          </a:p>
        </p:txBody>
      </p:sp>
      <p:sp>
        <p:nvSpPr>
          <p:cNvPr id="218" name="Текст 5">
            <a:extLst>
              <a:ext uri="{FF2B5EF4-FFF2-40B4-BE49-F238E27FC236}">
                <a16:creationId xmlns:a16="http://schemas.microsoft.com/office/drawing/2014/main" id="{C0580E6E-90B6-40E8-B880-88A8C1718AE5}"/>
              </a:ext>
            </a:extLst>
          </p:cNvPr>
          <p:cNvSpPr>
            <a:spLocks noGrp="1"/>
          </p:cNvSpPr>
          <p:nvPr>
            <p:ph type="body" sz="quarter" idx="222" hasCustomPrompt="1"/>
          </p:nvPr>
        </p:nvSpPr>
        <p:spPr>
          <a:xfrm>
            <a:off x="9775022" y="3493646"/>
            <a:ext cx="623350" cy="214184"/>
          </a:xfrm>
          <a:prstGeom prst="roundRect">
            <a:avLst/>
          </a:prstGeom>
          <a:solidFill>
            <a:schemeClr val="bg1"/>
          </a:solidFill>
        </p:spPr>
        <p:txBody>
          <a:bodyPr lIns="0" tIns="0" rIns="0" bIns="0" anchor="ctr" anchorCtr="1"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US" dirty="0"/>
              <a:t>Y</a:t>
            </a:r>
            <a:endParaRPr lang="ru-RU" dirty="0"/>
          </a:p>
        </p:txBody>
      </p:sp>
      <p:sp>
        <p:nvSpPr>
          <p:cNvPr id="219" name="Текст 5">
            <a:extLst>
              <a:ext uri="{FF2B5EF4-FFF2-40B4-BE49-F238E27FC236}">
                <a16:creationId xmlns:a16="http://schemas.microsoft.com/office/drawing/2014/main" id="{A58A93BB-71B7-463B-A301-A309075E83BF}"/>
              </a:ext>
            </a:extLst>
          </p:cNvPr>
          <p:cNvSpPr>
            <a:spLocks noGrp="1"/>
          </p:cNvSpPr>
          <p:nvPr>
            <p:ph type="body" sz="quarter" idx="223" hasCustomPrompt="1"/>
          </p:nvPr>
        </p:nvSpPr>
        <p:spPr>
          <a:xfrm>
            <a:off x="9775022" y="3746273"/>
            <a:ext cx="623350" cy="214184"/>
          </a:xfrm>
          <a:prstGeom prst="roundRect">
            <a:avLst/>
          </a:prstGeom>
          <a:solidFill>
            <a:schemeClr val="bg1"/>
          </a:solidFill>
        </p:spPr>
        <p:txBody>
          <a:bodyPr lIns="0" tIns="0" rIns="0" bIns="0" anchor="ctr" anchorCtr="1"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US" dirty="0"/>
              <a:t>Y</a:t>
            </a:r>
            <a:endParaRPr lang="ru-RU" dirty="0"/>
          </a:p>
        </p:txBody>
      </p:sp>
      <p:sp>
        <p:nvSpPr>
          <p:cNvPr id="220" name="Текст 5">
            <a:extLst>
              <a:ext uri="{FF2B5EF4-FFF2-40B4-BE49-F238E27FC236}">
                <a16:creationId xmlns:a16="http://schemas.microsoft.com/office/drawing/2014/main" id="{8FA193F3-1333-471C-BC26-938B776E0C98}"/>
              </a:ext>
            </a:extLst>
          </p:cNvPr>
          <p:cNvSpPr>
            <a:spLocks noGrp="1"/>
          </p:cNvSpPr>
          <p:nvPr>
            <p:ph type="body" sz="quarter" idx="224" hasCustomPrompt="1"/>
          </p:nvPr>
        </p:nvSpPr>
        <p:spPr>
          <a:xfrm>
            <a:off x="9775022" y="3998900"/>
            <a:ext cx="623350" cy="214184"/>
          </a:xfrm>
          <a:prstGeom prst="roundRect">
            <a:avLst/>
          </a:prstGeom>
          <a:solidFill>
            <a:schemeClr val="bg1"/>
          </a:solidFill>
        </p:spPr>
        <p:txBody>
          <a:bodyPr lIns="0" tIns="0" rIns="0" bIns="0" anchor="ctr" anchorCtr="1"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US" dirty="0"/>
              <a:t>Y</a:t>
            </a:r>
            <a:endParaRPr lang="ru-RU" dirty="0"/>
          </a:p>
        </p:txBody>
      </p:sp>
      <p:sp>
        <p:nvSpPr>
          <p:cNvPr id="221" name="Текст 5">
            <a:extLst>
              <a:ext uri="{FF2B5EF4-FFF2-40B4-BE49-F238E27FC236}">
                <a16:creationId xmlns:a16="http://schemas.microsoft.com/office/drawing/2014/main" id="{BC13E8CC-B4CB-417A-8DF8-4EC819124643}"/>
              </a:ext>
            </a:extLst>
          </p:cNvPr>
          <p:cNvSpPr>
            <a:spLocks noGrp="1"/>
          </p:cNvSpPr>
          <p:nvPr>
            <p:ph type="body" sz="quarter" idx="225" hasCustomPrompt="1"/>
          </p:nvPr>
        </p:nvSpPr>
        <p:spPr>
          <a:xfrm>
            <a:off x="9775022" y="4251527"/>
            <a:ext cx="623350" cy="214184"/>
          </a:xfrm>
          <a:prstGeom prst="roundRect">
            <a:avLst/>
          </a:prstGeom>
          <a:solidFill>
            <a:schemeClr val="bg1"/>
          </a:solidFill>
        </p:spPr>
        <p:txBody>
          <a:bodyPr lIns="0" tIns="0" rIns="0" bIns="0" anchor="ctr" anchorCtr="1"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US" dirty="0"/>
              <a:t>Y</a:t>
            </a:r>
            <a:endParaRPr lang="ru-RU" dirty="0"/>
          </a:p>
        </p:txBody>
      </p:sp>
      <p:sp>
        <p:nvSpPr>
          <p:cNvPr id="222" name="Текст 5">
            <a:extLst>
              <a:ext uri="{FF2B5EF4-FFF2-40B4-BE49-F238E27FC236}">
                <a16:creationId xmlns:a16="http://schemas.microsoft.com/office/drawing/2014/main" id="{2B858F72-E074-4C1C-820F-3819CFD89A82}"/>
              </a:ext>
            </a:extLst>
          </p:cNvPr>
          <p:cNvSpPr>
            <a:spLocks noGrp="1"/>
          </p:cNvSpPr>
          <p:nvPr>
            <p:ph type="body" sz="quarter" idx="226" hasCustomPrompt="1"/>
          </p:nvPr>
        </p:nvSpPr>
        <p:spPr>
          <a:xfrm>
            <a:off x="9775022" y="4504154"/>
            <a:ext cx="623350" cy="214184"/>
          </a:xfrm>
          <a:prstGeom prst="roundRect">
            <a:avLst/>
          </a:prstGeom>
          <a:solidFill>
            <a:schemeClr val="bg1"/>
          </a:solidFill>
        </p:spPr>
        <p:txBody>
          <a:bodyPr lIns="0" tIns="0" rIns="0" bIns="0" anchor="ctr" anchorCtr="1"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US" dirty="0"/>
              <a:t>Y</a:t>
            </a:r>
            <a:endParaRPr lang="ru-RU" dirty="0"/>
          </a:p>
        </p:txBody>
      </p:sp>
      <p:sp>
        <p:nvSpPr>
          <p:cNvPr id="223" name="Текст 5">
            <a:extLst>
              <a:ext uri="{FF2B5EF4-FFF2-40B4-BE49-F238E27FC236}">
                <a16:creationId xmlns:a16="http://schemas.microsoft.com/office/drawing/2014/main" id="{9CC42758-DA1B-4AF8-BDE3-9A36F8AA55CE}"/>
              </a:ext>
            </a:extLst>
          </p:cNvPr>
          <p:cNvSpPr>
            <a:spLocks noGrp="1"/>
          </p:cNvSpPr>
          <p:nvPr>
            <p:ph type="body" sz="quarter" idx="227" hasCustomPrompt="1"/>
          </p:nvPr>
        </p:nvSpPr>
        <p:spPr>
          <a:xfrm>
            <a:off x="9775022" y="4756781"/>
            <a:ext cx="623350" cy="214184"/>
          </a:xfrm>
          <a:prstGeom prst="roundRect">
            <a:avLst/>
          </a:prstGeom>
          <a:solidFill>
            <a:schemeClr val="bg1"/>
          </a:solidFill>
        </p:spPr>
        <p:txBody>
          <a:bodyPr lIns="0" tIns="0" rIns="0" bIns="0" anchor="ctr" anchorCtr="1"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US" dirty="0"/>
              <a:t>Y</a:t>
            </a:r>
            <a:endParaRPr lang="ru-RU" dirty="0"/>
          </a:p>
        </p:txBody>
      </p:sp>
      <p:sp>
        <p:nvSpPr>
          <p:cNvPr id="224" name="Текст 5">
            <a:extLst>
              <a:ext uri="{FF2B5EF4-FFF2-40B4-BE49-F238E27FC236}">
                <a16:creationId xmlns:a16="http://schemas.microsoft.com/office/drawing/2014/main" id="{2BF9A358-373F-4E77-8860-700498DFE287}"/>
              </a:ext>
            </a:extLst>
          </p:cNvPr>
          <p:cNvSpPr>
            <a:spLocks noGrp="1"/>
          </p:cNvSpPr>
          <p:nvPr>
            <p:ph type="body" sz="quarter" idx="228" hasCustomPrompt="1"/>
          </p:nvPr>
        </p:nvSpPr>
        <p:spPr>
          <a:xfrm>
            <a:off x="9775022" y="5009408"/>
            <a:ext cx="623350" cy="214184"/>
          </a:xfrm>
          <a:prstGeom prst="roundRect">
            <a:avLst/>
          </a:prstGeom>
          <a:solidFill>
            <a:schemeClr val="bg1"/>
          </a:solidFill>
        </p:spPr>
        <p:txBody>
          <a:bodyPr lIns="0" tIns="0" rIns="0" bIns="0" anchor="ctr" anchorCtr="1"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US" dirty="0"/>
              <a:t>Y</a:t>
            </a:r>
            <a:endParaRPr lang="ru-RU" dirty="0"/>
          </a:p>
        </p:txBody>
      </p:sp>
      <p:sp>
        <p:nvSpPr>
          <p:cNvPr id="225" name="Текст 5">
            <a:extLst>
              <a:ext uri="{FF2B5EF4-FFF2-40B4-BE49-F238E27FC236}">
                <a16:creationId xmlns:a16="http://schemas.microsoft.com/office/drawing/2014/main" id="{A5771CAA-39C3-4687-AA9E-3C8CFF234885}"/>
              </a:ext>
            </a:extLst>
          </p:cNvPr>
          <p:cNvSpPr>
            <a:spLocks noGrp="1"/>
          </p:cNvSpPr>
          <p:nvPr>
            <p:ph type="body" sz="quarter" idx="229" hasCustomPrompt="1"/>
          </p:nvPr>
        </p:nvSpPr>
        <p:spPr>
          <a:xfrm>
            <a:off x="9775022" y="5262035"/>
            <a:ext cx="623350" cy="214184"/>
          </a:xfrm>
          <a:prstGeom prst="roundRect">
            <a:avLst/>
          </a:prstGeom>
          <a:solidFill>
            <a:schemeClr val="bg1"/>
          </a:solidFill>
        </p:spPr>
        <p:txBody>
          <a:bodyPr lIns="0" tIns="0" rIns="0" bIns="0" anchor="ctr" anchorCtr="1"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US" dirty="0"/>
              <a:t>Y</a:t>
            </a:r>
            <a:endParaRPr lang="ru-RU" dirty="0"/>
          </a:p>
        </p:txBody>
      </p:sp>
      <p:sp>
        <p:nvSpPr>
          <p:cNvPr id="226" name="Текст 5">
            <a:extLst>
              <a:ext uri="{FF2B5EF4-FFF2-40B4-BE49-F238E27FC236}">
                <a16:creationId xmlns:a16="http://schemas.microsoft.com/office/drawing/2014/main" id="{FF20AA19-0FC0-4441-A190-5E39FF7AE944}"/>
              </a:ext>
            </a:extLst>
          </p:cNvPr>
          <p:cNvSpPr>
            <a:spLocks noGrp="1"/>
          </p:cNvSpPr>
          <p:nvPr>
            <p:ph type="body" sz="quarter" idx="230" hasCustomPrompt="1"/>
          </p:nvPr>
        </p:nvSpPr>
        <p:spPr>
          <a:xfrm>
            <a:off x="9775022" y="5514662"/>
            <a:ext cx="623350" cy="214184"/>
          </a:xfrm>
          <a:prstGeom prst="roundRect">
            <a:avLst/>
          </a:prstGeom>
          <a:solidFill>
            <a:schemeClr val="bg1"/>
          </a:solidFill>
        </p:spPr>
        <p:txBody>
          <a:bodyPr lIns="0" tIns="0" rIns="0" bIns="0" anchor="ctr" anchorCtr="1"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US" dirty="0"/>
              <a:t>Y</a:t>
            </a:r>
            <a:endParaRPr lang="ru-RU" dirty="0"/>
          </a:p>
        </p:txBody>
      </p:sp>
      <p:sp>
        <p:nvSpPr>
          <p:cNvPr id="228" name="Текст 5">
            <a:extLst>
              <a:ext uri="{FF2B5EF4-FFF2-40B4-BE49-F238E27FC236}">
                <a16:creationId xmlns:a16="http://schemas.microsoft.com/office/drawing/2014/main" id="{0EB952B6-E17C-4BA1-8F76-D0F3E3F5477D}"/>
              </a:ext>
            </a:extLst>
          </p:cNvPr>
          <p:cNvSpPr>
            <a:spLocks noGrp="1"/>
          </p:cNvSpPr>
          <p:nvPr>
            <p:ph type="body" sz="quarter" idx="232" hasCustomPrompt="1"/>
          </p:nvPr>
        </p:nvSpPr>
        <p:spPr>
          <a:xfrm>
            <a:off x="10440891" y="1220263"/>
            <a:ext cx="623350" cy="214184"/>
          </a:xfrm>
          <a:prstGeom prst="roundRect">
            <a:avLst/>
          </a:prstGeom>
          <a:solidFill>
            <a:schemeClr val="bg1"/>
          </a:solidFill>
        </p:spPr>
        <p:txBody>
          <a:bodyPr lIns="0" tIns="0" rIns="0" bIns="0" anchor="ctr" anchorCtr="1"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US" dirty="0"/>
              <a:t>Y</a:t>
            </a:r>
            <a:endParaRPr lang="ru-RU" dirty="0"/>
          </a:p>
        </p:txBody>
      </p:sp>
      <p:sp>
        <p:nvSpPr>
          <p:cNvPr id="229" name="Текст 5">
            <a:extLst>
              <a:ext uri="{FF2B5EF4-FFF2-40B4-BE49-F238E27FC236}">
                <a16:creationId xmlns:a16="http://schemas.microsoft.com/office/drawing/2014/main" id="{C935F632-AC79-4ACE-9594-24BB165E9F7E}"/>
              </a:ext>
            </a:extLst>
          </p:cNvPr>
          <p:cNvSpPr>
            <a:spLocks noGrp="1"/>
          </p:cNvSpPr>
          <p:nvPr>
            <p:ph type="body" sz="quarter" idx="233" hasCustomPrompt="1"/>
          </p:nvPr>
        </p:nvSpPr>
        <p:spPr>
          <a:xfrm>
            <a:off x="10440891" y="1473150"/>
            <a:ext cx="623350" cy="214184"/>
          </a:xfrm>
          <a:prstGeom prst="roundRect">
            <a:avLst/>
          </a:prstGeom>
          <a:solidFill>
            <a:schemeClr val="bg1"/>
          </a:solidFill>
        </p:spPr>
        <p:txBody>
          <a:bodyPr lIns="0" tIns="0" rIns="0" bIns="0" anchor="ctr" anchorCtr="1"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US" dirty="0"/>
              <a:t>Y</a:t>
            </a:r>
            <a:endParaRPr lang="ru-RU" dirty="0"/>
          </a:p>
        </p:txBody>
      </p:sp>
      <p:sp>
        <p:nvSpPr>
          <p:cNvPr id="230" name="Текст 5">
            <a:extLst>
              <a:ext uri="{FF2B5EF4-FFF2-40B4-BE49-F238E27FC236}">
                <a16:creationId xmlns:a16="http://schemas.microsoft.com/office/drawing/2014/main" id="{2C0A143F-2515-4FD8-9A43-AF8D9129F686}"/>
              </a:ext>
            </a:extLst>
          </p:cNvPr>
          <p:cNvSpPr>
            <a:spLocks noGrp="1"/>
          </p:cNvSpPr>
          <p:nvPr>
            <p:ph type="body" sz="quarter" idx="234" hasCustomPrompt="1"/>
          </p:nvPr>
        </p:nvSpPr>
        <p:spPr>
          <a:xfrm>
            <a:off x="10440891" y="1726037"/>
            <a:ext cx="623350" cy="214184"/>
          </a:xfrm>
          <a:prstGeom prst="roundRect">
            <a:avLst/>
          </a:prstGeom>
          <a:solidFill>
            <a:schemeClr val="bg1"/>
          </a:solidFill>
        </p:spPr>
        <p:txBody>
          <a:bodyPr lIns="0" tIns="0" rIns="0" bIns="0" anchor="ctr" anchorCtr="1"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US" dirty="0"/>
              <a:t>Y</a:t>
            </a:r>
            <a:r>
              <a:rPr lang="ru-RU" dirty="0"/>
              <a:t>    </a:t>
            </a:r>
          </a:p>
        </p:txBody>
      </p:sp>
      <p:sp>
        <p:nvSpPr>
          <p:cNvPr id="231" name="Текст 5">
            <a:extLst>
              <a:ext uri="{FF2B5EF4-FFF2-40B4-BE49-F238E27FC236}">
                <a16:creationId xmlns:a16="http://schemas.microsoft.com/office/drawing/2014/main" id="{716FD69D-43B5-4DFD-92E8-BA598D8D6746}"/>
              </a:ext>
            </a:extLst>
          </p:cNvPr>
          <p:cNvSpPr>
            <a:spLocks noGrp="1"/>
          </p:cNvSpPr>
          <p:nvPr>
            <p:ph type="body" sz="quarter" idx="235" hasCustomPrompt="1"/>
          </p:nvPr>
        </p:nvSpPr>
        <p:spPr>
          <a:xfrm>
            <a:off x="10440891" y="1978924"/>
            <a:ext cx="623350" cy="214184"/>
          </a:xfrm>
          <a:prstGeom prst="roundRect">
            <a:avLst/>
          </a:prstGeom>
          <a:solidFill>
            <a:schemeClr val="bg1"/>
          </a:solidFill>
        </p:spPr>
        <p:txBody>
          <a:bodyPr lIns="0" tIns="0" rIns="0" bIns="0" anchor="ctr" anchorCtr="1"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US" dirty="0"/>
              <a:t>Y</a:t>
            </a:r>
            <a:endParaRPr lang="ru-RU" dirty="0"/>
          </a:p>
        </p:txBody>
      </p:sp>
      <p:sp>
        <p:nvSpPr>
          <p:cNvPr id="232" name="Текст 5">
            <a:extLst>
              <a:ext uri="{FF2B5EF4-FFF2-40B4-BE49-F238E27FC236}">
                <a16:creationId xmlns:a16="http://schemas.microsoft.com/office/drawing/2014/main" id="{42042F5D-3C98-4790-8954-C6F1911FD474}"/>
              </a:ext>
            </a:extLst>
          </p:cNvPr>
          <p:cNvSpPr>
            <a:spLocks noGrp="1"/>
          </p:cNvSpPr>
          <p:nvPr>
            <p:ph type="body" sz="quarter" idx="236" hasCustomPrompt="1"/>
          </p:nvPr>
        </p:nvSpPr>
        <p:spPr>
          <a:xfrm>
            <a:off x="10440891" y="2231811"/>
            <a:ext cx="623350" cy="214184"/>
          </a:xfrm>
          <a:prstGeom prst="roundRect">
            <a:avLst/>
          </a:prstGeom>
          <a:solidFill>
            <a:schemeClr val="bg1"/>
          </a:solidFill>
        </p:spPr>
        <p:txBody>
          <a:bodyPr lIns="0" tIns="0" rIns="0" bIns="0" anchor="ctr" anchorCtr="1"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US" dirty="0"/>
              <a:t>Y</a:t>
            </a:r>
            <a:endParaRPr lang="ru-RU" dirty="0"/>
          </a:p>
        </p:txBody>
      </p:sp>
      <p:sp>
        <p:nvSpPr>
          <p:cNvPr id="233" name="Текст 5">
            <a:extLst>
              <a:ext uri="{FF2B5EF4-FFF2-40B4-BE49-F238E27FC236}">
                <a16:creationId xmlns:a16="http://schemas.microsoft.com/office/drawing/2014/main" id="{1F1CCAC9-CA1B-42AE-82BD-259B3519A2DE}"/>
              </a:ext>
            </a:extLst>
          </p:cNvPr>
          <p:cNvSpPr>
            <a:spLocks noGrp="1"/>
          </p:cNvSpPr>
          <p:nvPr>
            <p:ph type="body" sz="quarter" idx="237" hasCustomPrompt="1"/>
          </p:nvPr>
        </p:nvSpPr>
        <p:spPr>
          <a:xfrm>
            <a:off x="10440891" y="2484698"/>
            <a:ext cx="623350" cy="214184"/>
          </a:xfrm>
          <a:prstGeom prst="roundRect">
            <a:avLst/>
          </a:prstGeom>
          <a:solidFill>
            <a:schemeClr val="bg1"/>
          </a:solidFill>
        </p:spPr>
        <p:txBody>
          <a:bodyPr lIns="0" tIns="0" rIns="0" bIns="0" anchor="ctr" anchorCtr="1"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US" dirty="0"/>
              <a:t>Y</a:t>
            </a:r>
            <a:endParaRPr lang="ru-RU" dirty="0"/>
          </a:p>
        </p:txBody>
      </p:sp>
      <p:sp>
        <p:nvSpPr>
          <p:cNvPr id="234" name="Текст 5">
            <a:extLst>
              <a:ext uri="{FF2B5EF4-FFF2-40B4-BE49-F238E27FC236}">
                <a16:creationId xmlns:a16="http://schemas.microsoft.com/office/drawing/2014/main" id="{7E7FD643-D19A-4C81-B4B6-29658C672570}"/>
              </a:ext>
            </a:extLst>
          </p:cNvPr>
          <p:cNvSpPr>
            <a:spLocks noGrp="1"/>
          </p:cNvSpPr>
          <p:nvPr>
            <p:ph type="body" sz="quarter" idx="238" hasCustomPrompt="1"/>
          </p:nvPr>
        </p:nvSpPr>
        <p:spPr>
          <a:xfrm>
            <a:off x="10440891" y="2737585"/>
            <a:ext cx="623350" cy="214184"/>
          </a:xfrm>
          <a:prstGeom prst="roundRect">
            <a:avLst/>
          </a:prstGeom>
          <a:solidFill>
            <a:schemeClr val="bg1"/>
          </a:solidFill>
        </p:spPr>
        <p:txBody>
          <a:bodyPr lIns="0" tIns="0" rIns="0" bIns="0" anchor="ctr" anchorCtr="1"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US" dirty="0"/>
              <a:t>Y</a:t>
            </a:r>
            <a:endParaRPr lang="ru-RU" dirty="0"/>
          </a:p>
        </p:txBody>
      </p:sp>
      <p:sp>
        <p:nvSpPr>
          <p:cNvPr id="235" name="Текст 5">
            <a:extLst>
              <a:ext uri="{FF2B5EF4-FFF2-40B4-BE49-F238E27FC236}">
                <a16:creationId xmlns:a16="http://schemas.microsoft.com/office/drawing/2014/main" id="{B1E6540C-F50E-4F30-BF3C-37A0FAD1C1AA}"/>
              </a:ext>
            </a:extLst>
          </p:cNvPr>
          <p:cNvSpPr>
            <a:spLocks noGrp="1"/>
          </p:cNvSpPr>
          <p:nvPr>
            <p:ph type="body" sz="quarter" idx="239" hasCustomPrompt="1"/>
          </p:nvPr>
        </p:nvSpPr>
        <p:spPr>
          <a:xfrm>
            <a:off x="10440891" y="2990472"/>
            <a:ext cx="623350" cy="214184"/>
          </a:xfrm>
          <a:prstGeom prst="roundRect">
            <a:avLst/>
          </a:prstGeom>
          <a:solidFill>
            <a:schemeClr val="bg1"/>
          </a:solidFill>
        </p:spPr>
        <p:txBody>
          <a:bodyPr lIns="0" tIns="0" rIns="0" bIns="0" anchor="ctr" anchorCtr="1"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US" dirty="0"/>
              <a:t>Y</a:t>
            </a:r>
            <a:endParaRPr lang="ru-RU" dirty="0"/>
          </a:p>
        </p:txBody>
      </p:sp>
      <p:sp>
        <p:nvSpPr>
          <p:cNvPr id="236" name="Текст 5">
            <a:extLst>
              <a:ext uri="{FF2B5EF4-FFF2-40B4-BE49-F238E27FC236}">
                <a16:creationId xmlns:a16="http://schemas.microsoft.com/office/drawing/2014/main" id="{73A33966-8042-4504-BE0D-974BA3FD6740}"/>
              </a:ext>
            </a:extLst>
          </p:cNvPr>
          <p:cNvSpPr>
            <a:spLocks noGrp="1"/>
          </p:cNvSpPr>
          <p:nvPr>
            <p:ph type="body" sz="quarter" idx="240" hasCustomPrompt="1"/>
          </p:nvPr>
        </p:nvSpPr>
        <p:spPr>
          <a:xfrm>
            <a:off x="10440891" y="3243359"/>
            <a:ext cx="623350" cy="214184"/>
          </a:xfrm>
          <a:prstGeom prst="roundRect">
            <a:avLst/>
          </a:prstGeom>
          <a:solidFill>
            <a:schemeClr val="bg1"/>
          </a:solidFill>
        </p:spPr>
        <p:txBody>
          <a:bodyPr lIns="0" tIns="0" rIns="0" bIns="0" anchor="ctr" anchorCtr="1"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US" dirty="0"/>
              <a:t>Y</a:t>
            </a:r>
            <a:endParaRPr lang="ru-RU" dirty="0"/>
          </a:p>
        </p:txBody>
      </p:sp>
      <p:sp>
        <p:nvSpPr>
          <p:cNvPr id="237" name="Текст 5">
            <a:extLst>
              <a:ext uri="{FF2B5EF4-FFF2-40B4-BE49-F238E27FC236}">
                <a16:creationId xmlns:a16="http://schemas.microsoft.com/office/drawing/2014/main" id="{E9F8BC49-23D2-45CF-B137-1A93823ACF25}"/>
              </a:ext>
            </a:extLst>
          </p:cNvPr>
          <p:cNvSpPr>
            <a:spLocks noGrp="1"/>
          </p:cNvSpPr>
          <p:nvPr>
            <p:ph type="body" sz="quarter" idx="241" hasCustomPrompt="1"/>
          </p:nvPr>
        </p:nvSpPr>
        <p:spPr>
          <a:xfrm>
            <a:off x="10440891" y="3496246"/>
            <a:ext cx="623350" cy="214184"/>
          </a:xfrm>
          <a:prstGeom prst="roundRect">
            <a:avLst/>
          </a:prstGeom>
          <a:solidFill>
            <a:schemeClr val="bg1"/>
          </a:solidFill>
        </p:spPr>
        <p:txBody>
          <a:bodyPr lIns="0" tIns="0" rIns="0" bIns="0" anchor="ctr" anchorCtr="1"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US" dirty="0"/>
              <a:t>Y</a:t>
            </a:r>
            <a:endParaRPr lang="ru-RU" dirty="0"/>
          </a:p>
        </p:txBody>
      </p:sp>
      <p:sp>
        <p:nvSpPr>
          <p:cNvPr id="238" name="Текст 5">
            <a:extLst>
              <a:ext uri="{FF2B5EF4-FFF2-40B4-BE49-F238E27FC236}">
                <a16:creationId xmlns:a16="http://schemas.microsoft.com/office/drawing/2014/main" id="{787E7B7A-D42C-437F-A282-A5C6904D4F09}"/>
              </a:ext>
            </a:extLst>
          </p:cNvPr>
          <p:cNvSpPr>
            <a:spLocks noGrp="1"/>
          </p:cNvSpPr>
          <p:nvPr>
            <p:ph type="body" sz="quarter" idx="242" hasCustomPrompt="1"/>
          </p:nvPr>
        </p:nvSpPr>
        <p:spPr>
          <a:xfrm>
            <a:off x="10440891" y="3749133"/>
            <a:ext cx="623350" cy="214184"/>
          </a:xfrm>
          <a:prstGeom prst="roundRect">
            <a:avLst/>
          </a:prstGeom>
          <a:solidFill>
            <a:schemeClr val="bg1"/>
          </a:solidFill>
        </p:spPr>
        <p:txBody>
          <a:bodyPr lIns="0" tIns="0" rIns="0" bIns="0" anchor="ctr" anchorCtr="1"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US" dirty="0"/>
              <a:t>Y</a:t>
            </a:r>
            <a:endParaRPr lang="ru-RU" dirty="0"/>
          </a:p>
        </p:txBody>
      </p:sp>
      <p:sp>
        <p:nvSpPr>
          <p:cNvPr id="239" name="Текст 5">
            <a:extLst>
              <a:ext uri="{FF2B5EF4-FFF2-40B4-BE49-F238E27FC236}">
                <a16:creationId xmlns:a16="http://schemas.microsoft.com/office/drawing/2014/main" id="{C3A8EFA3-F03C-4C8A-97E6-FCB0A868220D}"/>
              </a:ext>
            </a:extLst>
          </p:cNvPr>
          <p:cNvSpPr>
            <a:spLocks noGrp="1"/>
          </p:cNvSpPr>
          <p:nvPr>
            <p:ph type="body" sz="quarter" idx="243" hasCustomPrompt="1"/>
          </p:nvPr>
        </p:nvSpPr>
        <p:spPr>
          <a:xfrm>
            <a:off x="10440891" y="4002020"/>
            <a:ext cx="623350" cy="214184"/>
          </a:xfrm>
          <a:prstGeom prst="roundRect">
            <a:avLst/>
          </a:prstGeom>
          <a:solidFill>
            <a:schemeClr val="bg1"/>
          </a:solidFill>
        </p:spPr>
        <p:txBody>
          <a:bodyPr lIns="0" tIns="0" rIns="0" bIns="0" anchor="ctr" anchorCtr="1"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US" dirty="0"/>
              <a:t>Y</a:t>
            </a:r>
            <a:endParaRPr lang="ru-RU" dirty="0"/>
          </a:p>
        </p:txBody>
      </p:sp>
      <p:sp>
        <p:nvSpPr>
          <p:cNvPr id="240" name="Текст 5">
            <a:extLst>
              <a:ext uri="{FF2B5EF4-FFF2-40B4-BE49-F238E27FC236}">
                <a16:creationId xmlns:a16="http://schemas.microsoft.com/office/drawing/2014/main" id="{93D1487A-EB38-46AF-B377-A32B43B7A6B2}"/>
              </a:ext>
            </a:extLst>
          </p:cNvPr>
          <p:cNvSpPr>
            <a:spLocks noGrp="1"/>
          </p:cNvSpPr>
          <p:nvPr>
            <p:ph type="body" sz="quarter" idx="244" hasCustomPrompt="1"/>
          </p:nvPr>
        </p:nvSpPr>
        <p:spPr>
          <a:xfrm>
            <a:off x="10440891" y="4254907"/>
            <a:ext cx="623350" cy="214184"/>
          </a:xfrm>
          <a:prstGeom prst="roundRect">
            <a:avLst/>
          </a:prstGeom>
          <a:solidFill>
            <a:schemeClr val="bg1"/>
          </a:solidFill>
        </p:spPr>
        <p:txBody>
          <a:bodyPr lIns="0" tIns="0" rIns="0" bIns="0" anchor="ctr" anchorCtr="1"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US" dirty="0"/>
              <a:t>Y</a:t>
            </a:r>
            <a:endParaRPr lang="ru-RU" dirty="0"/>
          </a:p>
        </p:txBody>
      </p:sp>
      <p:sp>
        <p:nvSpPr>
          <p:cNvPr id="241" name="Текст 5">
            <a:extLst>
              <a:ext uri="{FF2B5EF4-FFF2-40B4-BE49-F238E27FC236}">
                <a16:creationId xmlns:a16="http://schemas.microsoft.com/office/drawing/2014/main" id="{D13F832B-D3D7-445E-8888-087FC22CD9AC}"/>
              </a:ext>
            </a:extLst>
          </p:cNvPr>
          <p:cNvSpPr>
            <a:spLocks noGrp="1"/>
          </p:cNvSpPr>
          <p:nvPr>
            <p:ph type="body" sz="quarter" idx="245" hasCustomPrompt="1"/>
          </p:nvPr>
        </p:nvSpPr>
        <p:spPr>
          <a:xfrm>
            <a:off x="10440891" y="4507794"/>
            <a:ext cx="623350" cy="214184"/>
          </a:xfrm>
          <a:prstGeom prst="roundRect">
            <a:avLst/>
          </a:prstGeom>
          <a:solidFill>
            <a:schemeClr val="bg1"/>
          </a:solidFill>
        </p:spPr>
        <p:txBody>
          <a:bodyPr lIns="0" tIns="0" rIns="0" bIns="0" anchor="ctr" anchorCtr="1"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US" dirty="0"/>
              <a:t>Y</a:t>
            </a:r>
            <a:endParaRPr lang="ru-RU" dirty="0"/>
          </a:p>
        </p:txBody>
      </p:sp>
      <p:sp>
        <p:nvSpPr>
          <p:cNvPr id="242" name="Текст 5">
            <a:extLst>
              <a:ext uri="{FF2B5EF4-FFF2-40B4-BE49-F238E27FC236}">
                <a16:creationId xmlns:a16="http://schemas.microsoft.com/office/drawing/2014/main" id="{DF618B93-5568-44F1-8908-158D196C0395}"/>
              </a:ext>
            </a:extLst>
          </p:cNvPr>
          <p:cNvSpPr>
            <a:spLocks noGrp="1"/>
          </p:cNvSpPr>
          <p:nvPr>
            <p:ph type="body" sz="quarter" idx="246" hasCustomPrompt="1"/>
          </p:nvPr>
        </p:nvSpPr>
        <p:spPr>
          <a:xfrm>
            <a:off x="10440891" y="4760681"/>
            <a:ext cx="623350" cy="214184"/>
          </a:xfrm>
          <a:prstGeom prst="roundRect">
            <a:avLst/>
          </a:prstGeom>
          <a:solidFill>
            <a:schemeClr val="bg1"/>
          </a:solidFill>
        </p:spPr>
        <p:txBody>
          <a:bodyPr lIns="0" tIns="0" rIns="0" bIns="0" anchor="ctr" anchorCtr="1"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US" dirty="0"/>
              <a:t>Y</a:t>
            </a:r>
            <a:endParaRPr lang="ru-RU" dirty="0"/>
          </a:p>
        </p:txBody>
      </p:sp>
      <p:sp>
        <p:nvSpPr>
          <p:cNvPr id="243" name="Текст 5">
            <a:extLst>
              <a:ext uri="{FF2B5EF4-FFF2-40B4-BE49-F238E27FC236}">
                <a16:creationId xmlns:a16="http://schemas.microsoft.com/office/drawing/2014/main" id="{6438874E-F944-4CA3-878C-D8E977F94794}"/>
              </a:ext>
            </a:extLst>
          </p:cNvPr>
          <p:cNvSpPr>
            <a:spLocks noGrp="1"/>
          </p:cNvSpPr>
          <p:nvPr>
            <p:ph type="body" sz="quarter" idx="247" hasCustomPrompt="1"/>
          </p:nvPr>
        </p:nvSpPr>
        <p:spPr>
          <a:xfrm>
            <a:off x="10440891" y="5013568"/>
            <a:ext cx="623350" cy="214184"/>
          </a:xfrm>
          <a:prstGeom prst="roundRect">
            <a:avLst/>
          </a:prstGeom>
          <a:solidFill>
            <a:schemeClr val="bg1"/>
          </a:solidFill>
        </p:spPr>
        <p:txBody>
          <a:bodyPr lIns="0" tIns="0" rIns="0" bIns="0" anchor="ctr" anchorCtr="1"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US" dirty="0"/>
              <a:t>Y</a:t>
            </a:r>
            <a:endParaRPr lang="ru-RU" dirty="0"/>
          </a:p>
        </p:txBody>
      </p:sp>
      <p:sp>
        <p:nvSpPr>
          <p:cNvPr id="244" name="Текст 5">
            <a:extLst>
              <a:ext uri="{FF2B5EF4-FFF2-40B4-BE49-F238E27FC236}">
                <a16:creationId xmlns:a16="http://schemas.microsoft.com/office/drawing/2014/main" id="{B346BC79-2435-45EF-9251-83929A4A26D2}"/>
              </a:ext>
            </a:extLst>
          </p:cNvPr>
          <p:cNvSpPr>
            <a:spLocks noGrp="1"/>
          </p:cNvSpPr>
          <p:nvPr>
            <p:ph type="body" sz="quarter" idx="248" hasCustomPrompt="1"/>
          </p:nvPr>
        </p:nvSpPr>
        <p:spPr>
          <a:xfrm>
            <a:off x="10440891" y="5266455"/>
            <a:ext cx="623350" cy="214184"/>
          </a:xfrm>
          <a:prstGeom prst="roundRect">
            <a:avLst/>
          </a:prstGeom>
          <a:solidFill>
            <a:schemeClr val="bg1"/>
          </a:solidFill>
        </p:spPr>
        <p:txBody>
          <a:bodyPr lIns="0" tIns="0" rIns="0" bIns="0" anchor="ctr" anchorCtr="1"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US" dirty="0"/>
              <a:t>Y</a:t>
            </a:r>
            <a:endParaRPr lang="ru-RU" dirty="0"/>
          </a:p>
        </p:txBody>
      </p:sp>
      <p:sp>
        <p:nvSpPr>
          <p:cNvPr id="245" name="Текст 5">
            <a:extLst>
              <a:ext uri="{FF2B5EF4-FFF2-40B4-BE49-F238E27FC236}">
                <a16:creationId xmlns:a16="http://schemas.microsoft.com/office/drawing/2014/main" id="{F4B799CC-94FD-4D86-A802-891AA60D7E6B}"/>
              </a:ext>
            </a:extLst>
          </p:cNvPr>
          <p:cNvSpPr>
            <a:spLocks noGrp="1"/>
          </p:cNvSpPr>
          <p:nvPr>
            <p:ph type="body" sz="quarter" idx="249" hasCustomPrompt="1"/>
          </p:nvPr>
        </p:nvSpPr>
        <p:spPr>
          <a:xfrm>
            <a:off x="10440891" y="5514662"/>
            <a:ext cx="623350" cy="214184"/>
          </a:xfrm>
          <a:prstGeom prst="roundRect">
            <a:avLst/>
          </a:prstGeom>
          <a:solidFill>
            <a:schemeClr val="bg1"/>
          </a:solidFill>
        </p:spPr>
        <p:txBody>
          <a:bodyPr lIns="0" tIns="0" rIns="0" bIns="0" anchor="ctr" anchorCtr="1"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US" dirty="0"/>
              <a:t>Y</a:t>
            </a:r>
            <a:endParaRPr lang="ru-RU" dirty="0"/>
          </a:p>
        </p:txBody>
      </p:sp>
      <p:sp>
        <p:nvSpPr>
          <p:cNvPr id="246" name="Текст 5">
            <a:extLst>
              <a:ext uri="{FF2B5EF4-FFF2-40B4-BE49-F238E27FC236}">
                <a16:creationId xmlns:a16="http://schemas.microsoft.com/office/drawing/2014/main" id="{BC9F045F-1977-4CE8-9D28-18C4BB68D726}"/>
              </a:ext>
            </a:extLst>
          </p:cNvPr>
          <p:cNvSpPr>
            <a:spLocks noGrp="1"/>
          </p:cNvSpPr>
          <p:nvPr>
            <p:ph type="body" sz="quarter" idx="250" hasCustomPrompt="1"/>
          </p:nvPr>
        </p:nvSpPr>
        <p:spPr>
          <a:xfrm>
            <a:off x="894689" y="5880458"/>
            <a:ext cx="623350" cy="214184"/>
          </a:xfrm>
          <a:prstGeom prst="roundRect">
            <a:avLst/>
          </a:prstGeom>
          <a:solidFill>
            <a:srgbClr val="AACFFF"/>
          </a:solidFill>
        </p:spPr>
        <p:txBody>
          <a:bodyPr anchor="ctr" anchorCtr="1"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ru-RU" dirty="0"/>
              <a:t>    </a:t>
            </a:r>
          </a:p>
        </p:txBody>
      </p:sp>
      <p:sp>
        <p:nvSpPr>
          <p:cNvPr id="247" name="Текст 5">
            <a:extLst>
              <a:ext uri="{FF2B5EF4-FFF2-40B4-BE49-F238E27FC236}">
                <a16:creationId xmlns:a16="http://schemas.microsoft.com/office/drawing/2014/main" id="{B98F52F0-8C01-4D69-A676-230A0E560CE3}"/>
              </a:ext>
            </a:extLst>
          </p:cNvPr>
          <p:cNvSpPr>
            <a:spLocks noGrp="1"/>
          </p:cNvSpPr>
          <p:nvPr>
            <p:ph type="body" sz="quarter" idx="251" hasCustomPrompt="1"/>
          </p:nvPr>
        </p:nvSpPr>
        <p:spPr>
          <a:xfrm>
            <a:off x="894689" y="6259835"/>
            <a:ext cx="623350" cy="214184"/>
          </a:xfrm>
          <a:prstGeom prst="roundRect">
            <a:avLst/>
          </a:prstGeom>
          <a:solidFill>
            <a:srgbClr val="AACFFF"/>
          </a:solidFill>
        </p:spPr>
        <p:txBody>
          <a:bodyPr anchor="ctr" anchorCtr="1"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US" dirty="0"/>
              <a:t>Y</a:t>
            </a:r>
            <a:endParaRPr lang="ru-RU" dirty="0"/>
          </a:p>
        </p:txBody>
      </p:sp>
      <p:sp>
        <p:nvSpPr>
          <p:cNvPr id="252" name="Текст 5">
            <a:extLst>
              <a:ext uri="{FF2B5EF4-FFF2-40B4-BE49-F238E27FC236}">
                <a16:creationId xmlns:a16="http://schemas.microsoft.com/office/drawing/2014/main" id="{34A743FD-E09C-4010-9801-1D9AB38D36C6}"/>
              </a:ext>
            </a:extLst>
          </p:cNvPr>
          <p:cNvSpPr>
            <a:spLocks noGrp="1"/>
          </p:cNvSpPr>
          <p:nvPr>
            <p:ph type="body" sz="quarter" idx="254" hasCustomPrompt="1"/>
          </p:nvPr>
        </p:nvSpPr>
        <p:spPr>
          <a:xfrm>
            <a:off x="4743599" y="5880458"/>
            <a:ext cx="623350" cy="214184"/>
          </a:xfrm>
          <a:prstGeom prst="roundRect">
            <a:avLst/>
          </a:prstGeom>
          <a:solidFill>
            <a:srgbClr val="FFEBCC"/>
          </a:solidFill>
        </p:spPr>
        <p:txBody>
          <a:bodyPr anchor="ctr" anchorCtr="1"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ru-RU" dirty="0"/>
              <a:t>   </a:t>
            </a:r>
          </a:p>
        </p:txBody>
      </p:sp>
      <p:sp>
        <p:nvSpPr>
          <p:cNvPr id="253" name="Текст 5">
            <a:extLst>
              <a:ext uri="{FF2B5EF4-FFF2-40B4-BE49-F238E27FC236}">
                <a16:creationId xmlns:a16="http://schemas.microsoft.com/office/drawing/2014/main" id="{D70FE325-FD56-4F8D-BA64-26D05F1292FA}"/>
              </a:ext>
            </a:extLst>
          </p:cNvPr>
          <p:cNvSpPr>
            <a:spLocks noGrp="1"/>
          </p:cNvSpPr>
          <p:nvPr>
            <p:ph type="body" sz="quarter" idx="255" hasCustomPrompt="1"/>
          </p:nvPr>
        </p:nvSpPr>
        <p:spPr>
          <a:xfrm>
            <a:off x="4743599" y="6259835"/>
            <a:ext cx="623350" cy="214184"/>
          </a:xfrm>
          <a:prstGeom prst="roundRect">
            <a:avLst/>
          </a:prstGeom>
          <a:solidFill>
            <a:srgbClr val="A9D18E"/>
          </a:solidFill>
        </p:spPr>
        <p:txBody>
          <a:bodyPr anchor="ctr" anchorCtr="1"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ru-RU" dirty="0"/>
              <a:t>  </a:t>
            </a:r>
          </a:p>
        </p:txBody>
      </p:sp>
      <p:sp>
        <p:nvSpPr>
          <p:cNvPr id="256" name="Текст 5">
            <a:extLst>
              <a:ext uri="{FF2B5EF4-FFF2-40B4-BE49-F238E27FC236}">
                <a16:creationId xmlns:a16="http://schemas.microsoft.com/office/drawing/2014/main" id="{1D5F0B3C-E07B-46E7-95EF-9EBC56BEF1B4}"/>
              </a:ext>
            </a:extLst>
          </p:cNvPr>
          <p:cNvSpPr>
            <a:spLocks noGrp="1"/>
          </p:cNvSpPr>
          <p:nvPr>
            <p:ph type="body" sz="quarter" idx="258" hasCustomPrompt="1"/>
          </p:nvPr>
        </p:nvSpPr>
        <p:spPr>
          <a:xfrm>
            <a:off x="8615208" y="5880458"/>
            <a:ext cx="623350" cy="214184"/>
          </a:xfrm>
          <a:prstGeom prst="roundRect">
            <a:avLst/>
          </a:prstGeom>
          <a:solidFill>
            <a:schemeClr val="bg1"/>
          </a:solidFill>
        </p:spPr>
        <p:txBody>
          <a:bodyPr anchor="ctr" anchorCtr="1"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ru-RU" dirty="0"/>
              <a:t>  </a:t>
            </a:r>
          </a:p>
        </p:txBody>
      </p:sp>
      <p:sp>
        <p:nvSpPr>
          <p:cNvPr id="3" name="Прямоугольник: скругленные углы 2">
            <a:extLst>
              <a:ext uri="{FF2B5EF4-FFF2-40B4-BE49-F238E27FC236}">
                <a16:creationId xmlns:a16="http://schemas.microsoft.com/office/drawing/2014/main" id="{795CF27E-134F-460A-B989-664549DEBE6E}"/>
              </a:ext>
            </a:extLst>
          </p:cNvPr>
          <p:cNvSpPr/>
          <p:nvPr/>
        </p:nvSpPr>
        <p:spPr>
          <a:xfrm>
            <a:off x="841007" y="883400"/>
            <a:ext cx="2883600" cy="293040"/>
          </a:xfrm>
          <a:prstGeom prst="roundRect">
            <a:avLst/>
          </a:prstGeom>
          <a:solidFill>
            <a:srgbClr val="6DBD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Предмет/Класс</a:t>
            </a:r>
          </a:p>
        </p:txBody>
      </p:sp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id="{9ACEFA17-BF5B-49F4-9007-24D221604C77}"/>
              </a:ext>
            </a:extLst>
          </p:cNvPr>
          <p:cNvSpPr/>
          <p:nvPr/>
        </p:nvSpPr>
        <p:spPr>
          <a:xfrm>
            <a:off x="3782183" y="883400"/>
            <a:ext cx="622800" cy="293040"/>
          </a:xfrm>
          <a:prstGeom prst="roundRect">
            <a:avLst/>
          </a:prstGeom>
          <a:solidFill>
            <a:srgbClr val="6DBD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I</a:t>
            </a:r>
            <a:endParaRPr lang="ru-RU" dirty="0"/>
          </a:p>
        </p:txBody>
      </p:sp>
      <p:sp>
        <p:nvSpPr>
          <p:cNvPr id="249" name="Прямоугольник: скругленные углы 248">
            <a:extLst>
              <a:ext uri="{FF2B5EF4-FFF2-40B4-BE49-F238E27FC236}">
                <a16:creationId xmlns:a16="http://schemas.microsoft.com/office/drawing/2014/main" id="{C72D2B3E-7DF8-4A0A-ACA5-647933946603}"/>
              </a:ext>
            </a:extLst>
          </p:cNvPr>
          <p:cNvSpPr/>
          <p:nvPr/>
        </p:nvSpPr>
        <p:spPr>
          <a:xfrm>
            <a:off x="4448054" y="883400"/>
            <a:ext cx="622800" cy="293040"/>
          </a:xfrm>
          <a:prstGeom prst="roundRect">
            <a:avLst/>
          </a:prstGeom>
          <a:solidFill>
            <a:srgbClr val="6DBD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II</a:t>
            </a:r>
            <a:endParaRPr lang="ru-RU" dirty="0"/>
          </a:p>
        </p:txBody>
      </p:sp>
      <p:sp>
        <p:nvSpPr>
          <p:cNvPr id="257" name="Прямоугольник: скругленные углы 256">
            <a:extLst>
              <a:ext uri="{FF2B5EF4-FFF2-40B4-BE49-F238E27FC236}">
                <a16:creationId xmlns:a16="http://schemas.microsoft.com/office/drawing/2014/main" id="{652F8153-63B0-450B-AD47-C81E88A22F33}"/>
              </a:ext>
            </a:extLst>
          </p:cNvPr>
          <p:cNvSpPr/>
          <p:nvPr/>
        </p:nvSpPr>
        <p:spPr>
          <a:xfrm>
            <a:off x="5113925" y="883400"/>
            <a:ext cx="622800" cy="293040"/>
          </a:xfrm>
          <a:prstGeom prst="roundRect">
            <a:avLst/>
          </a:prstGeom>
          <a:solidFill>
            <a:srgbClr val="6DBD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III</a:t>
            </a:r>
            <a:endParaRPr lang="ru-RU" dirty="0"/>
          </a:p>
        </p:txBody>
      </p:sp>
      <p:sp>
        <p:nvSpPr>
          <p:cNvPr id="259" name="Прямоугольник: скругленные углы 258">
            <a:extLst>
              <a:ext uri="{FF2B5EF4-FFF2-40B4-BE49-F238E27FC236}">
                <a16:creationId xmlns:a16="http://schemas.microsoft.com/office/drawing/2014/main" id="{B6F304E1-DCBD-40D4-834C-2F1AD21F23BB}"/>
              </a:ext>
            </a:extLst>
          </p:cNvPr>
          <p:cNvSpPr/>
          <p:nvPr/>
        </p:nvSpPr>
        <p:spPr>
          <a:xfrm>
            <a:off x="5779796" y="883400"/>
            <a:ext cx="622800" cy="293040"/>
          </a:xfrm>
          <a:prstGeom prst="roundRect">
            <a:avLst/>
          </a:prstGeom>
          <a:solidFill>
            <a:srgbClr val="6DBD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IV</a:t>
            </a:r>
            <a:endParaRPr lang="ru-RU" dirty="0"/>
          </a:p>
        </p:txBody>
      </p:sp>
      <p:sp>
        <p:nvSpPr>
          <p:cNvPr id="260" name="Прямоугольник: скругленные углы 259">
            <a:extLst>
              <a:ext uri="{FF2B5EF4-FFF2-40B4-BE49-F238E27FC236}">
                <a16:creationId xmlns:a16="http://schemas.microsoft.com/office/drawing/2014/main" id="{BDF2F46D-2B87-4C69-8381-B41A845B77F2}"/>
              </a:ext>
            </a:extLst>
          </p:cNvPr>
          <p:cNvSpPr/>
          <p:nvPr/>
        </p:nvSpPr>
        <p:spPr>
          <a:xfrm>
            <a:off x="6445667" y="883400"/>
            <a:ext cx="622800" cy="293040"/>
          </a:xfrm>
          <a:prstGeom prst="roundRect">
            <a:avLst/>
          </a:prstGeom>
          <a:solidFill>
            <a:srgbClr val="6DBD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</a:t>
            </a:r>
            <a:endParaRPr lang="ru-RU" dirty="0"/>
          </a:p>
        </p:txBody>
      </p:sp>
      <p:sp>
        <p:nvSpPr>
          <p:cNvPr id="261" name="Прямоугольник: скругленные углы 260">
            <a:extLst>
              <a:ext uri="{FF2B5EF4-FFF2-40B4-BE49-F238E27FC236}">
                <a16:creationId xmlns:a16="http://schemas.microsoft.com/office/drawing/2014/main" id="{FF78C6D6-F84C-43B2-BA49-D6B34C8B6CC3}"/>
              </a:ext>
            </a:extLst>
          </p:cNvPr>
          <p:cNvSpPr/>
          <p:nvPr/>
        </p:nvSpPr>
        <p:spPr>
          <a:xfrm>
            <a:off x="7111538" y="883400"/>
            <a:ext cx="622800" cy="293040"/>
          </a:xfrm>
          <a:prstGeom prst="roundRect">
            <a:avLst/>
          </a:prstGeom>
          <a:solidFill>
            <a:srgbClr val="6DBD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VI</a:t>
            </a:r>
            <a:endParaRPr lang="ru-RU" dirty="0"/>
          </a:p>
        </p:txBody>
      </p:sp>
      <p:sp>
        <p:nvSpPr>
          <p:cNvPr id="262" name="Прямоугольник: скругленные углы 261">
            <a:extLst>
              <a:ext uri="{FF2B5EF4-FFF2-40B4-BE49-F238E27FC236}">
                <a16:creationId xmlns:a16="http://schemas.microsoft.com/office/drawing/2014/main" id="{6D16C603-21B4-43B1-8F78-7917A29416E9}"/>
              </a:ext>
            </a:extLst>
          </p:cNvPr>
          <p:cNvSpPr/>
          <p:nvPr/>
        </p:nvSpPr>
        <p:spPr>
          <a:xfrm>
            <a:off x="7777409" y="883400"/>
            <a:ext cx="622800" cy="293040"/>
          </a:xfrm>
          <a:prstGeom prst="roundRect">
            <a:avLst/>
          </a:prstGeom>
          <a:solidFill>
            <a:srgbClr val="6DBD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VII</a:t>
            </a:r>
            <a:endParaRPr lang="ru-RU" dirty="0"/>
          </a:p>
        </p:txBody>
      </p:sp>
      <p:sp>
        <p:nvSpPr>
          <p:cNvPr id="264" name="Прямоугольник: скругленные углы 263">
            <a:extLst>
              <a:ext uri="{FF2B5EF4-FFF2-40B4-BE49-F238E27FC236}">
                <a16:creationId xmlns:a16="http://schemas.microsoft.com/office/drawing/2014/main" id="{60386D73-2F1D-46A5-A19A-9A6CD9050A82}"/>
              </a:ext>
            </a:extLst>
          </p:cNvPr>
          <p:cNvSpPr/>
          <p:nvPr/>
        </p:nvSpPr>
        <p:spPr>
          <a:xfrm>
            <a:off x="8443280" y="883400"/>
            <a:ext cx="622800" cy="293040"/>
          </a:xfrm>
          <a:prstGeom prst="roundRect">
            <a:avLst/>
          </a:prstGeom>
          <a:solidFill>
            <a:srgbClr val="6DBD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dirty="0"/>
              <a:t>VIII</a:t>
            </a:r>
            <a:endParaRPr lang="ru-RU" dirty="0"/>
          </a:p>
        </p:txBody>
      </p:sp>
      <p:sp>
        <p:nvSpPr>
          <p:cNvPr id="269" name="Прямоугольник: скругленные углы 268">
            <a:extLst>
              <a:ext uri="{FF2B5EF4-FFF2-40B4-BE49-F238E27FC236}">
                <a16:creationId xmlns:a16="http://schemas.microsoft.com/office/drawing/2014/main" id="{7B58B49A-C137-4D52-A494-84DE9998C5CE}"/>
              </a:ext>
            </a:extLst>
          </p:cNvPr>
          <p:cNvSpPr/>
          <p:nvPr/>
        </p:nvSpPr>
        <p:spPr>
          <a:xfrm>
            <a:off x="9109151" y="883400"/>
            <a:ext cx="622800" cy="293040"/>
          </a:xfrm>
          <a:prstGeom prst="roundRect">
            <a:avLst/>
          </a:prstGeom>
          <a:solidFill>
            <a:srgbClr val="6DBD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IX</a:t>
            </a:r>
            <a:endParaRPr lang="ru-RU" dirty="0"/>
          </a:p>
        </p:txBody>
      </p:sp>
      <p:sp>
        <p:nvSpPr>
          <p:cNvPr id="270" name="Прямоугольник: скругленные углы 269">
            <a:extLst>
              <a:ext uri="{FF2B5EF4-FFF2-40B4-BE49-F238E27FC236}">
                <a16:creationId xmlns:a16="http://schemas.microsoft.com/office/drawing/2014/main" id="{48253913-DE1B-4AD4-9047-92A92FA9BAFA}"/>
              </a:ext>
            </a:extLst>
          </p:cNvPr>
          <p:cNvSpPr/>
          <p:nvPr/>
        </p:nvSpPr>
        <p:spPr>
          <a:xfrm>
            <a:off x="9775022" y="883400"/>
            <a:ext cx="622800" cy="293040"/>
          </a:xfrm>
          <a:prstGeom prst="roundRect">
            <a:avLst/>
          </a:prstGeom>
          <a:solidFill>
            <a:srgbClr val="6DBD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X</a:t>
            </a:r>
            <a:endParaRPr lang="ru-RU" dirty="0"/>
          </a:p>
        </p:txBody>
      </p:sp>
      <p:sp>
        <p:nvSpPr>
          <p:cNvPr id="271" name="Прямоугольник: скругленные углы 270">
            <a:extLst>
              <a:ext uri="{FF2B5EF4-FFF2-40B4-BE49-F238E27FC236}">
                <a16:creationId xmlns:a16="http://schemas.microsoft.com/office/drawing/2014/main" id="{1BA97A73-7BA3-4F24-B47B-A0F3516CA65E}"/>
              </a:ext>
            </a:extLst>
          </p:cNvPr>
          <p:cNvSpPr/>
          <p:nvPr/>
        </p:nvSpPr>
        <p:spPr>
          <a:xfrm>
            <a:off x="10441441" y="883400"/>
            <a:ext cx="622800" cy="293040"/>
          </a:xfrm>
          <a:prstGeom prst="roundRect">
            <a:avLst/>
          </a:prstGeom>
          <a:solidFill>
            <a:srgbClr val="6DBD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XI</a:t>
            </a:r>
            <a:endParaRPr lang="ru-RU" dirty="0"/>
          </a:p>
        </p:txBody>
      </p:sp>
      <p:sp>
        <p:nvSpPr>
          <p:cNvPr id="5" name="Прямоугольник: скругленные углы 4">
            <a:extLst>
              <a:ext uri="{FF2B5EF4-FFF2-40B4-BE49-F238E27FC236}">
                <a16:creationId xmlns:a16="http://schemas.microsoft.com/office/drawing/2014/main" id="{78CCAC41-ADAC-4B68-88B5-1800C319A5E1}"/>
              </a:ext>
            </a:extLst>
          </p:cNvPr>
          <p:cNvSpPr/>
          <p:nvPr/>
        </p:nvSpPr>
        <p:spPr>
          <a:xfrm>
            <a:off x="841007" y="1213452"/>
            <a:ext cx="2883600" cy="2160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0" rIns="0" bIns="0" rtlCol="0" anchor="ctr"/>
          <a:lstStyle/>
          <a:p>
            <a:pPr algn="l"/>
            <a:r>
              <a:rPr lang="ru-RU" sz="1200" dirty="0">
                <a:solidFill>
                  <a:schemeClr val="tx1"/>
                </a:solidFill>
              </a:rPr>
              <a:t>Русский язык</a:t>
            </a:r>
          </a:p>
        </p:txBody>
      </p:sp>
      <p:sp>
        <p:nvSpPr>
          <p:cNvPr id="272" name="Прямоугольник: скругленные углы 271">
            <a:extLst>
              <a:ext uri="{FF2B5EF4-FFF2-40B4-BE49-F238E27FC236}">
                <a16:creationId xmlns:a16="http://schemas.microsoft.com/office/drawing/2014/main" id="{75D61EC4-F14C-4107-8140-D23C14DFBF4A}"/>
              </a:ext>
            </a:extLst>
          </p:cNvPr>
          <p:cNvSpPr/>
          <p:nvPr/>
        </p:nvSpPr>
        <p:spPr>
          <a:xfrm>
            <a:off x="841007" y="1466464"/>
            <a:ext cx="2883600" cy="2160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0" rIns="0" bIns="0" rtlCol="0" anchor="ctr"/>
          <a:lstStyle/>
          <a:p>
            <a:pPr algn="l"/>
            <a:r>
              <a:rPr lang="ru-RU" sz="1200" dirty="0">
                <a:solidFill>
                  <a:schemeClr val="tx1"/>
                </a:solidFill>
              </a:rPr>
              <a:t>Литература</a:t>
            </a:r>
          </a:p>
        </p:txBody>
      </p:sp>
      <p:sp>
        <p:nvSpPr>
          <p:cNvPr id="273" name="Прямоугольник: скругленные углы 272">
            <a:extLst>
              <a:ext uri="{FF2B5EF4-FFF2-40B4-BE49-F238E27FC236}">
                <a16:creationId xmlns:a16="http://schemas.microsoft.com/office/drawing/2014/main" id="{203EBC97-04B9-43BF-A891-E808CC43A92C}"/>
              </a:ext>
            </a:extLst>
          </p:cNvPr>
          <p:cNvSpPr/>
          <p:nvPr/>
        </p:nvSpPr>
        <p:spPr>
          <a:xfrm>
            <a:off x="841007" y="1719476"/>
            <a:ext cx="2883600" cy="2160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0" rIns="0" bIns="0" rtlCol="0" anchor="ctr"/>
          <a:lstStyle/>
          <a:p>
            <a:pPr algn="l"/>
            <a:r>
              <a:rPr lang="ru-RU" sz="1200" dirty="0">
                <a:solidFill>
                  <a:schemeClr val="tx1"/>
                </a:solidFill>
              </a:rPr>
              <a:t>Математика</a:t>
            </a:r>
          </a:p>
        </p:txBody>
      </p:sp>
      <p:sp>
        <p:nvSpPr>
          <p:cNvPr id="274" name="Прямоугольник: скругленные углы 273">
            <a:extLst>
              <a:ext uri="{FF2B5EF4-FFF2-40B4-BE49-F238E27FC236}">
                <a16:creationId xmlns:a16="http://schemas.microsoft.com/office/drawing/2014/main" id="{43F585A4-3374-4554-A223-2784712AFE87}"/>
              </a:ext>
            </a:extLst>
          </p:cNvPr>
          <p:cNvSpPr/>
          <p:nvPr/>
        </p:nvSpPr>
        <p:spPr>
          <a:xfrm>
            <a:off x="841007" y="1972488"/>
            <a:ext cx="2883600" cy="2160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0" rIns="0" bIns="0" rtlCol="0" anchor="ctr"/>
          <a:lstStyle/>
          <a:p>
            <a:pPr algn="l"/>
            <a:r>
              <a:rPr lang="ru-RU" sz="1200" dirty="0">
                <a:solidFill>
                  <a:schemeClr val="tx1"/>
                </a:solidFill>
              </a:rPr>
              <a:t>Информатика</a:t>
            </a:r>
          </a:p>
        </p:txBody>
      </p:sp>
      <p:sp>
        <p:nvSpPr>
          <p:cNvPr id="275" name="Прямоугольник: скругленные углы 274">
            <a:extLst>
              <a:ext uri="{FF2B5EF4-FFF2-40B4-BE49-F238E27FC236}">
                <a16:creationId xmlns:a16="http://schemas.microsoft.com/office/drawing/2014/main" id="{3FD77DFA-88A3-4F94-B30E-E511A8279A96}"/>
              </a:ext>
            </a:extLst>
          </p:cNvPr>
          <p:cNvSpPr/>
          <p:nvPr/>
        </p:nvSpPr>
        <p:spPr>
          <a:xfrm>
            <a:off x="841007" y="2225500"/>
            <a:ext cx="2883600" cy="2160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0" rIns="0" bIns="0" rtlCol="0" anchor="ctr"/>
          <a:lstStyle/>
          <a:p>
            <a:pPr algn="l"/>
            <a:r>
              <a:rPr lang="ru-RU" sz="1200" dirty="0">
                <a:solidFill>
                  <a:schemeClr val="tx1"/>
                </a:solidFill>
              </a:rPr>
              <a:t>Окружающий мир</a:t>
            </a:r>
          </a:p>
        </p:txBody>
      </p:sp>
      <p:sp>
        <p:nvSpPr>
          <p:cNvPr id="276" name="Прямоугольник: скругленные углы 275">
            <a:extLst>
              <a:ext uri="{FF2B5EF4-FFF2-40B4-BE49-F238E27FC236}">
                <a16:creationId xmlns:a16="http://schemas.microsoft.com/office/drawing/2014/main" id="{7B4E39C4-C7C3-4D56-A36C-0CF1DBE550AB}"/>
              </a:ext>
            </a:extLst>
          </p:cNvPr>
          <p:cNvSpPr/>
          <p:nvPr/>
        </p:nvSpPr>
        <p:spPr>
          <a:xfrm>
            <a:off x="841007" y="2478512"/>
            <a:ext cx="2883600" cy="2160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0" rIns="0" bIns="0" rtlCol="0" anchor="ctr"/>
          <a:lstStyle/>
          <a:p>
            <a:pPr algn="l"/>
            <a:r>
              <a:rPr lang="ru-RU" sz="1200" dirty="0">
                <a:solidFill>
                  <a:schemeClr val="tx1"/>
                </a:solidFill>
              </a:rPr>
              <a:t>ОРКСЭ</a:t>
            </a:r>
          </a:p>
        </p:txBody>
      </p:sp>
      <p:sp>
        <p:nvSpPr>
          <p:cNvPr id="277" name="Прямоугольник: скругленные углы 276">
            <a:extLst>
              <a:ext uri="{FF2B5EF4-FFF2-40B4-BE49-F238E27FC236}">
                <a16:creationId xmlns:a16="http://schemas.microsoft.com/office/drawing/2014/main" id="{83FEBD3B-6FB2-45A2-B065-ED4340E22096}"/>
              </a:ext>
            </a:extLst>
          </p:cNvPr>
          <p:cNvSpPr/>
          <p:nvPr/>
        </p:nvSpPr>
        <p:spPr>
          <a:xfrm>
            <a:off x="841007" y="2731524"/>
            <a:ext cx="2883600" cy="2160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0" rIns="0" bIns="0" rtlCol="0" anchor="ctr"/>
          <a:lstStyle/>
          <a:p>
            <a:pPr algn="l"/>
            <a:r>
              <a:rPr lang="ru-RU" sz="1200" dirty="0">
                <a:solidFill>
                  <a:schemeClr val="tx1"/>
                </a:solidFill>
              </a:rPr>
              <a:t>Физика</a:t>
            </a:r>
          </a:p>
        </p:txBody>
      </p:sp>
      <p:sp>
        <p:nvSpPr>
          <p:cNvPr id="278" name="Прямоугольник: скругленные углы 277">
            <a:extLst>
              <a:ext uri="{FF2B5EF4-FFF2-40B4-BE49-F238E27FC236}">
                <a16:creationId xmlns:a16="http://schemas.microsoft.com/office/drawing/2014/main" id="{AA6B6EED-7116-472D-9EFD-0AEFC4DCC3FB}"/>
              </a:ext>
            </a:extLst>
          </p:cNvPr>
          <p:cNvSpPr/>
          <p:nvPr/>
        </p:nvSpPr>
        <p:spPr>
          <a:xfrm>
            <a:off x="841007" y="2984536"/>
            <a:ext cx="2883600" cy="2160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0" rIns="0" bIns="0" rtlCol="0" anchor="ctr"/>
          <a:lstStyle/>
          <a:p>
            <a:pPr algn="l"/>
            <a:r>
              <a:rPr lang="ru-RU" sz="1200" dirty="0">
                <a:solidFill>
                  <a:schemeClr val="tx1"/>
                </a:solidFill>
              </a:rPr>
              <a:t>Химия</a:t>
            </a:r>
          </a:p>
        </p:txBody>
      </p:sp>
      <p:sp>
        <p:nvSpPr>
          <p:cNvPr id="279" name="Прямоугольник: скругленные углы 278">
            <a:extLst>
              <a:ext uri="{FF2B5EF4-FFF2-40B4-BE49-F238E27FC236}">
                <a16:creationId xmlns:a16="http://schemas.microsoft.com/office/drawing/2014/main" id="{CBF1E3E9-AEC3-488A-A478-09E0B2F8F3BD}"/>
              </a:ext>
            </a:extLst>
          </p:cNvPr>
          <p:cNvSpPr/>
          <p:nvPr/>
        </p:nvSpPr>
        <p:spPr>
          <a:xfrm>
            <a:off x="841007" y="3237548"/>
            <a:ext cx="2883600" cy="2160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0" rIns="0" bIns="0" rtlCol="0" anchor="ctr"/>
          <a:lstStyle/>
          <a:p>
            <a:pPr algn="l"/>
            <a:r>
              <a:rPr lang="ru-RU" sz="1200" dirty="0">
                <a:solidFill>
                  <a:schemeClr val="tx1"/>
                </a:solidFill>
              </a:rPr>
              <a:t>Биология</a:t>
            </a:r>
          </a:p>
        </p:txBody>
      </p:sp>
      <p:sp>
        <p:nvSpPr>
          <p:cNvPr id="280" name="Прямоугольник: скругленные углы 279">
            <a:extLst>
              <a:ext uri="{FF2B5EF4-FFF2-40B4-BE49-F238E27FC236}">
                <a16:creationId xmlns:a16="http://schemas.microsoft.com/office/drawing/2014/main" id="{0C70941A-F68C-43E6-8CEB-AE7C05AB964A}"/>
              </a:ext>
            </a:extLst>
          </p:cNvPr>
          <p:cNvSpPr/>
          <p:nvPr/>
        </p:nvSpPr>
        <p:spPr>
          <a:xfrm>
            <a:off x="841007" y="3490560"/>
            <a:ext cx="2883600" cy="2160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0" rIns="0" bIns="0" rtlCol="0" anchor="ctr"/>
          <a:lstStyle/>
          <a:p>
            <a:pPr algn="l"/>
            <a:r>
              <a:rPr lang="ru-RU" sz="1200" dirty="0">
                <a:solidFill>
                  <a:schemeClr val="tx1"/>
                </a:solidFill>
              </a:rPr>
              <a:t>География</a:t>
            </a:r>
          </a:p>
        </p:txBody>
      </p:sp>
      <p:sp>
        <p:nvSpPr>
          <p:cNvPr id="281" name="Прямоугольник: скругленные углы 280">
            <a:extLst>
              <a:ext uri="{FF2B5EF4-FFF2-40B4-BE49-F238E27FC236}">
                <a16:creationId xmlns:a16="http://schemas.microsoft.com/office/drawing/2014/main" id="{00B0CCAB-4BB6-4036-BDE1-63F84081B942}"/>
              </a:ext>
            </a:extLst>
          </p:cNvPr>
          <p:cNvSpPr/>
          <p:nvPr/>
        </p:nvSpPr>
        <p:spPr>
          <a:xfrm>
            <a:off x="841007" y="3743572"/>
            <a:ext cx="2883600" cy="2160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0" rIns="0" bIns="0" rtlCol="0" anchor="ctr"/>
          <a:lstStyle/>
          <a:p>
            <a:pPr algn="l"/>
            <a:r>
              <a:rPr lang="ru-RU" sz="1200" dirty="0">
                <a:solidFill>
                  <a:schemeClr val="tx1"/>
                </a:solidFill>
              </a:rPr>
              <a:t>Обществознание</a:t>
            </a:r>
          </a:p>
        </p:txBody>
      </p:sp>
      <p:sp>
        <p:nvSpPr>
          <p:cNvPr id="282" name="Прямоугольник: скругленные углы 281">
            <a:extLst>
              <a:ext uri="{FF2B5EF4-FFF2-40B4-BE49-F238E27FC236}">
                <a16:creationId xmlns:a16="http://schemas.microsoft.com/office/drawing/2014/main" id="{F2C34E30-CBBB-4F10-A389-8F6FFD8E8A3C}"/>
              </a:ext>
            </a:extLst>
          </p:cNvPr>
          <p:cNvSpPr/>
          <p:nvPr/>
        </p:nvSpPr>
        <p:spPr>
          <a:xfrm>
            <a:off x="841007" y="3996584"/>
            <a:ext cx="2883600" cy="2160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0" rIns="0" bIns="0" rtlCol="0" anchor="ctr"/>
          <a:lstStyle/>
          <a:p>
            <a:pPr algn="l"/>
            <a:r>
              <a:rPr lang="ru-RU" sz="1200" dirty="0">
                <a:solidFill>
                  <a:schemeClr val="tx1"/>
                </a:solidFill>
              </a:rPr>
              <a:t>История</a:t>
            </a:r>
          </a:p>
        </p:txBody>
      </p:sp>
      <p:sp>
        <p:nvSpPr>
          <p:cNvPr id="283" name="Прямоугольник: скругленные углы 282">
            <a:extLst>
              <a:ext uri="{FF2B5EF4-FFF2-40B4-BE49-F238E27FC236}">
                <a16:creationId xmlns:a16="http://schemas.microsoft.com/office/drawing/2014/main" id="{473F591D-C9E6-410A-BC83-A20A437687CD}"/>
              </a:ext>
            </a:extLst>
          </p:cNvPr>
          <p:cNvSpPr/>
          <p:nvPr/>
        </p:nvSpPr>
        <p:spPr>
          <a:xfrm>
            <a:off x="841007" y="4249596"/>
            <a:ext cx="2883600" cy="2160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0" rIns="0" bIns="0" rtlCol="0" anchor="ctr"/>
          <a:lstStyle/>
          <a:p>
            <a:pPr algn="l"/>
            <a:r>
              <a:rPr lang="ru-RU" sz="1200" dirty="0">
                <a:solidFill>
                  <a:schemeClr val="tx1"/>
                </a:solidFill>
              </a:rPr>
              <a:t>ОБЗР</a:t>
            </a:r>
          </a:p>
        </p:txBody>
      </p:sp>
      <p:sp>
        <p:nvSpPr>
          <p:cNvPr id="284" name="Прямоугольник: скругленные углы 283">
            <a:extLst>
              <a:ext uri="{FF2B5EF4-FFF2-40B4-BE49-F238E27FC236}">
                <a16:creationId xmlns:a16="http://schemas.microsoft.com/office/drawing/2014/main" id="{FBCBCA4D-4934-430E-BF23-D5169C66157E}"/>
              </a:ext>
            </a:extLst>
          </p:cNvPr>
          <p:cNvSpPr/>
          <p:nvPr/>
        </p:nvSpPr>
        <p:spPr>
          <a:xfrm>
            <a:off x="841007" y="4502608"/>
            <a:ext cx="2883600" cy="2160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0" rIns="0" bIns="0" rtlCol="0" anchor="ctr"/>
          <a:lstStyle/>
          <a:p>
            <a:pPr algn="l"/>
            <a:r>
              <a:rPr lang="ru-RU" sz="1200" dirty="0">
                <a:solidFill>
                  <a:schemeClr val="tx1"/>
                </a:solidFill>
              </a:rPr>
              <a:t>Английский язык</a:t>
            </a:r>
          </a:p>
        </p:txBody>
      </p:sp>
      <p:sp>
        <p:nvSpPr>
          <p:cNvPr id="285" name="Прямоугольник: скругленные углы 284">
            <a:extLst>
              <a:ext uri="{FF2B5EF4-FFF2-40B4-BE49-F238E27FC236}">
                <a16:creationId xmlns:a16="http://schemas.microsoft.com/office/drawing/2014/main" id="{C8D9B173-98EE-4AFC-BC9A-758200519748}"/>
              </a:ext>
            </a:extLst>
          </p:cNvPr>
          <p:cNvSpPr/>
          <p:nvPr/>
        </p:nvSpPr>
        <p:spPr>
          <a:xfrm>
            <a:off x="841007" y="4755620"/>
            <a:ext cx="2883600" cy="2160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0" rIns="0" bIns="0" rtlCol="0" anchor="ctr"/>
          <a:lstStyle/>
          <a:p>
            <a:pPr algn="l"/>
            <a:r>
              <a:rPr lang="ru-RU" sz="1200" dirty="0">
                <a:solidFill>
                  <a:schemeClr val="tx1"/>
                </a:solidFill>
              </a:rPr>
              <a:t>Немецкий язык</a:t>
            </a:r>
          </a:p>
        </p:txBody>
      </p:sp>
      <p:sp>
        <p:nvSpPr>
          <p:cNvPr id="286" name="Прямоугольник: скругленные углы 285">
            <a:extLst>
              <a:ext uri="{FF2B5EF4-FFF2-40B4-BE49-F238E27FC236}">
                <a16:creationId xmlns:a16="http://schemas.microsoft.com/office/drawing/2014/main" id="{6684E385-08C8-432D-B8A8-7F127BA2390D}"/>
              </a:ext>
            </a:extLst>
          </p:cNvPr>
          <p:cNvSpPr/>
          <p:nvPr/>
        </p:nvSpPr>
        <p:spPr>
          <a:xfrm>
            <a:off x="841007" y="5008632"/>
            <a:ext cx="2883600" cy="2160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0" rIns="0" bIns="0" rtlCol="0" anchor="ctr"/>
          <a:lstStyle/>
          <a:p>
            <a:pPr algn="l"/>
            <a:r>
              <a:rPr lang="ru-RU" sz="1200" dirty="0">
                <a:solidFill>
                  <a:schemeClr val="tx1"/>
                </a:solidFill>
              </a:rPr>
              <a:t>Французский язык</a:t>
            </a:r>
          </a:p>
        </p:txBody>
      </p:sp>
      <p:sp>
        <p:nvSpPr>
          <p:cNvPr id="287" name="Прямоугольник: скругленные углы 286">
            <a:extLst>
              <a:ext uri="{FF2B5EF4-FFF2-40B4-BE49-F238E27FC236}">
                <a16:creationId xmlns:a16="http://schemas.microsoft.com/office/drawing/2014/main" id="{3B052336-5C5B-434D-B6C6-BE2E8325F122}"/>
              </a:ext>
            </a:extLst>
          </p:cNvPr>
          <p:cNvSpPr/>
          <p:nvPr/>
        </p:nvSpPr>
        <p:spPr>
          <a:xfrm>
            <a:off x="841007" y="5261644"/>
            <a:ext cx="2883600" cy="2160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0" rIns="0" bIns="0" rtlCol="0" anchor="ctr"/>
          <a:lstStyle/>
          <a:p>
            <a:pPr algn="l"/>
            <a:r>
              <a:rPr lang="ru-RU" sz="1200" dirty="0">
                <a:solidFill>
                  <a:schemeClr val="tx1"/>
                </a:solidFill>
              </a:rPr>
              <a:t>Функциональная грамотность</a:t>
            </a:r>
          </a:p>
        </p:txBody>
      </p:sp>
      <p:sp>
        <p:nvSpPr>
          <p:cNvPr id="288" name="Прямоугольник: скругленные углы 287">
            <a:extLst>
              <a:ext uri="{FF2B5EF4-FFF2-40B4-BE49-F238E27FC236}">
                <a16:creationId xmlns:a16="http://schemas.microsoft.com/office/drawing/2014/main" id="{0C36E787-A8BE-4A70-A1A8-FA4B23BD6DB7}"/>
              </a:ext>
            </a:extLst>
          </p:cNvPr>
          <p:cNvSpPr/>
          <p:nvPr/>
        </p:nvSpPr>
        <p:spPr>
          <a:xfrm>
            <a:off x="841007" y="5514662"/>
            <a:ext cx="2883600" cy="2160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0" rIns="0" bIns="0" rtlCol="0" anchor="ctr"/>
          <a:lstStyle/>
          <a:p>
            <a:pPr algn="l"/>
            <a:r>
              <a:rPr lang="ru-RU" sz="1200" dirty="0">
                <a:solidFill>
                  <a:schemeClr val="tx1"/>
                </a:solidFill>
              </a:rPr>
              <a:t>Астрономия</a:t>
            </a:r>
          </a:p>
        </p:txBody>
      </p:sp>
      <p:sp>
        <p:nvSpPr>
          <p:cNvPr id="290" name="Прямоугольник: скругленные углы 289">
            <a:extLst>
              <a:ext uri="{FF2B5EF4-FFF2-40B4-BE49-F238E27FC236}">
                <a16:creationId xmlns:a16="http://schemas.microsoft.com/office/drawing/2014/main" id="{D33827D1-3099-48FE-B993-D4B66AACD91D}"/>
              </a:ext>
            </a:extLst>
          </p:cNvPr>
          <p:cNvSpPr/>
          <p:nvPr/>
        </p:nvSpPr>
        <p:spPr>
          <a:xfrm>
            <a:off x="1650632" y="5880458"/>
            <a:ext cx="2883600" cy="2160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0" rIns="0" bIns="0" rtlCol="0" anchor="t" anchorCtr="0"/>
          <a:lstStyle/>
          <a:p>
            <a:pPr algn="l"/>
            <a:r>
              <a:rPr lang="ru-RU" sz="1200" dirty="0">
                <a:solidFill>
                  <a:schemeClr val="tx1"/>
                </a:solidFill>
              </a:rPr>
              <a:t>Есть цифровой контент</a:t>
            </a:r>
          </a:p>
        </p:txBody>
      </p:sp>
      <p:sp>
        <p:nvSpPr>
          <p:cNvPr id="291" name="Прямоугольник: скругленные углы 290">
            <a:extLst>
              <a:ext uri="{FF2B5EF4-FFF2-40B4-BE49-F238E27FC236}">
                <a16:creationId xmlns:a16="http://schemas.microsoft.com/office/drawing/2014/main" id="{D2C41B52-3BB9-4E68-87F4-300F4AEB4D7D}"/>
              </a:ext>
            </a:extLst>
          </p:cNvPr>
          <p:cNvSpPr/>
          <p:nvPr/>
        </p:nvSpPr>
        <p:spPr>
          <a:xfrm>
            <a:off x="1631582" y="6259835"/>
            <a:ext cx="2883600" cy="2160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0" rIns="0" bIns="0" rtlCol="0" anchor="t" anchorCtr="0"/>
          <a:lstStyle/>
          <a:p>
            <a:pPr algn="l"/>
            <a:r>
              <a:rPr lang="ru-RU" sz="1200" dirty="0">
                <a:solidFill>
                  <a:schemeClr val="tx1"/>
                </a:solidFill>
              </a:rPr>
              <a:t>Есть углубленный контент</a:t>
            </a:r>
          </a:p>
        </p:txBody>
      </p:sp>
      <p:sp>
        <p:nvSpPr>
          <p:cNvPr id="292" name="Прямоугольник: скругленные углы 291">
            <a:extLst>
              <a:ext uri="{FF2B5EF4-FFF2-40B4-BE49-F238E27FC236}">
                <a16:creationId xmlns:a16="http://schemas.microsoft.com/office/drawing/2014/main" id="{E79431B4-A032-4B61-B8D7-E19D4D5EE056}"/>
              </a:ext>
            </a:extLst>
          </p:cNvPr>
          <p:cNvSpPr/>
          <p:nvPr/>
        </p:nvSpPr>
        <p:spPr>
          <a:xfrm>
            <a:off x="5489207" y="5880458"/>
            <a:ext cx="2883600" cy="2160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0" rIns="0" bIns="0" rtlCol="0" anchor="t" anchorCtr="0"/>
          <a:lstStyle/>
          <a:p>
            <a:pPr algn="l"/>
            <a:r>
              <a:rPr lang="ru-RU" sz="1200" dirty="0">
                <a:solidFill>
                  <a:schemeClr val="tx1"/>
                </a:solidFill>
              </a:rPr>
              <a:t>Нет цифрового контента</a:t>
            </a:r>
          </a:p>
        </p:txBody>
      </p:sp>
      <p:sp>
        <p:nvSpPr>
          <p:cNvPr id="293" name="Прямоугольник: скругленные углы 292">
            <a:extLst>
              <a:ext uri="{FF2B5EF4-FFF2-40B4-BE49-F238E27FC236}">
                <a16:creationId xmlns:a16="http://schemas.microsoft.com/office/drawing/2014/main" id="{1E0C312B-C6E4-4EC5-A118-E8E7E5E6E125}"/>
              </a:ext>
            </a:extLst>
          </p:cNvPr>
          <p:cNvSpPr/>
          <p:nvPr/>
        </p:nvSpPr>
        <p:spPr>
          <a:xfrm>
            <a:off x="5489207" y="6259835"/>
            <a:ext cx="3388093" cy="2160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0" rIns="0" bIns="0" rtlCol="0" anchor="t" anchorCtr="0"/>
          <a:lstStyle/>
          <a:p>
            <a:pPr algn="l"/>
            <a:r>
              <a:rPr lang="ru-RU" sz="1200" dirty="0">
                <a:solidFill>
                  <a:schemeClr val="tx1"/>
                </a:solidFill>
              </a:rPr>
              <a:t>ЭОР включён в Федеральный перечень</a:t>
            </a:r>
          </a:p>
        </p:txBody>
      </p:sp>
      <p:sp>
        <p:nvSpPr>
          <p:cNvPr id="294" name="Прямоугольник: скругленные углы 293">
            <a:extLst>
              <a:ext uri="{FF2B5EF4-FFF2-40B4-BE49-F238E27FC236}">
                <a16:creationId xmlns:a16="http://schemas.microsoft.com/office/drawing/2014/main" id="{4A9A0BB3-853D-43F8-9ADC-FAD5B750255C}"/>
              </a:ext>
            </a:extLst>
          </p:cNvPr>
          <p:cNvSpPr/>
          <p:nvPr/>
        </p:nvSpPr>
        <p:spPr>
          <a:xfrm>
            <a:off x="9308400" y="5837728"/>
            <a:ext cx="1869499" cy="55452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0" rIns="0" bIns="0" rtlCol="0" anchor="t" anchorCtr="0"/>
          <a:lstStyle/>
          <a:p>
            <a:pPr algn="l"/>
            <a:r>
              <a:rPr lang="ru-RU" sz="1200" dirty="0">
                <a:solidFill>
                  <a:schemeClr val="tx1"/>
                </a:solidFill>
              </a:rPr>
              <a:t>Отсутствует предмет в учебном плане</a:t>
            </a:r>
          </a:p>
        </p:txBody>
      </p:sp>
    </p:spTree>
    <p:extLst>
      <p:ext uri="{BB962C8B-B14F-4D97-AF65-F5344CB8AC3E}">
        <p14:creationId xmlns:p14="http://schemas.microsoft.com/office/powerpoint/2010/main" val="215761878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Методические подборки+qr ко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Прямоугольник: скругленные углы 32">
            <a:extLst>
              <a:ext uri="{FF2B5EF4-FFF2-40B4-BE49-F238E27FC236}">
                <a16:creationId xmlns:a16="http://schemas.microsoft.com/office/drawing/2014/main" id="{2611483C-32B4-44A1-A3F6-6C72D77B4AFA}"/>
              </a:ext>
            </a:extLst>
          </p:cNvPr>
          <p:cNvSpPr/>
          <p:nvPr/>
        </p:nvSpPr>
        <p:spPr>
          <a:xfrm>
            <a:off x="654518" y="1722922"/>
            <a:ext cx="8874493" cy="4687503"/>
          </a:xfrm>
          <a:prstGeom prst="roundRect">
            <a:avLst>
              <a:gd name="adj" fmla="val 3525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BB07E6C-C058-4637-B24D-319F2246B7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9499333" cy="609565"/>
          </a:xfrm>
          <a:prstGeom prst="rect">
            <a:avLst/>
          </a:prstGeom>
        </p:spPr>
        <p:txBody>
          <a:bodyPr/>
          <a:lstStyle>
            <a:lvl1pPr>
              <a:defRPr sz="2400" b="1"/>
            </a:lvl1pPr>
          </a:lstStyle>
          <a:p>
            <a:r>
              <a:rPr lang="de-DE" dirty="0"/>
              <a:t>Mastertitelformat bearbeiten</a:t>
            </a:r>
            <a:endParaRPr lang="ru-RU" dirty="0"/>
          </a:p>
        </p:txBody>
      </p:sp>
      <p:sp>
        <p:nvSpPr>
          <p:cNvPr id="25" name="Рисунок 24">
            <a:extLst>
              <a:ext uri="{FF2B5EF4-FFF2-40B4-BE49-F238E27FC236}">
                <a16:creationId xmlns:a16="http://schemas.microsoft.com/office/drawing/2014/main" id="{42988F21-2676-4D30-9518-2367A9DDE1BA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203209" y="3065867"/>
            <a:ext cx="1730372" cy="2866570"/>
          </a:xfrm>
          <a:prstGeom prst="roundRect">
            <a:avLst>
              <a:gd name="adj" fmla="val 6306"/>
            </a:avLst>
          </a:prstGeom>
          <a:solidFill>
            <a:schemeClr val="tx2"/>
          </a:solidFill>
          <a:effectLst>
            <a:outerShdw blurRad="317500" algn="ctr" rotWithShape="0">
              <a:schemeClr val="tx2">
                <a:lumMod val="90000"/>
              </a:schemeClr>
            </a:outerShdw>
          </a:effectLst>
        </p:spPr>
        <p:txBody>
          <a:bodyPr/>
          <a:lstStyle/>
          <a:p>
            <a:r>
              <a:rPr lang="de-DE"/>
              <a:t>Bild durch Klicken auf Symbol hinzufügen</a:t>
            </a:r>
            <a:endParaRPr lang="ru-RU"/>
          </a:p>
        </p:txBody>
      </p:sp>
      <p:sp>
        <p:nvSpPr>
          <p:cNvPr id="26" name="Рисунок 24">
            <a:extLst>
              <a:ext uri="{FF2B5EF4-FFF2-40B4-BE49-F238E27FC236}">
                <a16:creationId xmlns:a16="http://schemas.microsoft.com/office/drawing/2014/main" id="{C51DC8C5-A517-4979-9194-3BAC43EF2629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3211146" y="3065867"/>
            <a:ext cx="1730372" cy="2866570"/>
          </a:xfrm>
          <a:prstGeom prst="roundRect">
            <a:avLst>
              <a:gd name="adj" fmla="val 6306"/>
            </a:avLst>
          </a:prstGeom>
          <a:solidFill>
            <a:schemeClr val="tx2"/>
          </a:solidFill>
          <a:effectLst>
            <a:outerShdw blurRad="317500" algn="ctr" rotWithShape="0">
              <a:schemeClr val="tx2">
                <a:lumMod val="90000"/>
              </a:schemeClr>
            </a:outerShdw>
          </a:effectLst>
        </p:spPr>
        <p:txBody>
          <a:bodyPr/>
          <a:lstStyle/>
          <a:p>
            <a:r>
              <a:rPr lang="de-DE"/>
              <a:t>Bild durch Klicken auf Symbol hinzufügen</a:t>
            </a:r>
            <a:endParaRPr lang="ru-RU"/>
          </a:p>
        </p:txBody>
      </p:sp>
      <p:sp>
        <p:nvSpPr>
          <p:cNvPr id="27" name="Рисунок 24">
            <a:extLst>
              <a:ext uri="{FF2B5EF4-FFF2-40B4-BE49-F238E27FC236}">
                <a16:creationId xmlns:a16="http://schemas.microsoft.com/office/drawing/2014/main" id="{CC02E111-948E-4731-8BAC-DF910E97C09A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5219083" y="3065867"/>
            <a:ext cx="1730372" cy="2866570"/>
          </a:xfrm>
          <a:prstGeom prst="roundRect">
            <a:avLst>
              <a:gd name="adj" fmla="val 6306"/>
            </a:avLst>
          </a:prstGeom>
          <a:solidFill>
            <a:schemeClr val="tx2"/>
          </a:solidFill>
          <a:effectLst>
            <a:outerShdw blurRad="317500" algn="ctr" rotWithShape="0">
              <a:schemeClr val="tx2">
                <a:lumMod val="90000"/>
              </a:schemeClr>
            </a:outerShdw>
          </a:effectLst>
        </p:spPr>
        <p:txBody>
          <a:bodyPr/>
          <a:lstStyle/>
          <a:p>
            <a:r>
              <a:rPr lang="de-DE"/>
              <a:t>Bild durch Klicken auf Symbol hinzufügen</a:t>
            </a:r>
            <a:endParaRPr lang="ru-RU"/>
          </a:p>
        </p:txBody>
      </p:sp>
      <p:sp>
        <p:nvSpPr>
          <p:cNvPr id="28" name="Рисунок 24">
            <a:extLst>
              <a:ext uri="{FF2B5EF4-FFF2-40B4-BE49-F238E27FC236}">
                <a16:creationId xmlns:a16="http://schemas.microsoft.com/office/drawing/2014/main" id="{8BDAC5C8-C480-4CB7-BA2F-E542B2C99F9F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7227020" y="3075493"/>
            <a:ext cx="1730372" cy="2866570"/>
          </a:xfrm>
          <a:prstGeom prst="roundRect">
            <a:avLst>
              <a:gd name="adj" fmla="val 6306"/>
            </a:avLst>
          </a:prstGeom>
          <a:solidFill>
            <a:schemeClr val="tx2"/>
          </a:solidFill>
          <a:effectLst>
            <a:outerShdw blurRad="317500" algn="ctr" rotWithShape="0">
              <a:schemeClr val="tx2">
                <a:lumMod val="90000"/>
              </a:schemeClr>
            </a:outerShdw>
          </a:effectLst>
        </p:spPr>
        <p:txBody>
          <a:bodyPr/>
          <a:lstStyle/>
          <a:p>
            <a:r>
              <a:rPr lang="de-DE"/>
              <a:t>Bild durch Klicken auf Symbol hinzufügen</a:t>
            </a:r>
            <a:endParaRPr lang="ru-RU"/>
          </a:p>
        </p:txBody>
      </p:sp>
      <p:sp>
        <p:nvSpPr>
          <p:cNvPr id="31" name="Рисунок 30">
            <a:extLst>
              <a:ext uri="{FF2B5EF4-FFF2-40B4-BE49-F238E27FC236}">
                <a16:creationId xmlns:a16="http://schemas.microsoft.com/office/drawing/2014/main" id="{C09BF52E-0BF7-4E44-A6B1-B7403AF30E35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10010775" y="1809750"/>
            <a:ext cx="1809750" cy="1790700"/>
          </a:xfrm>
          <a:prstGeom prst="roundRect">
            <a:avLst>
              <a:gd name="adj" fmla="val 6992"/>
            </a:avLst>
          </a:prstGeom>
          <a:solidFill>
            <a:schemeClr val="bg2"/>
          </a:solidFill>
        </p:spPr>
        <p:txBody>
          <a:bodyPr/>
          <a:lstStyle/>
          <a:p>
            <a:r>
              <a:rPr lang="de-DE"/>
              <a:t>Bild durch Klicken auf Symbol hinzufügen</a:t>
            </a:r>
            <a:endParaRPr lang="ru-RU"/>
          </a:p>
        </p:txBody>
      </p:sp>
      <p:sp>
        <p:nvSpPr>
          <p:cNvPr id="32" name="Рисунок 30">
            <a:extLst>
              <a:ext uri="{FF2B5EF4-FFF2-40B4-BE49-F238E27FC236}">
                <a16:creationId xmlns:a16="http://schemas.microsoft.com/office/drawing/2014/main" id="{3ABBD6B0-39AA-4B08-85C1-BB993E95E54D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10010775" y="4012331"/>
            <a:ext cx="1809750" cy="1790700"/>
          </a:xfrm>
          <a:prstGeom prst="roundRect">
            <a:avLst>
              <a:gd name="adj" fmla="val 6992"/>
            </a:avLst>
          </a:prstGeom>
          <a:solidFill>
            <a:schemeClr val="bg2"/>
          </a:solidFill>
        </p:spPr>
        <p:txBody>
          <a:bodyPr/>
          <a:lstStyle/>
          <a:p>
            <a:r>
              <a:rPr lang="de-DE"/>
              <a:t>Bild durch Klicken auf Symbol hinzufügen</a:t>
            </a:r>
            <a:endParaRPr lang="ru-RU"/>
          </a:p>
        </p:txBody>
      </p:sp>
      <p:sp>
        <p:nvSpPr>
          <p:cNvPr id="35" name="Прямоугольник: скругленные углы 34">
            <a:extLst>
              <a:ext uri="{FF2B5EF4-FFF2-40B4-BE49-F238E27FC236}">
                <a16:creationId xmlns:a16="http://schemas.microsoft.com/office/drawing/2014/main" id="{4E231935-DD80-42C1-A842-EC40A880C35F}"/>
              </a:ext>
            </a:extLst>
          </p:cNvPr>
          <p:cNvSpPr/>
          <p:nvPr/>
        </p:nvSpPr>
        <p:spPr>
          <a:xfrm>
            <a:off x="5253822" y="2067827"/>
            <a:ext cx="3668832" cy="615215"/>
          </a:xfrm>
          <a:prstGeom prst="roundRect">
            <a:avLst/>
          </a:prstGeom>
          <a:solidFill>
            <a:srgbClr val="FFEB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Прямоугольник: скругленные углы 35">
            <a:extLst>
              <a:ext uri="{FF2B5EF4-FFF2-40B4-BE49-F238E27FC236}">
                <a16:creationId xmlns:a16="http://schemas.microsoft.com/office/drawing/2014/main" id="{02241667-A949-473A-9184-5E44945ACECF}"/>
              </a:ext>
            </a:extLst>
          </p:cNvPr>
          <p:cNvSpPr/>
          <p:nvPr/>
        </p:nvSpPr>
        <p:spPr>
          <a:xfrm>
            <a:off x="1237948" y="2067827"/>
            <a:ext cx="3668832" cy="615215"/>
          </a:xfrm>
          <a:prstGeom prst="roundRect">
            <a:avLst/>
          </a:prstGeom>
          <a:solidFill>
            <a:srgbClr val="FFEB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040618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одборки рабо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: скругленные углы 2">
            <a:extLst>
              <a:ext uri="{FF2B5EF4-FFF2-40B4-BE49-F238E27FC236}">
                <a16:creationId xmlns:a16="http://schemas.microsoft.com/office/drawing/2014/main" id="{09CC1368-7B5A-4DA8-8C02-18400EBFA313}"/>
              </a:ext>
            </a:extLst>
          </p:cNvPr>
          <p:cNvSpPr/>
          <p:nvPr/>
        </p:nvSpPr>
        <p:spPr>
          <a:xfrm>
            <a:off x="590350" y="1164657"/>
            <a:ext cx="11011301" cy="5188017"/>
          </a:xfrm>
          <a:prstGeom prst="roundRect">
            <a:avLst>
              <a:gd name="adj" fmla="val 479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id="{349DFD7E-22EC-4D97-946C-20817A5B03D3}"/>
              </a:ext>
            </a:extLst>
          </p:cNvPr>
          <p:cNvSpPr/>
          <p:nvPr/>
        </p:nvSpPr>
        <p:spPr>
          <a:xfrm>
            <a:off x="1222408" y="1683619"/>
            <a:ext cx="4697129" cy="693019"/>
          </a:xfrm>
          <a:prstGeom prst="roundRect">
            <a:avLst/>
          </a:prstGeom>
          <a:solidFill>
            <a:srgbClr val="FFEB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: скругленные углы 14">
            <a:extLst>
              <a:ext uri="{FF2B5EF4-FFF2-40B4-BE49-F238E27FC236}">
                <a16:creationId xmlns:a16="http://schemas.microsoft.com/office/drawing/2014/main" id="{9E8E0823-4307-432B-A3D6-140AA635A745}"/>
              </a:ext>
            </a:extLst>
          </p:cNvPr>
          <p:cNvSpPr/>
          <p:nvPr/>
        </p:nvSpPr>
        <p:spPr>
          <a:xfrm>
            <a:off x="6254816" y="1683619"/>
            <a:ext cx="4697129" cy="693019"/>
          </a:xfrm>
          <a:prstGeom prst="roundRect">
            <a:avLst/>
          </a:prstGeom>
          <a:solidFill>
            <a:srgbClr val="FFEB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BB07E6C-C058-4637-B24D-319F2246B7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09565"/>
          </a:xfrm>
          <a:prstGeom prst="rect">
            <a:avLst/>
          </a:prstGeom>
        </p:spPr>
        <p:txBody>
          <a:bodyPr/>
          <a:lstStyle>
            <a:lvl1pPr>
              <a:defRPr sz="2400" b="1"/>
            </a:lvl1pPr>
          </a:lstStyle>
          <a:p>
            <a:r>
              <a:rPr lang="de-DE"/>
              <a:t>Mastertitelformat bearbeiten</a:t>
            </a:r>
            <a:endParaRPr lang="ru-RU" dirty="0"/>
          </a:p>
        </p:txBody>
      </p:sp>
      <p:sp>
        <p:nvSpPr>
          <p:cNvPr id="22" name="Текст 21">
            <a:extLst>
              <a:ext uri="{FF2B5EF4-FFF2-40B4-BE49-F238E27FC236}">
                <a16:creationId xmlns:a16="http://schemas.microsoft.com/office/drawing/2014/main" id="{6C558A41-70D9-42E0-A837-0F59016C529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404829" y="1759879"/>
            <a:ext cx="4332287" cy="555625"/>
          </a:xfrm>
        </p:spPr>
        <p:txBody>
          <a:bodyPr anchor="ctr" anchorCtr="1"/>
          <a:lstStyle>
            <a:lvl1pPr marL="0" indent="0">
              <a:buNone/>
              <a:defRPr b="1"/>
            </a:lvl1pPr>
          </a:lstStyle>
          <a:p>
            <a:pPr lvl="0"/>
            <a:r>
              <a:rPr lang="ru-RU" dirty="0"/>
              <a:t>Подборки цифровых работ</a:t>
            </a:r>
          </a:p>
        </p:txBody>
      </p:sp>
      <p:sp>
        <p:nvSpPr>
          <p:cNvPr id="23" name="Текст 21">
            <a:extLst>
              <a:ext uri="{FF2B5EF4-FFF2-40B4-BE49-F238E27FC236}">
                <a16:creationId xmlns:a16="http://schemas.microsoft.com/office/drawing/2014/main" id="{9D9D5EE8-CDE4-4078-8C56-96BDB3D9133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437237" y="1759879"/>
            <a:ext cx="4332287" cy="555625"/>
          </a:xfrm>
        </p:spPr>
        <p:txBody>
          <a:bodyPr anchor="ctr" anchorCtr="1"/>
          <a:lstStyle>
            <a:lvl1pPr marL="0" indent="0">
              <a:buNone/>
              <a:defRPr b="1"/>
            </a:lvl1pPr>
          </a:lstStyle>
          <a:p>
            <a:pPr lvl="0"/>
            <a:r>
              <a:rPr lang="ru-RU" dirty="0"/>
              <a:t>Методические материалы</a:t>
            </a:r>
          </a:p>
        </p:txBody>
      </p:sp>
      <p:sp>
        <p:nvSpPr>
          <p:cNvPr id="25" name="Рисунок 24">
            <a:extLst>
              <a:ext uri="{FF2B5EF4-FFF2-40B4-BE49-F238E27FC236}">
                <a16:creationId xmlns:a16="http://schemas.microsoft.com/office/drawing/2014/main" id="{42988F21-2676-4D30-9518-2367A9DDE1BA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260960" y="2727376"/>
            <a:ext cx="2136775" cy="3214687"/>
          </a:xfrm>
          <a:prstGeom prst="roundRect">
            <a:avLst>
              <a:gd name="adj" fmla="val 6306"/>
            </a:avLst>
          </a:prstGeom>
          <a:solidFill>
            <a:schemeClr val="tx2"/>
          </a:solidFill>
          <a:effectLst>
            <a:outerShdw blurRad="317500" algn="ctr" rotWithShape="0">
              <a:schemeClr val="tx2">
                <a:lumMod val="90000"/>
              </a:schemeClr>
            </a:outerShdw>
          </a:effectLst>
        </p:spPr>
        <p:txBody>
          <a:bodyPr/>
          <a:lstStyle/>
          <a:p>
            <a:r>
              <a:rPr lang="de-DE"/>
              <a:t>Bild durch Klicken auf Symbol hinzufügen</a:t>
            </a:r>
            <a:endParaRPr lang="ru-RU"/>
          </a:p>
        </p:txBody>
      </p:sp>
      <p:sp>
        <p:nvSpPr>
          <p:cNvPr id="26" name="Рисунок 24">
            <a:extLst>
              <a:ext uri="{FF2B5EF4-FFF2-40B4-BE49-F238E27FC236}">
                <a16:creationId xmlns:a16="http://schemas.microsoft.com/office/drawing/2014/main" id="{C51DC8C5-A517-4979-9194-3BAC43EF2629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3785453" y="2727376"/>
            <a:ext cx="2136775" cy="3214687"/>
          </a:xfrm>
          <a:prstGeom prst="roundRect">
            <a:avLst>
              <a:gd name="adj" fmla="val 6306"/>
            </a:avLst>
          </a:prstGeom>
          <a:solidFill>
            <a:schemeClr val="tx2"/>
          </a:solidFill>
          <a:effectLst>
            <a:outerShdw blurRad="317500" algn="ctr" rotWithShape="0">
              <a:schemeClr val="tx2">
                <a:lumMod val="90000"/>
              </a:schemeClr>
            </a:outerShdw>
          </a:effectLst>
        </p:spPr>
        <p:txBody>
          <a:bodyPr/>
          <a:lstStyle/>
          <a:p>
            <a:r>
              <a:rPr lang="de-DE"/>
              <a:t>Bild durch Klicken auf Symbol hinzufügen</a:t>
            </a:r>
            <a:endParaRPr lang="ru-RU"/>
          </a:p>
        </p:txBody>
      </p:sp>
      <p:sp>
        <p:nvSpPr>
          <p:cNvPr id="27" name="Рисунок 24">
            <a:extLst>
              <a:ext uri="{FF2B5EF4-FFF2-40B4-BE49-F238E27FC236}">
                <a16:creationId xmlns:a16="http://schemas.microsoft.com/office/drawing/2014/main" id="{CC02E111-948E-4731-8BAC-DF910E97C09A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309946" y="2727376"/>
            <a:ext cx="2136775" cy="3214687"/>
          </a:xfrm>
          <a:prstGeom prst="roundRect">
            <a:avLst>
              <a:gd name="adj" fmla="val 6306"/>
            </a:avLst>
          </a:prstGeom>
          <a:solidFill>
            <a:schemeClr val="tx2"/>
          </a:solidFill>
          <a:effectLst>
            <a:outerShdw blurRad="317500" algn="ctr" rotWithShape="0">
              <a:schemeClr val="tx2">
                <a:lumMod val="90000"/>
              </a:schemeClr>
            </a:outerShdw>
          </a:effectLst>
        </p:spPr>
        <p:txBody>
          <a:bodyPr/>
          <a:lstStyle/>
          <a:p>
            <a:r>
              <a:rPr lang="de-DE"/>
              <a:t>Bild durch Klicken auf Symbol hinzufügen</a:t>
            </a:r>
            <a:endParaRPr lang="ru-RU"/>
          </a:p>
        </p:txBody>
      </p:sp>
      <p:sp>
        <p:nvSpPr>
          <p:cNvPr id="28" name="Рисунок 24">
            <a:extLst>
              <a:ext uri="{FF2B5EF4-FFF2-40B4-BE49-F238E27FC236}">
                <a16:creationId xmlns:a16="http://schemas.microsoft.com/office/drawing/2014/main" id="{8BDAC5C8-C480-4CB7-BA2F-E542B2C99F9F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8834438" y="2727376"/>
            <a:ext cx="2136775" cy="3214687"/>
          </a:xfrm>
          <a:prstGeom prst="roundRect">
            <a:avLst>
              <a:gd name="adj" fmla="val 6306"/>
            </a:avLst>
          </a:prstGeom>
          <a:solidFill>
            <a:schemeClr val="tx2"/>
          </a:solidFill>
          <a:effectLst>
            <a:outerShdw blurRad="317500" algn="ctr" rotWithShape="0">
              <a:schemeClr val="tx2">
                <a:lumMod val="90000"/>
              </a:schemeClr>
            </a:outerShdw>
          </a:effectLst>
        </p:spPr>
        <p:txBody>
          <a:bodyPr/>
          <a:lstStyle/>
          <a:p>
            <a:r>
              <a:rPr lang="de-DE"/>
              <a:t>Bild durch Klicken auf Symbol hinzufügen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4570758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09BD341A-02DD-B0AF-8B3A-FBB9D6DED6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1174282"/>
            <a:ext cx="6172200" cy="4686768"/>
          </a:xfrm>
        </p:spPr>
        <p:txBody>
          <a:bodyPr/>
          <a:lstStyle>
            <a:lvl1pPr>
              <a:buClr>
                <a:srgbClr val="2A86FF"/>
              </a:buClr>
              <a:defRPr sz="2000"/>
            </a:lvl1pPr>
            <a:lvl2pPr>
              <a:buClr>
                <a:srgbClr val="2A86FF"/>
              </a:buClr>
              <a:defRPr sz="1800"/>
            </a:lvl2pPr>
            <a:lvl3pPr>
              <a:buClr>
                <a:srgbClr val="2A86FF"/>
              </a:buClr>
              <a:defRPr sz="1600"/>
            </a:lvl3pPr>
            <a:lvl4pPr>
              <a:buClr>
                <a:srgbClr val="2A86FF"/>
              </a:buClr>
              <a:defRPr sz="1600"/>
            </a:lvl4pPr>
            <a:lvl5pPr>
              <a:buClr>
                <a:srgbClr val="2A86FF"/>
              </a:buCl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ru-RU" dirty="0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4C4CC91B-65D2-B795-35F2-38948DFC7E2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02644" y="1164657"/>
            <a:ext cx="4069381" cy="470433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32B13AE-D768-ACD4-661B-2D13895966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54280D-1B54-4549-B004-D94B20C72A42}" type="datetimeFigureOut">
              <a:rPr lang="ru-RU" smtClean="0"/>
              <a:t>01.10.2025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3403F32-00E0-8229-3DCE-F01C23D2E0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1F6D775-9AAE-C3A9-AB42-2C579DC5E4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903FFF-D8D0-44A8-86BF-5976868F6759}" type="slidenum">
              <a:rPr lang="ru-RU" smtClean="0"/>
              <a:t>‹#›</a:t>
            </a:fld>
            <a:endParaRPr lang="ru-RU"/>
          </a:p>
        </p:txBody>
      </p:sp>
      <p:sp>
        <p:nvSpPr>
          <p:cNvPr id="9" name="Заголовок 1">
            <a:extLst>
              <a:ext uri="{FF2B5EF4-FFF2-40B4-BE49-F238E27FC236}">
                <a16:creationId xmlns:a16="http://schemas.microsoft.com/office/drawing/2014/main" id="{0128D9E4-8539-490F-AC93-CF4D0977A0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490798"/>
            <a:ext cx="10515600" cy="691630"/>
          </a:xfrm>
          <a:prstGeom prst="rect">
            <a:avLst/>
          </a:prstGeom>
        </p:spPr>
        <p:txBody>
          <a:bodyPr lIns="0" anchor="t" anchorCtr="0">
            <a:normAutofit/>
          </a:bodyPr>
          <a:lstStyle>
            <a:lvl1pPr>
              <a:defRPr sz="2800" b="1"/>
            </a:lvl1pPr>
          </a:lstStyle>
          <a:p>
            <a:r>
              <a:rPr lang="de-DE"/>
              <a:t>Mastertitelformat bearbeiten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187338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F75B715-3809-489E-B04E-E6F1C59B303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52947" y="1705480"/>
            <a:ext cx="6039053" cy="515252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6444B5C-3D64-1AED-1947-A02571D3923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1115" y="1122363"/>
            <a:ext cx="10086886" cy="2387600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algn="l">
              <a:defRPr sz="4000" b="1">
                <a:solidFill>
                  <a:schemeClr val="tx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de-DE"/>
              <a:t>Mastertitelformat bearbeiten</a:t>
            </a:r>
            <a:endParaRPr lang="ru-RU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501E67A7-55EB-E1CC-43B0-9D9E87FA2FD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64023" y="3602038"/>
            <a:ext cx="5819686" cy="1655762"/>
          </a:xfrm>
        </p:spPr>
        <p:txBody>
          <a:bodyPr anchor="ctr" anchorCtr="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5291343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Дата 4">
            <a:extLst>
              <a:ext uri="{FF2B5EF4-FFF2-40B4-BE49-F238E27FC236}">
                <a16:creationId xmlns:a16="http://schemas.microsoft.com/office/drawing/2014/main" id="{66AE9EC6-8193-9241-E558-E6E9BAB498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54280D-1B54-4549-B004-D94B20C72A42}" type="datetimeFigureOut">
              <a:rPr lang="ru-RU" smtClean="0"/>
              <a:t>01.10.2025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B0D3D04-FD9E-0597-EB08-FCD8D42699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4B1FBAA-75CF-7D6D-539A-DD45EFB141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903FFF-D8D0-44A8-86BF-5976868F6759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Объект 2">
            <a:extLst>
              <a:ext uri="{FF2B5EF4-FFF2-40B4-BE49-F238E27FC236}">
                <a16:creationId xmlns:a16="http://schemas.microsoft.com/office/drawing/2014/main" id="{0B18182B-BE19-478C-8C20-E4F909B43769}"/>
              </a:ext>
            </a:extLst>
          </p:cNvPr>
          <p:cNvSpPr txBox="1">
            <a:spLocks/>
          </p:cNvSpPr>
          <p:nvPr/>
        </p:nvSpPr>
        <p:spPr>
          <a:xfrm>
            <a:off x="908284" y="2135370"/>
            <a:ext cx="10504487" cy="3035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dirty="0"/>
          </a:p>
        </p:txBody>
      </p:sp>
      <p:sp>
        <p:nvSpPr>
          <p:cNvPr id="14" name="Объект 2">
            <a:extLst>
              <a:ext uri="{FF2B5EF4-FFF2-40B4-BE49-F238E27FC236}">
                <a16:creationId xmlns:a16="http://schemas.microsoft.com/office/drawing/2014/main" id="{476DBE40-3B7D-44AA-AB9B-BEFE4A066BC3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570739" y="1200150"/>
            <a:ext cx="11119908" cy="2243805"/>
          </a:xfrm>
          <a:prstGeom prst="roundRect">
            <a:avLst>
              <a:gd name="adj" fmla="val 6407"/>
            </a:avLst>
          </a:prstGeom>
          <a:solidFill>
            <a:schemeClr val="bg1"/>
          </a:solidFill>
          <a:effectLst>
            <a:softEdge rad="0"/>
          </a:effectLst>
        </p:spPr>
        <p:txBody>
          <a:bodyPr>
            <a:noAutofit/>
          </a:bodyPr>
          <a:lstStyle>
            <a:lvl1pPr marL="228600" indent="-228600">
              <a:buClr>
                <a:srgbClr val="2A86FF"/>
              </a:buClr>
              <a:buFont typeface="Verdana" panose="020B0604030504040204" pitchFamily="34" charset="0"/>
              <a:buChar char="●"/>
              <a:defRPr/>
            </a:lvl1pPr>
            <a:lvl2pPr marL="285750" indent="-285750">
              <a:buClr>
                <a:srgbClr val="2A86FF"/>
              </a:buClr>
              <a:buFont typeface="Verdana" panose="020B0604030504040204" pitchFamily="34" charset="0"/>
              <a:buChar char="●"/>
              <a:defRPr/>
            </a:lvl2pPr>
            <a:lvl3pPr marL="285750" indent="-285750">
              <a:buClr>
                <a:srgbClr val="2A86FF"/>
              </a:buClr>
              <a:buFont typeface="Verdana" panose="020B0604030504040204" pitchFamily="34" charset="0"/>
              <a:buChar char="●"/>
              <a:defRPr/>
            </a:lvl3pPr>
            <a:lvl4pPr marL="285750" indent="-285750">
              <a:buClr>
                <a:srgbClr val="2A86FF"/>
              </a:buClr>
              <a:buFont typeface="Verdana" panose="020B0604030504040204" pitchFamily="34" charset="0"/>
              <a:buChar char="●"/>
              <a:defRPr/>
            </a:lvl4pPr>
            <a:lvl5pPr marL="285750" indent="-285750">
              <a:buClr>
                <a:srgbClr val="2A86FF"/>
              </a:buClr>
              <a:buFont typeface="Verdana" panose="020B0604030504040204" pitchFamily="34" charset="0"/>
              <a:buChar char="●"/>
              <a:defRPr/>
            </a:lvl5pPr>
          </a:lstStyle>
          <a:p>
            <a:pPr marL="0" lvl="0" indent="0">
              <a:lnSpc>
                <a:spcPct val="100000"/>
              </a:lnSpc>
              <a:buNone/>
            </a:pPr>
            <a:r>
              <a:rPr lang="de-DE" sz="1800">
                <a:latin typeface="Montserrat" panose="00000500000000000000" pitchFamily="2" charset="0"/>
              </a:rPr>
              <a:t>Mastertextformat bearbeiten</a:t>
            </a:r>
          </a:p>
        </p:txBody>
      </p:sp>
      <p:sp>
        <p:nvSpPr>
          <p:cNvPr id="16" name="Объект 2">
            <a:extLst>
              <a:ext uri="{FF2B5EF4-FFF2-40B4-BE49-F238E27FC236}">
                <a16:creationId xmlns:a16="http://schemas.microsoft.com/office/drawing/2014/main" id="{C79376C7-A40D-41F6-948E-90F849EC6B2A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560769" y="3685552"/>
            <a:ext cx="11119908" cy="2243805"/>
          </a:xfrm>
          <a:prstGeom prst="roundRect">
            <a:avLst>
              <a:gd name="adj" fmla="val 6407"/>
            </a:avLst>
          </a:prstGeom>
          <a:solidFill>
            <a:schemeClr val="bg1"/>
          </a:solidFill>
          <a:effectLst>
            <a:softEdge rad="0"/>
          </a:effectLst>
        </p:spPr>
        <p:txBody>
          <a:bodyPr>
            <a:noAutofit/>
          </a:bodyPr>
          <a:lstStyle>
            <a:lvl1pPr marL="228600" indent="-228600">
              <a:buClr>
                <a:srgbClr val="2A86FF"/>
              </a:buClr>
              <a:buFont typeface="Verdana" panose="020B0604030504040204" pitchFamily="34" charset="0"/>
              <a:buChar char="●"/>
              <a:defRPr/>
            </a:lvl1pPr>
            <a:lvl2pPr marL="285750" indent="-285750">
              <a:buClr>
                <a:srgbClr val="2A86FF"/>
              </a:buClr>
              <a:buFont typeface="Verdana" panose="020B0604030504040204" pitchFamily="34" charset="0"/>
              <a:buChar char="●"/>
              <a:defRPr/>
            </a:lvl2pPr>
            <a:lvl3pPr marL="285750" indent="-285750">
              <a:buClr>
                <a:srgbClr val="2A86FF"/>
              </a:buClr>
              <a:buFont typeface="Verdana" panose="020B0604030504040204" pitchFamily="34" charset="0"/>
              <a:buChar char="●"/>
              <a:defRPr/>
            </a:lvl3pPr>
            <a:lvl4pPr marL="285750" indent="-285750">
              <a:buClr>
                <a:srgbClr val="2A86FF"/>
              </a:buClr>
              <a:buFont typeface="Verdana" panose="020B0604030504040204" pitchFamily="34" charset="0"/>
              <a:buChar char="●"/>
              <a:defRPr/>
            </a:lvl4pPr>
            <a:lvl5pPr marL="285750" indent="-285750">
              <a:buClr>
                <a:srgbClr val="2A86FF"/>
              </a:buClr>
              <a:buFont typeface="Verdana" panose="020B0604030504040204" pitchFamily="34" charset="0"/>
              <a:buChar char="●"/>
              <a:defRPr/>
            </a:lvl5pPr>
          </a:lstStyle>
          <a:p>
            <a:pPr marL="0" lvl="0" indent="0">
              <a:lnSpc>
                <a:spcPct val="100000"/>
              </a:lnSpc>
              <a:buNone/>
            </a:pPr>
            <a:r>
              <a:rPr lang="de-DE" sz="1800">
                <a:latin typeface="Montserrat" panose="00000500000000000000" pitchFamily="2" charset="0"/>
              </a:rPr>
              <a:t>Mastertextformat bearbeiten</a:t>
            </a:r>
          </a:p>
        </p:txBody>
      </p:sp>
      <p:sp>
        <p:nvSpPr>
          <p:cNvPr id="10" name="Заголовок 1">
            <a:extLst>
              <a:ext uri="{FF2B5EF4-FFF2-40B4-BE49-F238E27FC236}">
                <a16:creationId xmlns:a16="http://schemas.microsoft.com/office/drawing/2014/main" id="{CC3DDFE9-6AFC-47DB-B4F1-D4E498347D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7141" y="490798"/>
            <a:ext cx="10623784" cy="691630"/>
          </a:xfrm>
          <a:prstGeom prst="rect">
            <a:avLst/>
          </a:prstGeom>
        </p:spPr>
        <p:txBody>
          <a:bodyPr lIns="0" anchor="t" anchorCtr="0">
            <a:normAutofit/>
          </a:bodyPr>
          <a:lstStyle>
            <a:lvl1pPr>
              <a:defRPr sz="2400" b="1"/>
            </a:lvl1pPr>
          </a:lstStyle>
          <a:p>
            <a:r>
              <a:rPr lang="de-DE"/>
              <a:t>Mastertitelformat bearbeiten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91405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uiExpand="1" build="p"/>
    </p:bld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07711A7-90B1-FC7B-69DE-5D26E91EC85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buClr>
                <a:srgbClr val="2A86FF"/>
              </a:buClr>
              <a:defRPr/>
            </a:lvl1pPr>
            <a:lvl2pPr>
              <a:buClr>
                <a:srgbClr val="2A86FF"/>
              </a:buClr>
              <a:defRPr/>
            </a:lvl2pPr>
            <a:lvl3pPr>
              <a:buClr>
                <a:srgbClr val="2A86FF"/>
              </a:buClr>
              <a:defRPr/>
            </a:lvl3pPr>
            <a:lvl4pPr>
              <a:buClr>
                <a:srgbClr val="2A86FF"/>
              </a:buClr>
              <a:defRPr/>
            </a:lvl4pPr>
            <a:lvl5pPr>
              <a:buClr>
                <a:srgbClr val="2A86FF"/>
              </a:buClr>
              <a:defRPr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ru-RU" dirty="0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815DF93-D867-BC31-647D-521890A5D9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54280D-1B54-4549-B004-D94B20C72A42}" type="datetimeFigureOut">
              <a:rPr lang="ru-RU" smtClean="0"/>
              <a:t>01.10.2025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189C43E-FBFB-1D2B-C08C-C84C55E9E0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0E05783-B261-4C14-2EEF-90A2746426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903FFF-D8D0-44A8-86BF-5976868F6759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CBFF89C8-AB92-490F-802A-2BD06E85FF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7141" y="490798"/>
            <a:ext cx="10623784" cy="691630"/>
          </a:xfrm>
          <a:prstGeom prst="rect">
            <a:avLst/>
          </a:prstGeom>
        </p:spPr>
        <p:txBody>
          <a:bodyPr lIns="0" anchor="t" anchorCtr="0">
            <a:normAutofit/>
          </a:bodyPr>
          <a:lstStyle>
            <a:lvl1pPr>
              <a:defRPr sz="2400" b="1"/>
            </a:lvl1pPr>
          </a:lstStyle>
          <a:p>
            <a:r>
              <a:rPr lang="de-DE"/>
              <a:t>Mastertitelformat bearbeiten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4716057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3542B826-4D14-8C7C-4BA0-CA9B3260F53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>
            <a:lvl1pPr>
              <a:defRPr b="1"/>
            </a:lvl1pPr>
          </a:lstStyle>
          <a:p>
            <a:r>
              <a:rPr lang="de-DE"/>
              <a:t>Mastertitelformat bearbeiten</a:t>
            </a:r>
            <a:endParaRPr lang="ru-RU" dirty="0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0ADECF6-1C5B-6626-5F03-813DCB1FB5A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>
            <a:lvl1pPr>
              <a:buClr>
                <a:srgbClr val="2A86FF"/>
              </a:buClr>
              <a:defRPr/>
            </a:lvl1pPr>
            <a:lvl2pPr>
              <a:buClr>
                <a:srgbClr val="2A86FF"/>
              </a:buClr>
              <a:defRPr/>
            </a:lvl2pPr>
            <a:lvl3pPr>
              <a:buClr>
                <a:srgbClr val="2A86FF"/>
              </a:buClr>
              <a:defRPr/>
            </a:lvl3pPr>
            <a:lvl4pPr>
              <a:buClr>
                <a:srgbClr val="2A86FF"/>
              </a:buClr>
              <a:defRPr/>
            </a:lvl4pPr>
            <a:lvl5pPr>
              <a:buClr>
                <a:srgbClr val="2A86FF"/>
              </a:buClr>
              <a:defRPr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ru-RU" dirty="0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4859CD7-A89F-9FC2-AC70-A04C74FD76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54280D-1B54-4549-B004-D94B20C72A42}" type="datetimeFigureOut">
              <a:rPr lang="ru-RU" smtClean="0"/>
              <a:t>01.10.2025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ECB41CB-0FAF-A46D-C393-5E54ED055F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36A2B4C-0B11-009F-B743-7C14F3C3C2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903FFF-D8D0-44A8-86BF-5976868F675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6348098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Фон_без фон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ED34C4E-9492-139D-BE47-8888A85340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09565"/>
          </a:xfrm>
          <a:prstGeom prst="rect">
            <a:avLst/>
          </a:prstGeom>
        </p:spPr>
        <p:txBody>
          <a:bodyPr/>
          <a:lstStyle>
            <a:lvl1pPr>
              <a:defRPr sz="2400" b="1"/>
            </a:lvl1pPr>
          </a:lstStyle>
          <a:p>
            <a:r>
              <a:rPr lang="de-DE"/>
              <a:t>Mastertitelformat bearbeiten</a:t>
            </a:r>
            <a:endParaRPr lang="ru-RU" dirty="0"/>
          </a:p>
        </p:txBody>
      </p:sp>
      <p:sp>
        <p:nvSpPr>
          <p:cNvPr id="3" name="Таблица 12">
            <a:extLst>
              <a:ext uri="{FF2B5EF4-FFF2-40B4-BE49-F238E27FC236}">
                <a16:creationId xmlns:a16="http://schemas.microsoft.com/office/drawing/2014/main" id="{206BBAB6-DAC5-D721-3839-830C23AB079E}"/>
              </a:ext>
            </a:extLst>
          </p:cNvPr>
          <p:cNvSpPr>
            <a:spLocks noGrp="1"/>
          </p:cNvSpPr>
          <p:nvPr>
            <p:ph type="tbl" sz="quarter" idx="13"/>
          </p:nvPr>
        </p:nvSpPr>
        <p:spPr>
          <a:xfrm>
            <a:off x="854075" y="1085850"/>
            <a:ext cx="10610850" cy="4902200"/>
          </a:xfrm>
        </p:spPr>
        <p:txBody>
          <a:bodyPr/>
          <a:lstStyle/>
          <a:p>
            <a:r>
              <a:rPr lang="de-DE"/>
              <a:t>Tabelle durch Klicken auf Symbol hinzufügen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9359320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Фон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32249148-D622-4E99-A960-F47785DF59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>
            <a:lvl1pPr>
              <a:buClr>
                <a:srgbClr val="2A86FF"/>
              </a:buClr>
              <a:defRPr>
                <a:latin typeface="Montserrat" panose="00000500000000000000"/>
              </a:defRPr>
            </a:lvl1pPr>
            <a:lvl2pPr>
              <a:buClr>
                <a:srgbClr val="2A86FF"/>
              </a:buClr>
              <a:defRPr>
                <a:latin typeface="Montserrat" panose="00000500000000000000"/>
              </a:defRPr>
            </a:lvl2pPr>
            <a:lvl3pPr>
              <a:buClr>
                <a:srgbClr val="2A86FF"/>
              </a:buClr>
              <a:defRPr>
                <a:latin typeface="Montserrat" panose="00000500000000000000"/>
              </a:defRPr>
            </a:lvl3pPr>
            <a:lvl4pPr>
              <a:buClr>
                <a:srgbClr val="2A86FF"/>
              </a:buClr>
              <a:defRPr>
                <a:latin typeface="Montserrat" panose="00000500000000000000"/>
              </a:defRPr>
            </a:lvl4pPr>
            <a:lvl5pPr>
              <a:buClr>
                <a:srgbClr val="2A86FF"/>
              </a:buClr>
              <a:defRPr>
                <a:latin typeface="Montserrat" panose="00000500000000000000"/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ru-RU" dirty="0"/>
          </a:p>
        </p:txBody>
      </p:sp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1D3BE962-6791-4F30-BD9E-96B166CB38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rgbClr val="2A86FF"/>
                </a:solidFill>
                <a:latin typeface="+mj-lt"/>
              </a:defRPr>
            </a:lvl1pPr>
          </a:lstStyle>
          <a:p>
            <a:r>
              <a:rPr lang="de-DE"/>
              <a:t>Mastertitelformat bearbeiten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9651606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онтакт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C19CF4F-BAF9-43BA-B377-F07DEF8186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1" y="-60091"/>
            <a:ext cx="12207551" cy="6918091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709A858-427D-4B47-B2B7-B150999DFFC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48357"/>
          <a:stretch/>
        </p:blipFill>
        <p:spPr>
          <a:xfrm>
            <a:off x="-2" y="-91087"/>
            <a:ext cx="4710226" cy="6949087"/>
          </a:xfrm>
          <a:prstGeom prst="rect">
            <a:avLst/>
          </a:prstGeom>
        </p:spPr>
      </p:pic>
      <p:sp>
        <p:nvSpPr>
          <p:cNvPr id="7" name="Заголовок 1">
            <a:extLst>
              <a:ext uri="{FF2B5EF4-FFF2-40B4-BE49-F238E27FC236}">
                <a16:creationId xmlns:a16="http://schemas.microsoft.com/office/drawing/2014/main" id="{6361BE2B-5408-43F7-B13A-2750936B5EF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5325" y="490798"/>
            <a:ext cx="3586118" cy="691630"/>
          </a:xfrm>
          <a:prstGeom prst="rect">
            <a:avLst/>
          </a:prstGeom>
        </p:spPr>
        <p:txBody>
          <a:bodyPr lIns="0" anchor="t" anchorCtr="0">
            <a:normAutofit/>
          </a:bodyPr>
          <a:lstStyle>
            <a:lvl1pPr>
              <a:defRPr sz="2800" b="1"/>
            </a:lvl1pPr>
          </a:lstStyle>
          <a:p>
            <a:r>
              <a:rPr lang="ru-RU" dirty="0"/>
              <a:t>Контакты</a:t>
            </a:r>
          </a:p>
        </p:txBody>
      </p:sp>
      <p:sp>
        <p:nvSpPr>
          <p:cNvPr id="8" name="Текст 7">
            <a:extLst>
              <a:ext uri="{FF2B5EF4-FFF2-40B4-BE49-F238E27FC236}">
                <a16:creationId xmlns:a16="http://schemas.microsoft.com/office/drawing/2014/main" id="{5924A1E3-5238-4A0C-986E-F5430F46EF6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83234" y="1298694"/>
            <a:ext cx="3571875" cy="4640263"/>
          </a:xfrm>
        </p:spPr>
        <p:txBody>
          <a:bodyPr>
            <a:normAutofit/>
          </a:bodyPr>
          <a:lstStyle>
            <a:lvl1pPr marL="0" indent="0" algn="l">
              <a:lnSpc>
                <a:spcPct val="110000"/>
              </a:lnSpc>
              <a:spcBef>
                <a:spcPts val="800"/>
              </a:spcBef>
              <a:buFontTx/>
              <a:buNone/>
              <a:defRPr sz="1800">
                <a:latin typeface="+mn-lt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algn="l">
              <a:lnSpc>
                <a:spcPct val="110000"/>
              </a:lnSpc>
              <a:spcBef>
                <a:spcPts val="800"/>
              </a:spcBef>
            </a:pPr>
            <a:r>
              <a:rPr lang="en-US" sz="2400" kern="2200" dirty="0">
                <a:solidFill>
                  <a:srgbClr val="0089FF"/>
                </a:solidFill>
                <a:latin typeface="Montserrat Medium" panose="00000600000000000000" pitchFamily="2" charset="-52"/>
                <a:ea typeface="Helvetica Neue" panose="02000503000000020004" pitchFamily="2" charset="0"/>
                <a:cs typeface="Helvetica Neue" panose="02000503000000020004" pitchFamily="2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https://oblakoz.ru/</a:t>
            </a:r>
            <a:endParaRPr lang="en-US" sz="2400" kern="2200" dirty="0">
              <a:solidFill>
                <a:srgbClr val="0089FF"/>
              </a:solidFill>
              <a:latin typeface="Montserrat Medium" panose="00000600000000000000" pitchFamily="2" charset="-52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algn="l">
              <a:lnSpc>
                <a:spcPct val="110000"/>
              </a:lnSpc>
              <a:spcBef>
                <a:spcPts val="800"/>
              </a:spcBef>
            </a:pPr>
            <a:endParaRPr lang="en-US" sz="2400" kern="2200" dirty="0">
              <a:solidFill>
                <a:srgbClr val="404045"/>
              </a:solidFill>
              <a:latin typeface="Montserrat Medium" panose="00000600000000000000" pitchFamily="2" charset="-52"/>
              <a:ea typeface="Helvetica Neue Thin" panose="020B0403020202020204" pitchFamily="34" charset="0"/>
              <a:cs typeface="Helvetica Neue" panose="02000503000000020004" pitchFamily="2" charset="0"/>
            </a:endParaRPr>
          </a:p>
          <a:p>
            <a:pPr algn="l">
              <a:lnSpc>
                <a:spcPct val="110000"/>
              </a:lnSpc>
              <a:spcBef>
                <a:spcPts val="800"/>
              </a:spcBef>
            </a:pPr>
            <a:r>
              <a:rPr lang="ru-RU" sz="2000" dirty="0">
                <a:solidFill>
                  <a:schemeClr val="tx1"/>
                </a:solidFill>
                <a:latin typeface="Montserrat Medium" panose="00000600000000000000" pitchFamily="2" charset="-52"/>
                <a:ea typeface="Verdana" panose="020B0604030504040204" pitchFamily="34" charset="0"/>
              </a:rPr>
              <a:t>Контактный центр</a:t>
            </a:r>
          </a:p>
          <a:p>
            <a:pPr algn="l">
              <a:lnSpc>
                <a:spcPct val="110000"/>
              </a:lnSpc>
              <a:spcBef>
                <a:spcPts val="800"/>
              </a:spcBef>
            </a:pPr>
            <a:r>
              <a:rPr lang="ru-RU" sz="2000" dirty="0">
                <a:solidFill>
                  <a:schemeClr val="tx1"/>
                </a:solidFill>
                <a:latin typeface="Montserrat Medium" panose="00000600000000000000" pitchFamily="2" charset="-52"/>
                <a:ea typeface="Verdana" panose="020B0604030504040204" pitchFamily="34" charset="0"/>
              </a:rPr>
              <a:t>+7 (499) 322-07-57</a:t>
            </a:r>
          </a:p>
          <a:p>
            <a:pPr algn="l">
              <a:lnSpc>
                <a:spcPct val="110000"/>
              </a:lnSpc>
              <a:spcBef>
                <a:spcPts val="800"/>
              </a:spcBef>
            </a:pPr>
            <a:r>
              <a:rPr lang="en-US" sz="2000" dirty="0">
                <a:solidFill>
                  <a:schemeClr val="tx1"/>
                </a:solidFill>
                <a:latin typeface="Montserrat Medium" panose="00000600000000000000" pitchFamily="2" charset="-52"/>
                <a:ea typeface="Verdana" panose="020B0604030504040204" pitchFamily="34" charset="0"/>
              </a:rPr>
              <a:t>info@oblakoz.ru</a:t>
            </a:r>
          </a:p>
          <a:p>
            <a:pPr algn="l">
              <a:lnSpc>
                <a:spcPct val="110000"/>
              </a:lnSpc>
              <a:spcBef>
                <a:spcPts val="800"/>
              </a:spcBef>
            </a:pPr>
            <a:endParaRPr lang="en-US" sz="2000" dirty="0">
              <a:solidFill>
                <a:schemeClr val="tx1"/>
              </a:solidFill>
              <a:latin typeface="Montserrat Medium" panose="00000600000000000000" pitchFamily="2" charset="-52"/>
              <a:ea typeface="Verdana" panose="020B0604030504040204" pitchFamily="34" charset="0"/>
            </a:endParaRPr>
          </a:p>
          <a:p>
            <a:pPr algn="l">
              <a:lnSpc>
                <a:spcPct val="110000"/>
              </a:lnSpc>
              <a:spcBef>
                <a:spcPts val="800"/>
              </a:spcBef>
            </a:pPr>
            <a:r>
              <a:rPr lang="ru-RU" sz="2000" dirty="0">
                <a:solidFill>
                  <a:schemeClr val="tx1"/>
                </a:solidFill>
                <a:latin typeface="Montserrat Medium" panose="00000600000000000000" pitchFamily="2" charset="-52"/>
                <a:ea typeface="Verdana" panose="020B0604030504040204" pitchFamily="34" charset="0"/>
              </a:rPr>
              <a:t>Отдел заботы                          о пользователях</a:t>
            </a:r>
          </a:p>
          <a:p>
            <a:pPr algn="l">
              <a:lnSpc>
                <a:spcPct val="110000"/>
              </a:lnSpc>
              <a:spcBef>
                <a:spcPts val="800"/>
              </a:spcBef>
            </a:pPr>
            <a:r>
              <a:rPr lang="ru-RU" sz="2000" dirty="0">
                <a:solidFill>
                  <a:schemeClr val="tx1"/>
                </a:solidFill>
                <a:latin typeface="Montserrat Medium" panose="00000600000000000000" pitchFamily="2" charset="-52"/>
                <a:ea typeface="Verdana" panose="020B0604030504040204" pitchFamily="34" charset="0"/>
              </a:rPr>
              <a:t>+7 (499) 430-05-04</a:t>
            </a:r>
          </a:p>
          <a:p>
            <a:pPr algn="l">
              <a:lnSpc>
                <a:spcPct val="110000"/>
              </a:lnSpc>
              <a:spcBef>
                <a:spcPts val="800"/>
              </a:spcBef>
            </a:pPr>
            <a:r>
              <a:rPr lang="en-US" sz="2000" dirty="0">
                <a:latin typeface="Montserrat Medium" panose="00000600000000000000" pitchFamily="2" charset="-52"/>
                <a:ea typeface="Verdana" panose="020B0604030504040204" pitchFamily="34" charset="0"/>
              </a:rPr>
              <a:t>support@oblakoz.ru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6256059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Контакт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C19CF4F-BAF9-43BA-B377-F07DEF8186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1" y="-60091"/>
            <a:ext cx="12207551" cy="6918091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709A858-427D-4B47-B2B7-B150999DFFC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48357"/>
          <a:stretch/>
        </p:blipFill>
        <p:spPr>
          <a:xfrm>
            <a:off x="-2" y="-91087"/>
            <a:ext cx="4710226" cy="6949087"/>
          </a:xfrm>
          <a:prstGeom prst="rect">
            <a:avLst/>
          </a:prstGeom>
        </p:spPr>
      </p:pic>
      <p:sp>
        <p:nvSpPr>
          <p:cNvPr id="7" name="Заголовок 1">
            <a:extLst>
              <a:ext uri="{FF2B5EF4-FFF2-40B4-BE49-F238E27FC236}">
                <a16:creationId xmlns:a16="http://schemas.microsoft.com/office/drawing/2014/main" id="{6361BE2B-5408-43F7-B13A-2750936B5EF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5325" y="490798"/>
            <a:ext cx="3586118" cy="691630"/>
          </a:xfrm>
          <a:prstGeom prst="rect">
            <a:avLst/>
          </a:prstGeom>
        </p:spPr>
        <p:txBody>
          <a:bodyPr lIns="0" anchor="t" anchorCtr="0">
            <a:normAutofit/>
          </a:bodyPr>
          <a:lstStyle>
            <a:lvl1pPr>
              <a:defRPr sz="2800" b="1"/>
            </a:lvl1pPr>
          </a:lstStyle>
          <a:p>
            <a:r>
              <a:rPr lang="ru-RU" dirty="0"/>
              <a:t>Контакты</a:t>
            </a: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2BA65E0B-7D6D-4E40-91C6-27B50F1DD378}"/>
              </a:ext>
            </a:extLst>
          </p:cNvPr>
          <p:cNvSpPr/>
          <p:nvPr/>
        </p:nvSpPr>
        <p:spPr>
          <a:xfrm>
            <a:off x="612448" y="1414648"/>
            <a:ext cx="2959694" cy="40086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spcBef>
                <a:spcPts val="800"/>
              </a:spcBef>
            </a:pPr>
            <a:r>
              <a:rPr lang="en-US" sz="2000" kern="2200" dirty="0">
                <a:solidFill>
                  <a:srgbClr val="0089FF"/>
                </a:solidFill>
                <a:latin typeface="+mj-lt"/>
                <a:ea typeface="Helvetica Neue" panose="02000503000000020004" pitchFamily="2" charset="0"/>
                <a:cs typeface="Helvetica Neue" panose="02000503000000020004" pitchFamily="2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https://oblakoz.ru/</a:t>
            </a:r>
            <a:endParaRPr lang="en-US" sz="2000" kern="2200" dirty="0">
              <a:solidFill>
                <a:srgbClr val="0089FF"/>
              </a:solidFill>
              <a:latin typeface="+mj-lt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algn="l">
              <a:lnSpc>
                <a:spcPct val="110000"/>
              </a:lnSpc>
              <a:spcBef>
                <a:spcPts val="800"/>
              </a:spcBef>
            </a:pPr>
            <a:endParaRPr lang="en-US" sz="2000" kern="2200" dirty="0">
              <a:solidFill>
                <a:srgbClr val="404045"/>
              </a:solidFill>
              <a:latin typeface="+mj-lt"/>
              <a:ea typeface="Helvetica Neue Thin" panose="020B0403020202020204" pitchFamily="34" charset="0"/>
              <a:cs typeface="Helvetica Neue" panose="02000503000000020004" pitchFamily="2" charset="0"/>
            </a:endParaRPr>
          </a:p>
          <a:p>
            <a:pPr algn="l">
              <a:lnSpc>
                <a:spcPct val="110000"/>
              </a:lnSpc>
              <a:spcBef>
                <a:spcPts val="800"/>
              </a:spcBef>
            </a:pPr>
            <a:r>
              <a:rPr lang="ru-RU" sz="1800" dirty="0">
                <a:solidFill>
                  <a:schemeClr val="tx1"/>
                </a:solidFill>
                <a:latin typeface="+mj-lt"/>
                <a:ea typeface="Verdana" panose="020B0604030504040204" pitchFamily="34" charset="0"/>
              </a:rPr>
              <a:t>Контактный центр</a:t>
            </a:r>
          </a:p>
          <a:p>
            <a:pPr algn="l">
              <a:lnSpc>
                <a:spcPct val="110000"/>
              </a:lnSpc>
              <a:spcBef>
                <a:spcPts val="800"/>
              </a:spcBef>
            </a:pPr>
            <a:r>
              <a:rPr lang="ru-RU" sz="1800" dirty="0">
                <a:solidFill>
                  <a:schemeClr val="tx1"/>
                </a:solidFill>
                <a:latin typeface="+mj-lt"/>
                <a:ea typeface="Verdana" panose="020B0604030504040204" pitchFamily="34" charset="0"/>
              </a:rPr>
              <a:t>+7 (499) 322-07-57</a:t>
            </a:r>
          </a:p>
          <a:p>
            <a:pPr algn="l">
              <a:lnSpc>
                <a:spcPct val="110000"/>
              </a:lnSpc>
              <a:spcBef>
                <a:spcPts val="800"/>
              </a:spcBef>
            </a:pPr>
            <a:r>
              <a:rPr lang="en-US" sz="1800" dirty="0">
                <a:solidFill>
                  <a:schemeClr val="tx1"/>
                </a:solidFill>
                <a:latin typeface="+mj-lt"/>
                <a:ea typeface="Verdana" panose="020B0604030504040204" pitchFamily="34" charset="0"/>
              </a:rPr>
              <a:t>info@oblakoz.ru</a:t>
            </a:r>
          </a:p>
          <a:p>
            <a:pPr algn="l">
              <a:lnSpc>
                <a:spcPct val="110000"/>
              </a:lnSpc>
              <a:spcBef>
                <a:spcPts val="800"/>
              </a:spcBef>
            </a:pPr>
            <a:endParaRPr lang="en-US" sz="1800" dirty="0">
              <a:solidFill>
                <a:schemeClr val="tx1"/>
              </a:solidFill>
              <a:latin typeface="+mj-lt"/>
              <a:ea typeface="Verdana" panose="020B0604030504040204" pitchFamily="34" charset="0"/>
            </a:endParaRPr>
          </a:p>
          <a:p>
            <a:pPr algn="l">
              <a:lnSpc>
                <a:spcPct val="110000"/>
              </a:lnSpc>
              <a:spcBef>
                <a:spcPts val="800"/>
              </a:spcBef>
            </a:pPr>
            <a:r>
              <a:rPr lang="ru-RU" sz="1800" dirty="0">
                <a:solidFill>
                  <a:schemeClr val="tx1"/>
                </a:solidFill>
                <a:latin typeface="+mj-lt"/>
                <a:ea typeface="Verdana" panose="020B0604030504040204" pitchFamily="34" charset="0"/>
              </a:rPr>
              <a:t>Отдел заботы                          о пользователях</a:t>
            </a:r>
          </a:p>
          <a:p>
            <a:pPr algn="l">
              <a:lnSpc>
                <a:spcPct val="110000"/>
              </a:lnSpc>
              <a:spcBef>
                <a:spcPts val="800"/>
              </a:spcBef>
            </a:pPr>
            <a:r>
              <a:rPr lang="ru-RU" sz="1800" dirty="0">
                <a:solidFill>
                  <a:schemeClr val="tx1"/>
                </a:solidFill>
                <a:latin typeface="+mj-lt"/>
                <a:ea typeface="Verdana" panose="020B0604030504040204" pitchFamily="34" charset="0"/>
              </a:rPr>
              <a:t>+7 (499) 430-05-04</a:t>
            </a:r>
          </a:p>
          <a:p>
            <a:pPr algn="l">
              <a:lnSpc>
                <a:spcPct val="110000"/>
              </a:lnSpc>
              <a:spcBef>
                <a:spcPts val="800"/>
              </a:spcBef>
            </a:pPr>
            <a:r>
              <a:rPr lang="en-US" sz="1800" dirty="0">
                <a:latin typeface="+mj-lt"/>
                <a:ea typeface="Verdana" panose="020B0604030504040204" pitchFamily="34" charset="0"/>
              </a:rPr>
              <a:t>support@oblakoz.ru</a:t>
            </a:r>
            <a:endParaRPr lang="ru-RU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65544824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Nur Titel 111">
    <p:bg>
      <p:bgPr>
        <a:solidFill>
          <a:schemeClr val="accent5">
            <a:lumMod val="20000"/>
            <a:lumOff val="80000"/>
            <a:alpha val="51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2567" y="0"/>
            <a:ext cx="10515600" cy="1325563"/>
          </a:xfr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de-DE" dirty="0"/>
              <a:t>Mastertitelformat bearbeiten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AF9B6A-2D05-2023-588F-886A06447F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64066" y="6356350"/>
            <a:ext cx="463502" cy="365125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4F903FFF-D8D0-44A8-86BF-5976868F6759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9229755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Фон_без фона">
  <p:cSld name="1_Фон_без фона"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446645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0F4FE7FE-6FB0-F8A3-42B2-632A3CF044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1520" y="1501541"/>
            <a:ext cx="5342021" cy="4675422"/>
          </a:xfrm>
        </p:spPr>
        <p:txBody>
          <a:bodyPr/>
          <a:lstStyle>
            <a:lvl1pPr>
              <a:buClr>
                <a:srgbClr val="2A86FF"/>
              </a:buClr>
              <a:defRPr/>
            </a:lvl1pPr>
            <a:lvl2pPr>
              <a:buClr>
                <a:srgbClr val="2A86FF"/>
              </a:buClr>
              <a:defRPr/>
            </a:lvl2pPr>
            <a:lvl3pPr>
              <a:buClr>
                <a:srgbClr val="2A86FF"/>
              </a:buClr>
              <a:defRPr/>
            </a:lvl3pPr>
            <a:lvl4pPr>
              <a:buClr>
                <a:srgbClr val="2A86FF"/>
              </a:buClr>
              <a:defRPr/>
            </a:lvl4pPr>
            <a:lvl5pPr>
              <a:buClr>
                <a:srgbClr val="2A86FF"/>
              </a:buClr>
              <a:defRPr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ru-RU" dirty="0"/>
          </a:p>
        </p:txBody>
      </p:sp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6C3FC58D-EF25-485C-8C32-263F05D93E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490798"/>
            <a:ext cx="10515600" cy="691630"/>
          </a:xfrm>
          <a:prstGeom prst="rect">
            <a:avLst/>
          </a:prstGeom>
        </p:spPr>
        <p:txBody>
          <a:bodyPr lIns="0" anchor="t" anchorCtr="0">
            <a:normAutofit/>
          </a:bodyPr>
          <a:lstStyle>
            <a:lvl1pPr>
              <a:defRPr sz="2400" b="1"/>
            </a:lvl1pPr>
          </a:lstStyle>
          <a:p>
            <a:r>
              <a:rPr lang="de-DE"/>
              <a:t>Mastertitelformat bearbeiten</a:t>
            </a:r>
            <a:endParaRPr lang="ru-RU" dirty="0"/>
          </a:p>
        </p:txBody>
      </p:sp>
      <p:sp>
        <p:nvSpPr>
          <p:cNvPr id="10" name="Рисунок 9">
            <a:extLst>
              <a:ext uri="{FF2B5EF4-FFF2-40B4-BE49-F238E27FC236}">
                <a16:creationId xmlns:a16="http://schemas.microsoft.com/office/drawing/2014/main" id="{D2DC1C26-3853-485E-9BA8-E261240C4E87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347776" y="1511166"/>
            <a:ext cx="5328000" cy="4581625"/>
          </a:xfrm>
          <a:prstGeom prst="roundRect">
            <a:avLst>
              <a:gd name="adj" fmla="val 5761"/>
            </a:avLst>
          </a:prstGeom>
          <a:solidFill>
            <a:schemeClr val="bg1"/>
          </a:solidFill>
          <a:effectLst>
            <a:outerShdw blurRad="317500" dist="50800" algn="ctr" rotWithShape="0">
              <a:schemeClr val="tx2">
                <a:lumMod val="90000"/>
              </a:schemeClr>
            </a:outerShdw>
          </a:effectLst>
        </p:spPr>
        <p:txBody>
          <a:bodyPr lIns="0" tIns="0" rIns="0" bIns="36000" anchor="b" anchorCtr="1"/>
          <a:lstStyle>
            <a:lvl1pPr marL="0" indent="0">
              <a:buNone/>
              <a:defRPr/>
            </a:lvl1pPr>
          </a:lstStyle>
          <a:p>
            <a:r>
              <a:rPr lang="de-DE"/>
              <a:t>Bild durch Klicken auf Symbol hinzufügen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887753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6C3FC58D-EF25-485C-8C32-263F05D93E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490798"/>
            <a:ext cx="10515600" cy="691630"/>
          </a:xfrm>
          <a:prstGeom prst="rect">
            <a:avLst/>
          </a:prstGeom>
        </p:spPr>
        <p:txBody>
          <a:bodyPr lIns="0" anchor="t" anchorCtr="0">
            <a:normAutofit/>
          </a:bodyPr>
          <a:lstStyle>
            <a:lvl1pPr>
              <a:defRPr sz="2400" b="1"/>
            </a:lvl1pPr>
          </a:lstStyle>
          <a:p>
            <a:r>
              <a:rPr lang="de-DE"/>
              <a:t>Mastertitelformat bearbeiten</a:t>
            </a:r>
            <a:endParaRPr lang="ru-RU" dirty="0"/>
          </a:p>
        </p:txBody>
      </p:sp>
      <p:sp>
        <p:nvSpPr>
          <p:cNvPr id="10" name="Рисунок 9">
            <a:extLst>
              <a:ext uri="{FF2B5EF4-FFF2-40B4-BE49-F238E27FC236}">
                <a16:creationId xmlns:a16="http://schemas.microsoft.com/office/drawing/2014/main" id="{D2DC1C26-3853-485E-9BA8-E261240C4E87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347776" y="1511166"/>
            <a:ext cx="5328000" cy="4581625"/>
          </a:xfrm>
          <a:prstGeom prst="roundRect">
            <a:avLst>
              <a:gd name="adj" fmla="val 5761"/>
            </a:avLst>
          </a:prstGeom>
          <a:solidFill>
            <a:schemeClr val="bg1"/>
          </a:solidFill>
          <a:effectLst>
            <a:outerShdw blurRad="317500" dist="50800" algn="ctr" rotWithShape="0">
              <a:schemeClr val="tx2">
                <a:lumMod val="90000"/>
              </a:schemeClr>
            </a:outerShdw>
          </a:effectLst>
        </p:spPr>
        <p:txBody>
          <a:bodyPr lIns="0" tIns="0" rIns="0" bIns="36000" anchor="b" anchorCtr="1"/>
          <a:lstStyle>
            <a:lvl1pPr marL="0" indent="0">
              <a:buNone/>
              <a:defRPr/>
            </a:lvl1pPr>
          </a:lstStyle>
          <a:p>
            <a:r>
              <a:rPr lang="de-DE"/>
              <a:t>Bild durch Klicken auf Symbol hinzufügen</a:t>
            </a:r>
            <a:endParaRPr lang="ru-RU" dirty="0"/>
          </a:p>
        </p:txBody>
      </p:sp>
      <p:sp>
        <p:nvSpPr>
          <p:cNvPr id="5" name="Рисунок 9">
            <a:extLst>
              <a:ext uri="{FF2B5EF4-FFF2-40B4-BE49-F238E27FC236}">
                <a16:creationId xmlns:a16="http://schemas.microsoft.com/office/drawing/2014/main" id="{1DC2554C-7285-4B97-A712-F8AD62F697CB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58176" y="1511166"/>
            <a:ext cx="5328000" cy="4581625"/>
          </a:xfrm>
          <a:prstGeom prst="roundRect">
            <a:avLst>
              <a:gd name="adj" fmla="val 5761"/>
            </a:avLst>
          </a:prstGeom>
          <a:solidFill>
            <a:schemeClr val="bg1"/>
          </a:solidFill>
          <a:effectLst>
            <a:outerShdw blurRad="317500" dist="50800" algn="ctr" rotWithShape="0">
              <a:schemeClr val="tx2">
                <a:lumMod val="90000"/>
              </a:schemeClr>
            </a:outerShdw>
          </a:effectLst>
        </p:spPr>
        <p:txBody>
          <a:bodyPr lIns="0" tIns="0" rIns="0" bIns="36000" anchor="b" anchorCtr="1"/>
          <a:lstStyle>
            <a:lvl1pPr marL="0" indent="0">
              <a:buNone/>
              <a:defRPr/>
            </a:lvl1pPr>
          </a:lstStyle>
          <a:p>
            <a:r>
              <a:rPr lang="de-DE"/>
              <a:t>Bild durch Klicken auf Symbol hinzufügen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220346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2E4D1C4-3A69-F95D-145E-3F88C07B09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490798"/>
            <a:ext cx="10515600" cy="691630"/>
          </a:xfrm>
          <a:prstGeom prst="rect">
            <a:avLst/>
          </a:prstGeom>
        </p:spPr>
        <p:txBody>
          <a:bodyPr lIns="0" anchor="t" anchorCtr="0">
            <a:normAutofit/>
          </a:bodyPr>
          <a:lstStyle>
            <a:lvl1pPr>
              <a:defRPr sz="2400" b="1"/>
            </a:lvl1pPr>
          </a:lstStyle>
          <a:p>
            <a:r>
              <a:rPr lang="de-DE" dirty="0"/>
              <a:t>Mastertitelformat bearbeiten</a:t>
            </a:r>
            <a:endParaRPr lang="ru-RU" dirty="0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5B002DF-DAA9-1EF9-396B-38E8FC2074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57991849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38">
          <p15:clr>
            <a:srgbClr val="FBAE40"/>
          </p15:clr>
        </p15:guide>
        <p15:guide id="2" orient="horz" pos="527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A97259BC-D702-ACB9-0574-A6E610D2345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buClr>
                <a:srgbClr val="2A86FF"/>
              </a:buClr>
              <a:defRPr/>
            </a:lvl1pPr>
            <a:lvl2pPr>
              <a:buClr>
                <a:srgbClr val="2A86FF"/>
              </a:buClr>
              <a:defRPr/>
            </a:lvl2pPr>
            <a:lvl3pPr>
              <a:buClr>
                <a:srgbClr val="2A86FF"/>
              </a:buClr>
              <a:defRPr/>
            </a:lvl3pPr>
            <a:lvl4pPr>
              <a:buClr>
                <a:srgbClr val="2A86FF"/>
              </a:buClr>
              <a:defRPr/>
            </a:lvl4pPr>
            <a:lvl5pPr>
              <a:buClr>
                <a:srgbClr val="2A86FF"/>
              </a:buClr>
              <a:defRPr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ru-RU" dirty="0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D715F65-AFD3-C171-0195-191224450F6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ru-RU"/>
          </a:p>
        </p:txBody>
      </p:sp>
      <p:sp>
        <p:nvSpPr>
          <p:cNvPr id="9" name="Заголовок 1">
            <a:extLst>
              <a:ext uri="{FF2B5EF4-FFF2-40B4-BE49-F238E27FC236}">
                <a16:creationId xmlns:a16="http://schemas.microsoft.com/office/drawing/2014/main" id="{21290403-9DCF-45AE-8EBE-8B41A8A38A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490798"/>
            <a:ext cx="10515600" cy="691630"/>
          </a:xfrm>
          <a:prstGeom prst="rect">
            <a:avLst/>
          </a:prstGeom>
        </p:spPr>
        <p:txBody>
          <a:bodyPr lIns="0" anchor="t" anchorCtr="0">
            <a:normAutofit/>
          </a:bodyPr>
          <a:lstStyle>
            <a:lvl1pPr>
              <a:defRPr sz="2400" b="1"/>
            </a:lvl1pPr>
          </a:lstStyle>
          <a:p>
            <a:r>
              <a:rPr lang="de-DE" dirty="0"/>
              <a:t>Mastertitelformat bearbeiten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565079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>
            <a:extLst>
              <a:ext uri="{FF2B5EF4-FFF2-40B4-BE49-F238E27FC236}">
                <a16:creationId xmlns:a16="http://schemas.microsoft.com/office/drawing/2014/main" id="{A2928B2E-0146-CD32-8B0A-28FD687B2B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2000" b="1">
                <a:solidFill>
                  <a:srgbClr val="2A86FF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FEB02124-7188-DBAD-2E8A-AFE9E4C1CAC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ru-RU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844D882B-1DB8-795F-68B7-91B6253A63E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sz="2000" b="1">
                <a:solidFill>
                  <a:srgbClr val="2A86FF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BB00FC58-FA17-A776-B830-657D87C7609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ru-RU"/>
          </a:p>
        </p:txBody>
      </p:sp>
      <p:sp>
        <p:nvSpPr>
          <p:cNvPr id="11" name="Заголовок 1">
            <a:extLst>
              <a:ext uri="{FF2B5EF4-FFF2-40B4-BE49-F238E27FC236}">
                <a16:creationId xmlns:a16="http://schemas.microsoft.com/office/drawing/2014/main" id="{3252AF44-4EA3-4CCE-B0FC-6B37C9786F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490798"/>
            <a:ext cx="10515600" cy="691630"/>
          </a:xfrm>
          <a:prstGeom prst="rect">
            <a:avLst/>
          </a:prstGeom>
        </p:spPr>
        <p:txBody>
          <a:bodyPr lIns="0" anchor="t" anchorCtr="0">
            <a:normAutofit/>
          </a:bodyPr>
          <a:lstStyle>
            <a:lvl1pPr>
              <a:defRPr sz="2800" b="1"/>
            </a:lvl1pPr>
          </a:lstStyle>
          <a:p>
            <a:r>
              <a:rPr lang="de-DE"/>
              <a:t>Mastertitelformat bearbeiten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032938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Объект 2">
            <a:extLst>
              <a:ext uri="{FF2B5EF4-FFF2-40B4-BE49-F238E27FC236}">
                <a16:creationId xmlns:a16="http://schemas.microsoft.com/office/drawing/2014/main" id="{6E0259D5-2292-42BF-A6E3-6D56000667EA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570739" y="1200150"/>
            <a:ext cx="10047432" cy="3970338"/>
          </a:xfrm>
          <a:prstGeom prst="roundRect">
            <a:avLst>
              <a:gd name="adj" fmla="val 6407"/>
            </a:avLst>
          </a:prstGeom>
          <a:solidFill>
            <a:schemeClr val="bg1"/>
          </a:solidFill>
          <a:effectLst>
            <a:softEdge rad="0"/>
          </a:effectLst>
        </p:spPr>
        <p:txBody>
          <a:bodyPr>
            <a:noAutofit/>
          </a:bodyPr>
          <a:lstStyle>
            <a:lvl1pPr marL="228600" indent="-228600">
              <a:buClr>
                <a:srgbClr val="2A86FF"/>
              </a:buClr>
              <a:buFont typeface="Verdana" panose="020B0604030504040204" pitchFamily="34" charset="0"/>
              <a:buChar char="●"/>
              <a:defRPr/>
            </a:lvl1pPr>
            <a:lvl2pPr marL="285750" indent="-285750">
              <a:buClr>
                <a:srgbClr val="2A86FF"/>
              </a:buClr>
              <a:buFont typeface="Verdana" panose="020B0604030504040204" pitchFamily="34" charset="0"/>
              <a:buChar char="●"/>
              <a:defRPr/>
            </a:lvl2pPr>
            <a:lvl3pPr marL="285750" indent="-285750">
              <a:buClr>
                <a:srgbClr val="2A86FF"/>
              </a:buClr>
              <a:buFont typeface="Verdana" panose="020B0604030504040204" pitchFamily="34" charset="0"/>
              <a:buChar char="●"/>
              <a:defRPr/>
            </a:lvl3pPr>
            <a:lvl4pPr marL="285750" indent="-285750">
              <a:buClr>
                <a:srgbClr val="2A86FF"/>
              </a:buClr>
              <a:buFont typeface="Verdana" panose="020B0604030504040204" pitchFamily="34" charset="0"/>
              <a:buChar char="●"/>
              <a:defRPr/>
            </a:lvl4pPr>
            <a:lvl5pPr marL="285750" indent="-285750">
              <a:buClr>
                <a:srgbClr val="2A86FF"/>
              </a:buClr>
              <a:buFont typeface="Verdana" panose="020B0604030504040204" pitchFamily="34" charset="0"/>
              <a:buChar char="●"/>
              <a:defRPr/>
            </a:lvl5pPr>
          </a:lstStyle>
          <a:p>
            <a:pPr marL="0" lvl="0" indent="0">
              <a:lnSpc>
                <a:spcPct val="100000"/>
              </a:lnSpc>
              <a:buNone/>
            </a:pPr>
            <a:r>
              <a:rPr lang="de-DE" sz="1800">
                <a:latin typeface="Montserrat" panose="00000500000000000000" pitchFamily="2" charset="0"/>
              </a:rPr>
              <a:t>Mastertextformat bearbeiten</a:t>
            </a:r>
          </a:p>
        </p:txBody>
      </p:sp>
      <p:sp>
        <p:nvSpPr>
          <p:cNvPr id="8" name="Объект 2">
            <a:extLst>
              <a:ext uri="{FF2B5EF4-FFF2-40B4-BE49-F238E27FC236}">
                <a16:creationId xmlns:a16="http://schemas.microsoft.com/office/drawing/2014/main" id="{82FCE8DA-2681-4566-93D8-7E72D8CE0FAF}"/>
              </a:ext>
            </a:extLst>
          </p:cNvPr>
          <p:cNvSpPr txBox="1">
            <a:spLocks/>
          </p:cNvSpPr>
          <p:nvPr/>
        </p:nvSpPr>
        <p:spPr>
          <a:xfrm>
            <a:off x="908284" y="2135370"/>
            <a:ext cx="10504487" cy="3035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dirty="0"/>
          </a:p>
        </p:txBody>
      </p:sp>
      <p:sp>
        <p:nvSpPr>
          <p:cNvPr id="11" name="Заголовок 1">
            <a:extLst>
              <a:ext uri="{FF2B5EF4-FFF2-40B4-BE49-F238E27FC236}">
                <a16:creationId xmlns:a16="http://schemas.microsoft.com/office/drawing/2014/main" id="{708C0E4F-DCF1-4108-86E2-DC06C62805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490798"/>
            <a:ext cx="10515600" cy="691630"/>
          </a:xfrm>
          <a:prstGeom prst="rect">
            <a:avLst/>
          </a:prstGeom>
        </p:spPr>
        <p:txBody>
          <a:bodyPr lIns="0" anchor="t" anchorCtr="0">
            <a:normAutofit/>
          </a:bodyPr>
          <a:lstStyle>
            <a:lvl1pPr>
              <a:defRPr sz="2800" b="1"/>
            </a:lvl1pPr>
          </a:lstStyle>
          <a:p>
            <a:r>
              <a:rPr lang="de-DE"/>
              <a:t>Mastertitelformat bearbeiten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70152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uiExpand="1" build="p"/>
    </p:bldLst>
  </p:timing>
  <p:extLst>
    <p:ext uri="{DCECCB84-F9BA-43D5-87BE-67443E8EF086}">
      <p15:sldGuideLst xmlns:p15="http://schemas.microsoft.com/office/powerpoint/2012/main">
        <p15:guide id="1" pos="370">
          <p15:clr>
            <a:srgbClr val="FBAE40"/>
          </p15:clr>
        </p15:guide>
        <p15:guide id="2" orient="horz" pos="504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6046412C-DC08-425E-81F4-DF2964F5E3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903FFF-D8D0-44A8-86BF-5976868F6759}" type="slidenum">
              <a:rPr lang="ru-RU" smtClean="0"/>
              <a:t>‹#›</a:t>
            </a:fld>
            <a:endParaRPr lang="ru-RU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A75E315-3B86-43D2-A615-ECF9506A49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37310" y="4344165"/>
            <a:ext cx="8117380" cy="1978574"/>
          </a:xfrm>
          <a:prstGeom prst="rect">
            <a:avLst/>
          </a:prstGeom>
        </p:spPr>
      </p:pic>
      <p:sp>
        <p:nvSpPr>
          <p:cNvPr id="8" name="Объект 2">
            <a:extLst>
              <a:ext uri="{FF2B5EF4-FFF2-40B4-BE49-F238E27FC236}">
                <a16:creationId xmlns:a16="http://schemas.microsoft.com/office/drawing/2014/main" id="{F2726439-67D3-4F56-82EC-883F54DBB8F5}"/>
              </a:ext>
            </a:extLst>
          </p:cNvPr>
          <p:cNvSpPr txBox="1">
            <a:spLocks/>
          </p:cNvSpPr>
          <p:nvPr/>
        </p:nvSpPr>
        <p:spPr>
          <a:xfrm>
            <a:off x="2127903" y="4378867"/>
            <a:ext cx="3888336" cy="624118"/>
          </a:xfrm>
          <a:prstGeom prst="roundRect">
            <a:avLst/>
          </a:prstGeom>
          <a:noFill/>
          <a:effectLst/>
        </p:spPr>
        <p:txBody>
          <a:bodyPr vert="horz" lIns="91440" tIns="45720" rIns="91440" bIns="45720" rtlCol="0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r>
              <a:rPr lang="ru-RU" sz="1800" b="1" dirty="0">
                <a:solidFill>
                  <a:srgbClr val="2A86FF"/>
                </a:solidFill>
                <a:latin typeface="Montserrat" panose="00000500000000000000" pitchFamily="2" charset="0"/>
              </a:rPr>
              <a:t>Год издания</a:t>
            </a:r>
            <a:r>
              <a:rPr lang="en-US" sz="1800" b="1" dirty="0">
                <a:solidFill>
                  <a:srgbClr val="2A86FF"/>
                </a:solidFill>
                <a:latin typeface="Montserrat" panose="00000500000000000000" pitchFamily="2" charset="0"/>
              </a:rPr>
              <a:t> </a:t>
            </a:r>
            <a:endParaRPr lang="ru-RU" sz="1800" b="1" dirty="0">
              <a:solidFill>
                <a:srgbClr val="2A86FF"/>
              </a:solidFill>
              <a:latin typeface="Montserrat" panose="00000500000000000000" pitchFamily="2" charset="0"/>
            </a:endParaRPr>
          </a:p>
          <a:p>
            <a:pPr marL="0" indent="0" algn="ctr">
              <a:lnSpc>
                <a:spcPct val="100000"/>
              </a:lnSpc>
              <a:buNone/>
            </a:pPr>
            <a:r>
              <a:rPr lang="ru-RU" sz="1800" b="1" dirty="0">
                <a:solidFill>
                  <a:srgbClr val="2A86FF"/>
                </a:solidFill>
                <a:latin typeface="Montserrat" panose="00000500000000000000" pitchFamily="2" charset="0"/>
              </a:rPr>
              <a:t>ФП ЭОР</a:t>
            </a:r>
          </a:p>
        </p:txBody>
      </p:sp>
      <p:sp>
        <p:nvSpPr>
          <p:cNvPr id="9" name="Объект 2">
            <a:extLst>
              <a:ext uri="{FF2B5EF4-FFF2-40B4-BE49-F238E27FC236}">
                <a16:creationId xmlns:a16="http://schemas.microsoft.com/office/drawing/2014/main" id="{BE6D9718-3D14-4D72-8305-0B7D207011E8}"/>
              </a:ext>
            </a:extLst>
          </p:cNvPr>
          <p:cNvSpPr txBox="1">
            <a:spLocks/>
          </p:cNvSpPr>
          <p:nvPr/>
        </p:nvSpPr>
        <p:spPr>
          <a:xfrm>
            <a:off x="6101696" y="4344165"/>
            <a:ext cx="3973795" cy="714609"/>
          </a:xfrm>
          <a:prstGeom prst="roundRect">
            <a:avLst/>
          </a:prstGeom>
          <a:noFill/>
          <a:effectLst/>
        </p:spPr>
        <p:txBody>
          <a:bodyPr vert="horz" lIns="91440" tIns="45720" rIns="91440" bIns="45720" rtlCol="0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r>
              <a:rPr lang="ru-RU" sz="1800" b="1" dirty="0">
                <a:solidFill>
                  <a:srgbClr val="2A86FF"/>
                </a:solidFill>
                <a:latin typeface="Montserrat" panose="00000500000000000000" pitchFamily="2" charset="0"/>
              </a:rPr>
              <a:t>Количество ЭОР</a:t>
            </a:r>
            <a:r>
              <a:rPr lang="en-US" sz="1800" b="1" dirty="0">
                <a:solidFill>
                  <a:srgbClr val="2A86FF"/>
                </a:solidFill>
                <a:latin typeface="Montserrat" panose="00000500000000000000" pitchFamily="2" charset="0"/>
              </a:rPr>
              <a:t> </a:t>
            </a:r>
            <a:endParaRPr lang="ru-RU" sz="1800" b="1" dirty="0">
              <a:solidFill>
                <a:srgbClr val="2A86FF"/>
              </a:solidFill>
              <a:latin typeface="Montserrat" panose="00000500000000000000" pitchFamily="2" charset="0"/>
            </a:endParaRPr>
          </a:p>
          <a:p>
            <a:pPr marL="0" indent="0" algn="ctr">
              <a:lnSpc>
                <a:spcPct val="100000"/>
              </a:lnSpc>
              <a:buNone/>
            </a:pPr>
            <a:r>
              <a:rPr lang="ru-RU" sz="1800" b="1" dirty="0">
                <a:solidFill>
                  <a:srgbClr val="2A86FF"/>
                </a:solidFill>
                <a:latin typeface="Montserrat" panose="00000500000000000000" pitchFamily="2" charset="0"/>
              </a:rPr>
              <a:t>«Облако знаний»</a:t>
            </a:r>
          </a:p>
        </p:txBody>
      </p:sp>
      <p:sp>
        <p:nvSpPr>
          <p:cNvPr id="16" name="Прямоугольник: скругленные углы 15">
            <a:extLst>
              <a:ext uri="{FF2B5EF4-FFF2-40B4-BE49-F238E27FC236}">
                <a16:creationId xmlns:a16="http://schemas.microsoft.com/office/drawing/2014/main" id="{2A42CA9B-7E36-4361-A20D-C282E3D06762}"/>
              </a:ext>
            </a:extLst>
          </p:cNvPr>
          <p:cNvSpPr/>
          <p:nvPr/>
        </p:nvSpPr>
        <p:spPr>
          <a:xfrm>
            <a:off x="2106662" y="1638953"/>
            <a:ext cx="2539673" cy="440282"/>
          </a:xfrm>
          <a:prstGeom prst="roundRect">
            <a:avLst/>
          </a:prstGeom>
          <a:solidFill>
            <a:schemeClr val="bg1"/>
          </a:solidFill>
          <a:ln>
            <a:solidFill>
              <a:srgbClr val="E6EEF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396000">
              <a:tabLst>
                <a:tab pos="360000" algn="l"/>
              </a:tabLst>
            </a:pPr>
            <a:r>
              <a:rPr lang="ru-RU" sz="1600" dirty="0">
                <a:solidFill>
                  <a:schemeClr val="bg1"/>
                </a:solidFill>
                <a:latin typeface="Montserrat" panose="00000500000000000000" pitchFamily="2" charset="-52"/>
              </a:rPr>
              <a:t>		</a:t>
            </a:r>
            <a:r>
              <a:rPr lang="ru-RU" sz="1600" dirty="0">
                <a:solidFill>
                  <a:schemeClr val="tx1"/>
                </a:solidFill>
                <a:latin typeface="Montserrat" panose="00000500000000000000" pitchFamily="2" charset="-52"/>
              </a:rPr>
              <a:t> Русский язык</a:t>
            </a:r>
            <a:endParaRPr lang="ru-RU" sz="1600" dirty="0">
              <a:solidFill>
                <a:schemeClr val="tx1"/>
              </a:solidFill>
            </a:endParaRPr>
          </a:p>
        </p:txBody>
      </p:sp>
      <p:sp>
        <p:nvSpPr>
          <p:cNvPr id="17" name="Прямоугольник: скругленные углы 16">
            <a:extLst>
              <a:ext uri="{FF2B5EF4-FFF2-40B4-BE49-F238E27FC236}">
                <a16:creationId xmlns:a16="http://schemas.microsoft.com/office/drawing/2014/main" id="{8CE94884-907E-4884-8EC5-A9E4D9598982}"/>
              </a:ext>
            </a:extLst>
          </p:cNvPr>
          <p:cNvSpPr/>
          <p:nvPr/>
        </p:nvSpPr>
        <p:spPr>
          <a:xfrm>
            <a:off x="2106662" y="2149147"/>
            <a:ext cx="2539673" cy="440282"/>
          </a:xfrm>
          <a:prstGeom prst="roundRect">
            <a:avLst/>
          </a:prstGeom>
          <a:solidFill>
            <a:schemeClr val="bg1"/>
          </a:solidFill>
          <a:ln>
            <a:solidFill>
              <a:srgbClr val="E6EEF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76000" rIns="0" rtlCol="0" anchor="ctr"/>
          <a:lstStyle/>
          <a:p>
            <a:pPr algn="l" defTabSz="396000">
              <a:tabLst>
                <a:tab pos="360000" algn="l"/>
              </a:tabLst>
            </a:pPr>
            <a:r>
              <a:rPr lang="ru-RU" sz="1600" dirty="0">
                <a:solidFill>
                  <a:schemeClr val="tx1"/>
                </a:solidFill>
                <a:latin typeface="Montserrat" panose="00000500000000000000" pitchFamily="2" charset="-52"/>
              </a:rPr>
              <a:t>Английский язык</a:t>
            </a:r>
            <a:endParaRPr lang="ru-RU" sz="1600" dirty="0">
              <a:solidFill>
                <a:schemeClr val="tx1"/>
              </a:solidFill>
            </a:endParaRPr>
          </a:p>
        </p:txBody>
      </p:sp>
      <p:sp>
        <p:nvSpPr>
          <p:cNvPr id="18" name="Прямоугольник: скругленные углы 17">
            <a:extLst>
              <a:ext uri="{FF2B5EF4-FFF2-40B4-BE49-F238E27FC236}">
                <a16:creationId xmlns:a16="http://schemas.microsoft.com/office/drawing/2014/main" id="{5E8CDD5C-FDB7-45D9-8F2D-DF119D0D5099}"/>
              </a:ext>
            </a:extLst>
          </p:cNvPr>
          <p:cNvSpPr/>
          <p:nvPr/>
        </p:nvSpPr>
        <p:spPr>
          <a:xfrm>
            <a:off x="2106662" y="2659341"/>
            <a:ext cx="2539673" cy="440282"/>
          </a:xfrm>
          <a:prstGeom prst="roundRect">
            <a:avLst/>
          </a:prstGeom>
          <a:solidFill>
            <a:schemeClr val="bg1"/>
          </a:solidFill>
          <a:ln>
            <a:solidFill>
              <a:srgbClr val="E6EEF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396000">
              <a:tabLst>
                <a:tab pos="360000" algn="l"/>
              </a:tabLst>
            </a:pPr>
            <a:r>
              <a:rPr lang="ru-RU" sz="1600" dirty="0">
                <a:solidFill>
                  <a:schemeClr val="tx1"/>
                </a:solidFill>
                <a:latin typeface="Montserrat" panose="00000500000000000000" pitchFamily="2" charset="-52"/>
              </a:rPr>
              <a:t>		 История</a:t>
            </a:r>
            <a:endParaRPr lang="ru-RU" sz="1600" dirty="0">
              <a:solidFill>
                <a:schemeClr val="tx1"/>
              </a:solidFill>
            </a:endParaRPr>
          </a:p>
        </p:txBody>
      </p:sp>
      <p:sp>
        <p:nvSpPr>
          <p:cNvPr id="19" name="Прямоугольник: скругленные углы 18">
            <a:extLst>
              <a:ext uri="{FF2B5EF4-FFF2-40B4-BE49-F238E27FC236}">
                <a16:creationId xmlns:a16="http://schemas.microsoft.com/office/drawing/2014/main" id="{3DA1DA3A-4033-4E19-B0D0-8C58C201CB95}"/>
              </a:ext>
            </a:extLst>
          </p:cNvPr>
          <p:cNvSpPr/>
          <p:nvPr/>
        </p:nvSpPr>
        <p:spPr>
          <a:xfrm>
            <a:off x="2106662" y="3169535"/>
            <a:ext cx="2539673" cy="440282"/>
          </a:xfrm>
          <a:prstGeom prst="roundRect">
            <a:avLst/>
          </a:prstGeom>
          <a:solidFill>
            <a:schemeClr val="bg1"/>
          </a:solidFill>
          <a:ln>
            <a:solidFill>
              <a:srgbClr val="E6EEF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396000">
              <a:tabLst>
                <a:tab pos="360000" algn="l"/>
              </a:tabLst>
            </a:pPr>
            <a:r>
              <a:rPr lang="ru-RU" sz="1600" dirty="0">
                <a:solidFill>
                  <a:schemeClr val="tx1"/>
                </a:solidFill>
                <a:latin typeface="Montserrat" panose="00000500000000000000" pitchFamily="2" charset="-52"/>
              </a:rPr>
              <a:t>		 Обществознание</a:t>
            </a:r>
            <a:endParaRPr lang="ru-RU" sz="1600" dirty="0">
              <a:solidFill>
                <a:schemeClr val="tx1"/>
              </a:solidFill>
            </a:endParaRPr>
          </a:p>
        </p:txBody>
      </p:sp>
      <p:sp>
        <p:nvSpPr>
          <p:cNvPr id="20" name="Прямоугольник: скругленные углы 19">
            <a:extLst>
              <a:ext uri="{FF2B5EF4-FFF2-40B4-BE49-F238E27FC236}">
                <a16:creationId xmlns:a16="http://schemas.microsoft.com/office/drawing/2014/main" id="{7C3C0667-9BB1-4D31-B54D-6A579082676D}"/>
              </a:ext>
            </a:extLst>
          </p:cNvPr>
          <p:cNvSpPr/>
          <p:nvPr/>
        </p:nvSpPr>
        <p:spPr>
          <a:xfrm>
            <a:off x="2106662" y="3679728"/>
            <a:ext cx="2539673" cy="440282"/>
          </a:xfrm>
          <a:prstGeom prst="roundRect">
            <a:avLst/>
          </a:prstGeom>
          <a:solidFill>
            <a:schemeClr val="bg1"/>
          </a:solidFill>
          <a:ln>
            <a:solidFill>
              <a:srgbClr val="E6EEF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396000">
              <a:tabLst>
                <a:tab pos="360000" algn="l"/>
              </a:tabLst>
            </a:pPr>
            <a:r>
              <a:rPr lang="ru-RU" sz="1600" dirty="0">
                <a:solidFill>
                  <a:schemeClr val="tx1"/>
                </a:solidFill>
                <a:latin typeface="Montserrat" panose="00000500000000000000" pitchFamily="2" charset="-52"/>
              </a:rPr>
              <a:t>		 География</a:t>
            </a:r>
            <a:endParaRPr lang="ru-RU" sz="1600" dirty="0">
              <a:solidFill>
                <a:schemeClr val="tx1"/>
              </a:solidFill>
            </a:endParaRPr>
          </a:p>
        </p:txBody>
      </p:sp>
      <p:sp>
        <p:nvSpPr>
          <p:cNvPr id="21" name="Прямоугольник: скругленные углы 20">
            <a:extLst>
              <a:ext uri="{FF2B5EF4-FFF2-40B4-BE49-F238E27FC236}">
                <a16:creationId xmlns:a16="http://schemas.microsoft.com/office/drawing/2014/main" id="{3E2A31CF-D24E-4A62-A94D-5B6D761C6D9F}"/>
              </a:ext>
            </a:extLst>
          </p:cNvPr>
          <p:cNvSpPr/>
          <p:nvPr/>
        </p:nvSpPr>
        <p:spPr>
          <a:xfrm>
            <a:off x="4843437" y="1638953"/>
            <a:ext cx="2539673" cy="440282"/>
          </a:xfrm>
          <a:prstGeom prst="roundRect">
            <a:avLst/>
          </a:prstGeom>
          <a:solidFill>
            <a:schemeClr val="bg1"/>
          </a:solidFill>
          <a:ln>
            <a:solidFill>
              <a:srgbClr val="E6EEF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396000">
              <a:tabLst>
                <a:tab pos="360000" algn="l"/>
              </a:tabLst>
            </a:pPr>
            <a:r>
              <a:rPr lang="ru-RU" sz="1600" dirty="0">
                <a:solidFill>
                  <a:schemeClr val="tx1"/>
                </a:solidFill>
                <a:latin typeface="Montserrat" panose="00000500000000000000" pitchFamily="2" charset="-52"/>
              </a:rPr>
              <a:t>		 Математика</a:t>
            </a:r>
            <a:endParaRPr lang="ru-RU" sz="1600" dirty="0">
              <a:solidFill>
                <a:schemeClr val="tx1"/>
              </a:solidFill>
            </a:endParaRPr>
          </a:p>
        </p:txBody>
      </p:sp>
      <p:sp>
        <p:nvSpPr>
          <p:cNvPr id="22" name="Прямоугольник: скругленные углы 21">
            <a:extLst>
              <a:ext uri="{FF2B5EF4-FFF2-40B4-BE49-F238E27FC236}">
                <a16:creationId xmlns:a16="http://schemas.microsoft.com/office/drawing/2014/main" id="{17EE2101-2C44-4F6A-97FB-38873E859D52}"/>
              </a:ext>
            </a:extLst>
          </p:cNvPr>
          <p:cNvSpPr/>
          <p:nvPr/>
        </p:nvSpPr>
        <p:spPr>
          <a:xfrm>
            <a:off x="4843437" y="2149147"/>
            <a:ext cx="2539673" cy="440282"/>
          </a:xfrm>
          <a:prstGeom prst="roundRect">
            <a:avLst/>
          </a:prstGeom>
          <a:solidFill>
            <a:schemeClr val="bg1"/>
          </a:solidFill>
          <a:ln>
            <a:solidFill>
              <a:srgbClr val="E6EEF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396000">
              <a:tabLst>
                <a:tab pos="360000" algn="l"/>
              </a:tabLst>
            </a:pPr>
            <a:r>
              <a:rPr lang="ru-RU" sz="1600" dirty="0">
                <a:solidFill>
                  <a:schemeClr val="tx1"/>
                </a:solidFill>
                <a:latin typeface="Montserrat" panose="00000500000000000000" pitchFamily="2" charset="-52"/>
              </a:rPr>
              <a:t>		 Информатика</a:t>
            </a:r>
            <a:endParaRPr lang="ru-RU" sz="1600" dirty="0">
              <a:solidFill>
                <a:schemeClr val="tx1"/>
              </a:solidFill>
            </a:endParaRPr>
          </a:p>
        </p:txBody>
      </p:sp>
      <p:sp>
        <p:nvSpPr>
          <p:cNvPr id="23" name="Прямоугольник: скругленные углы 22">
            <a:extLst>
              <a:ext uri="{FF2B5EF4-FFF2-40B4-BE49-F238E27FC236}">
                <a16:creationId xmlns:a16="http://schemas.microsoft.com/office/drawing/2014/main" id="{6FEC3449-AF64-466B-8353-8A2E37138C4C}"/>
              </a:ext>
            </a:extLst>
          </p:cNvPr>
          <p:cNvSpPr/>
          <p:nvPr/>
        </p:nvSpPr>
        <p:spPr>
          <a:xfrm>
            <a:off x="4843437" y="2659341"/>
            <a:ext cx="2539673" cy="440282"/>
          </a:xfrm>
          <a:prstGeom prst="roundRect">
            <a:avLst/>
          </a:prstGeom>
          <a:solidFill>
            <a:schemeClr val="bg1"/>
          </a:solidFill>
          <a:ln>
            <a:solidFill>
              <a:srgbClr val="E6EEF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396000">
              <a:tabLst>
                <a:tab pos="360000" algn="l"/>
              </a:tabLst>
            </a:pPr>
            <a:r>
              <a:rPr lang="ru-RU" sz="1600" dirty="0">
                <a:solidFill>
                  <a:schemeClr val="tx1"/>
                </a:solidFill>
                <a:latin typeface="Montserrat" panose="00000500000000000000" pitchFamily="2" charset="-52"/>
              </a:rPr>
              <a:t>		 Функциональная</a:t>
            </a:r>
          </a:p>
          <a:p>
            <a:pPr defTabSz="396000">
              <a:tabLst>
                <a:tab pos="360000" algn="l"/>
              </a:tabLst>
            </a:pPr>
            <a:r>
              <a:rPr lang="ru-RU" sz="1600" dirty="0">
                <a:solidFill>
                  <a:schemeClr val="tx1"/>
                </a:solidFill>
                <a:latin typeface="Montserrat" panose="00000500000000000000" pitchFamily="2" charset="-52"/>
              </a:rPr>
              <a:t>		 грамотность</a:t>
            </a:r>
            <a:endParaRPr lang="ru-RU" sz="1600" dirty="0">
              <a:solidFill>
                <a:schemeClr val="tx1"/>
              </a:solidFill>
            </a:endParaRPr>
          </a:p>
        </p:txBody>
      </p:sp>
      <p:sp>
        <p:nvSpPr>
          <p:cNvPr id="24" name="Прямоугольник: скругленные углы 23">
            <a:extLst>
              <a:ext uri="{FF2B5EF4-FFF2-40B4-BE49-F238E27FC236}">
                <a16:creationId xmlns:a16="http://schemas.microsoft.com/office/drawing/2014/main" id="{B23A6622-9F9C-4FBA-A17F-E8CF634DEB37}"/>
              </a:ext>
            </a:extLst>
          </p:cNvPr>
          <p:cNvSpPr/>
          <p:nvPr/>
        </p:nvSpPr>
        <p:spPr>
          <a:xfrm>
            <a:off x="4843437" y="3169535"/>
            <a:ext cx="2539673" cy="440282"/>
          </a:xfrm>
          <a:prstGeom prst="roundRect">
            <a:avLst/>
          </a:prstGeom>
          <a:solidFill>
            <a:schemeClr val="bg1"/>
          </a:solidFill>
          <a:ln>
            <a:solidFill>
              <a:srgbClr val="E6EEF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396000">
              <a:tabLst>
                <a:tab pos="360000" algn="l"/>
              </a:tabLst>
            </a:pPr>
            <a:r>
              <a:rPr lang="ru-RU" sz="1600" dirty="0">
                <a:solidFill>
                  <a:schemeClr val="tx1"/>
                </a:solidFill>
                <a:latin typeface="Montserrat" panose="00000500000000000000" pitchFamily="2" charset="-52"/>
              </a:rPr>
              <a:t>		 ОРКСЭ</a:t>
            </a:r>
            <a:endParaRPr lang="ru-RU" sz="1600" dirty="0">
              <a:solidFill>
                <a:schemeClr val="tx1"/>
              </a:solidFill>
            </a:endParaRPr>
          </a:p>
        </p:txBody>
      </p:sp>
      <p:sp>
        <p:nvSpPr>
          <p:cNvPr id="25" name="Прямоугольник: скругленные углы 24">
            <a:extLst>
              <a:ext uri="{FF2B5EF4-FFF2-40B4-BE49-F238E27FC236}">
                <a16:creationId xmlns:a16="http://schemas.microsoft.com/office/drawing/2014/main" id="{F71956DD-B31A-483F-AD0B-54266527FB84}"/>
              </a:ext>
            </a:extLst>
          </p:cNvPr>
          <p:cNvSpPr/>
          <p:nvPr/>
        </p:nvSpPr>
        <p:spPr>
          <a:xfrm>
            <a:off x="4808889" y="3679728"/>
            <a:ext cx="2539673" cy="440282"/>
          </a:xfrm>
          <a:prstGeom prst="roundRect">
            <a:avLst/>
          </a:prstGeom>
          <a:solidFill>
            <a:schemeClr val="bg1"/>
          </a:solidFill>
          <a:ln>
            <a:solidFill>
              <a:srgbClr val="E6EEF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96000">
              <a:tabLst>
                <a:tab pos="360000" algn="l"/>
              </a:tabLst>
            </a:pPr>
            <a:endParaRPr lang="ru-RU" sz="1600"/>
          </a:p>
        </p:txBody>
      </p:sp>
      <p:sp>
        <p:nvSpPr>
          <p:cNvPr id="26" name="Прямоугольник: скругленные углы 25">
            <a:extLst>
              <a:ext uri="{FF2B5EF4-FFF2-40B4-BE49-F238E27FC236}">
                <a16:creationId xmlns:a16="http://schemas.microsoft.com/office/drawing/2014/main" id="{5C45BA07-8357-480F-A909-AC6D019DD377}"/>
              </a:ext>
            </a:extLst>
          </p:cNvPr>
          <p:cNvSpPr/>
          <p:nvPr/>
        </p:nvSpPr>
        <p:spPr>
          <a:xfrm>
            <a:off x="7545665" y="1638953"/>
            <a:ext cx="2539673" cy="440282"/>
          </a:xfrm>
          <a:prstGeom prst="roundRect">
            <a:avLst/>
          </a:prstGeom>
          <a:solidFill>
            <a:schemeClr val="bg1"/>
          </a:solidFill>
          <a:ln>
            <a:solidFill>
              <a:srgbClr val="E6EEF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396000">
              <a:tabLst>
                <a:tab pos="360000" algn="l"/>
              </a:tabLst>
            </a:pPr>
            <a:r>
              <a:rPr lang="ru-RU" sz="1600" dirty="0">
                <a:solidFill>
                  <a:schemeClr val="tx1"/>
                </a:solidFill>
                <a:latin typeface="Montserrat" panose="00000500000000000000" pitchFamily="2" charset="-52"/>
              </a:rPr>
              <a:t>		 Биология</a:t>
            </a:r>
            <a:endParaRPr lang="ru-RU" sz="1600" dirty="0">
              <a:solidFill>
                <a:schemeClr val="tx1"/>
              </a:solidFill>
            </a:endParaRPr>
          </a:p>
        </p:txBody>
      </p:sp>
      <p:sp>
        <p:nvSpPr>
          <p:cNvPr id="27" name="Прямоугольник: скругленные углы 26">
            <a:extLst>
              <a:ext uri="{FF2B5EF4-FFF2-40B4-BE49-F238E27FC236}">
                <a16:creationId xmlns:a16="http://schemas.microsoft.com/office/drawing/2014/main" id="{821A4B86-D92A-4D20-9D46-4951A2A689C8}"/>
              </a:ext>
            </a:extLst>
          </p:cNvPr>
          <p:cNvSpPr/>
          <p:nvPr/>
        </p:nvSpPr>
        <p:spPr>
          <a:xfrm>
            <a:off x="7545665" y="2149147"/>
            <a:ext cx="2539673" cy="440282"/>
          </a:xfrm>
          <a:prstGeom prst="roundRect">
            <a:avLst/>
          </a:prstGeom>
          <a:solidFill>
            <a:schemeClr val="bg1"/>
          </a:solidFill>
          <a:ln>
            <a:solidFill>
              <a:srgbClr val="E6EEF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396000">
              <a:tabLst>
                <a:tab pos="360000" algn="l"/>
              </a:tabLst>
            </a:pPr>
            <a:r>
              <a:rPr lang="ru-RU" sz="1600" dirty="0">
                <a:solidFill>
                  <a:schemeClr val="tx1"/>
                </a:solidFill>
                <a:latin typeface="Montserrat" panose="00000500000000000000" pitchFamily="2" charset="-52"/>
              </a:rPr>
              <a:t>		 Химия</a:t>
            </a:r>
            <a:endParaRPr lang="ru-RU" sz="1600" dirty="0">
              <a:solidFill>
                <a:schemeClr val="tx1"/>
              </a:solidFill>
            </a:endParaRPr>
          </a:p>
        </p:txBody>
      </p:sp>
      <p:sp>
        <p:nvSpPr>
          <p:cNvPr id="28" name="Прямоугольник: скругленные углы 27">
            <a:extLst>
              <a:ext uri="{FF2B5EF4-FFF2-40B4-BE49-F238E27FC236}">
                <a16:creationId xmlns:a16="http://schemas.microsoft.com/office/drawing/2014/main" id="{74F4FF5B-F660-4A01-B185-E90A0EF6748A}"/>
              </a:ext>
            </a:extLst>
          </p:cNvPr>
          <p:cNvSpPr/>
          <p:nvPr/>
        </p:nvSpPr>
        <p:spPr>
          <a:xfrm>
            <a:off x="7545665" y="2659341"/>
            <a:ext cx="2539673" cy="440282"/>
          </a:xfrm>
          <a:prstGeom prst="roundRect">
            <a:avLst/>
          </a:prstGeom>
          <a:solidFill>
            <a:schemeClr val="bg1"/>
          </a:solidFill>
          <a:ln>
            <a:solidFill>
              <a:srgbClr val="E6EEF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396000">
              <a:tabLst>
                <a:tab pos="360000" algn="l"/>
              </a:tabLst>
            </a:pPr>
            <a:r>
              <a:rPr lang="ru-RU" sz="1600" dirty="0">
                <a:solidFill>
                  <a:schemeClr val="tx1"/>
                </a:solidFill>
                <a:latin typeface="Montserrat" panose="00000500000000000000" pitchFamily="2" charset="-52"/>
              </a:rPr>
              <a:t>		 Физика</a:t>
            </a:r>
            <a:endParaRPr lang="ru-RU" sz="1600" dirty="0">
              <a:solidFill>
                <a:schemeClr val="tx1"/>
              </a:solidFill>
            </a:endParaRPr>
          </a:p>
        </p:txBody>
      </p:sp>
      <p:sp>
        <p:nvSpPr>
          <p:cNvPr id="29" name="Прямоугольник: скругленные углы 28">
            <a:extLst>
              <a:ext uri="{FF2B5EF4-FFF2-40B4-BE49-F238E27FC236}">
                <a16:creationId xmlns:a16="http://schemas.microsoft.com/office/drawing/2014/main" id="{195A8DAD-3076-43F7-923F-FF0714D0611B}"/>
              </a:ext>
            </a:extLst>
          </p:cNvPr>
          <p:cNvSpPr/>
          <p:nvPr/>
        </p:nvSpPr>
        <p:spPr>
          <a:xfrm>
            <a:off x="7545665" y="3169535"/>
            <a:ext cx="2539673" cy="440282"/>
          </a:xfrm>
          <a:prstGeom prst="roundRect">
            <a:avLst/>
          </a:prstGeom>
          <a:solidFill>
            <a:schemeClr val="bg1"/>
          </a:solidFill>
          <a:ln>
            <a:solidFill>
              <a:srgbClr val="E6EEF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396000">
              <a:tabLst>
                <a:tab pos="360000" algn="l"/>
              </a:tabLst>
            </a:pPr>
            <a:r>
              <a:rPr lang="ru-RU" sz="1600" dirty="0">
                <a:solidFill>
                  <a:schemeClr val="tx1"/>
                </a:solidFill>
                <a:latin typeface="Montserrat" panose="00000500000000000000" pitchFamily="2" charset="-52"/>
              </a:rPr>
              <a:t>		 Астрономия</a:t>
            </a:r>
            <a:endParaRPr lang="ru-RU" sz="1600" dirty="0">
              <a:solidFill>
                <a:schemeClr val="tx1"/>
              </a:solidFill>
            </a:endParaRPr>
          </a:p>
        </p:txBody>
      </p:sp>
      <p:sp>
        <p:nvSpPr>
          <p:cNvPr id="30" name="Прямоугольник: скругленные углы 29">
            <a:extLst>
              <a:ext uri="{FF2B5EF4-FFF2-40B4-BE49-F238E27FC236}">
                <a16:creationId xmlns:a16="http://schemas.microsoft.com/office/drawing/2014/main" id="{F993F12B-D066-4E11-A4BE-71FF1083465C}"/>
              </a:ext>
            </a:extLst>
          </p:cNvPr>
          <p:cNvSpPr/>
          <p:nvPr/>
        </p:nvSpPr>
        <p:spPr>
          <a:xfrm>
            <a:off x="7545665" y="3679728"/>
            <a:ext cx="2539673" cy="440282"/>
          </a:xfrm>
          <a:prstGeom prst="roundRect">
            <a:avLst/>
          </a:prstGeom>
          <a:solidFill>
            <a:schemeClr val="bg1"/>
          </a:solidFill>
          <a:ln>
            <a:solidFill>
              <a:srgbClr val="E6EEF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96000">
              <a:tabLst>
                <a:tab pos="360000" algn="l"/>
              </a:tabLst>
            </a:pPr>
            <a:endParaRPr lang="ru-RU" sz="1600"/>
          </a:p>
        </p:txBody>
      </p:sp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472E7FD8-F594-4C9F-B32D-6A855905339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76974" y="1689126"/>
            <a:ext cx="360000" cy="360000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C0D3369D-FC37-4999-BF3B-D57CD5428F2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58591" y="1708176"/>
            <a:ext cx="360000" cy="360000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411B6C65-B80D-46E9-BD45-6B2011BB2DE4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13095" y="2189288"/>
            <a:ext cx="360000" cy="360000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AC02EF3A-90D0-4AB1-97E4-BD4DDBF423E1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76974" y="3166749"/>
            <a:ext cx="360000" cy="360000"/>
          </a:xfrm>
          <a:prstGeom prst="rect">
            <a:avLst/>
          </a:prstGeom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3D607E6C-7742-4F90-BF47-5AF7E4F1A3F0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13095" y="2721482"/>
            <a:ext cx="360000" cy="360000"/>
          </a:xfrm>
          <a:prstGeom prst="rect">
            <a:avLst/>
          </a:prstGeom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880A1551-6AD9-4F6C-A621-9730271330BA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58591" y="2217677"/>
            <a:ext cx="360000" cy="360000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E7F9264F-EECC-4172-9108-C6384BDDB713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13095" y="1673608"/>
            <a:ext cx="360000" cy="360000"/>
          </a:xfrm>
          <a:prstGeom prst="rect">
            <a:avLst/>
          </a:prstGeom>
        </p:spPr>
      </p:pic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9975D78A-2337-45EA-9D00-B20C3EA9C121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76974" y="2181667"/>
            <a:ext cx="360000" cy="360000"/>
          </a:xfrm>
          <a:prstGeom prst="rect">
            <a:avLst/>
          </a:prstGeom>
        </p:spPr>
      </p:pic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65018907-6D8B-4814-AF91-D37AF8D50769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58591" y="2721482"/>
            <a:ext cx="360000" cy="360000"/>
          </a:xfrm>
          <a:prstGeom prst="rect">
            <a:avLst/>
          </a:prstGeom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D16C58C4-FAFC-424F-938B-ECBEDD6A6A38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58591" y="3166313"/>
            <a:ext cx="360000" cy="360000"/>
          </a:xfrm>
          <a:prstGeom prst="rect">
            <a:avLst/>
          </a:prstGeom>
        </p:spPr>
      </p:pic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F17992FA-67B0-494B-9496-C8F8C6536F3A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76974" y="2674208"/>
            <a:ext cx="360000" cy="360000"/>
          </a:xfrm>
          <a:prstGeom prst="rect">
            <a:avLst/>
          </a:prstGeom>
        </p:spPr>
      </p:pic>
      <p:pic>
        <p:nvPicPr>
          <p:cNvPr id="42" name="Рисунок 41">
            <a:extLst>
              <a:ext uri="{FF2B5EF4-FFF2-40B4-BE49-F238E27FC236}">
                <a16:creationId xmlns:a16="http://schemas.microsoft.com/office/drawing/2014/main" id="{DA0E5C18-6603-42CC-A093-3DCC18B1FF7E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13095" y="3186984"/>
            <a:ext cx="360000" cy="360000"/>
          </a:xfrm>
          <a:prstGeom prst="rect">
            <a:avLst/>
          </a:prstGeom>
        </p:spPr>
      </p:pic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EE7DA47E-F0FF-4487-A6F4-1B5C02600821}"/>
              </a:ext>
            </a:extLst>
          </p:cNvPr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87485" y="3733891"/>
            <a:ext cx="360000" cy="360000"/>
          </a:xfrm>
          <a:prstGeom prst="rect">
            <a:avLst/>
          </a:prstGeom>
        </p:spPr>
      </p:pic>
      <p:sp>
        <p:nvSpPr>
          <p:cNvPr id="44" name="Заголовок 1">
            <a:extLst>
              <a:ext uri="{FF2B5EF4-FFF2-40B4-BE49-F238E27FC236}">
                <a16:creationId xmlns:a16="http://schemas.microsoft.com/office/drawing/2014/main" id="{3FDF7801-750D-45D2-BA4D-C1C3B3A5CD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490798"/>
            <a:ext cx="10515600" cy="691630"/>
          </a:xfrm>
          <a:prstGeom prst="rect">
            <a:avLst/>
          </a:prstGeom>
        </p:spPr>
        <p:txBody>
          <a:bodyPr lIns="0" anchor="t" anchorCtr="0">
            <a:normAutofit/>
          </a:bodyPr>
          <a:lstStyle>
            <a:lvl1pPr>
              <a:defRPr sz="2800" b="1"/>
            </a:lvl1pPr>
          </a:lstStyle>
          <a:p>
            <a:r>
              <a:rPr lang="de-DE"/>
              <a:t>Mastertitelformat bearbeiten</a:t>
            </a:r>
            <a:endParaRPr lang="ru-RU" dirty="0"/>
          </a:p>
        </p:txBody>
      </p:sp>
      <p:sp>
        <p:nvSpPr>
          <p:cNvPr id="45" name="Текст 44">
            <a:extLst>
              <a:ext uri="{FF2B5EF4-FFF2-40B4-BE49-F238E27FC236}">
                <a16:creationId xmlns:a16="http://schemas.microsoft.com/office/drawing/2014/main" id="{ECB9F391-E6FC-4675-8FB7-4D277C18845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099906" y="5080496"/>
            <a:ext cx="3909008" cy="321155"/>
          </a:xfrm>
        </p:spPr>
        <p:txBody>
          <a:bodyPr lIns="0" rIns="0" anchor="ctr" anchorCtr="1">
            <a:noAutofit/>
          </a:bodyPr>
          <a:lstStyle>
            <a:lvl4pPr marL="1371600" indent="0" algn="ctr">
              <a:buFontTx/>
              <a:buNone/>
              <a:defRPr/>
            </a:lvl4pPr>
          </a:lstStyle>
          <a:p>
            <a:pPr lvl="3"/>
            <a:r>
              <a:rPr lang="ru-RU" dirty="0"/>
              <a:t>ТЕКСТ</a:t>
            </a:r>
          </a:p>
        </p:txBody>
      </p:sp>
      <p:sp>
        <p:nvSpPr>
          <p:cNvPr id="46" name="Текст 44">
            <a:extLst>
              <a:ext uri="{FF2B5EF4-FFF2-40B4-BE49-F238E27FC236}">
                <a16:creationId xmlns:a16="http://schemas.microsoft.com/office/drawing/2014/main" id="{F9377A4F-51F7-4C3D-9470-75599E7801F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091728" y="5473762"/>
            <a:ext cx="3909008" cy="321155"/>
          </a:xfrm>
        </p:spPr>
        <p:txBody>
          <a:bodyPr lIns="0" rIns="0" anchor="ctr" anchorCtr="1">
            <a:noAutofit/>
          </a:bodyPr>
          <a:lstStyle>
            <a:lvl4pPr marL="1371600" indent="0" algn="ctr">
              <a:buFontTx/>
              <a:buNone/>
              <a:defRPr/>
            </a:lvl4pPr>
          </a:lstStyle>
          <a:p>
            <a:pPr lvl="3"/>
            <a:r>
              <a:rPr lang="ru-RU" dirty="0"/>
              <a:t>ТЕКСТ</a:t>
            </a:r>
          </a:p>
        </p:txBody>
      </p:sp>
      <p:sp>
        <p:nvSpPr>
          <p:cNvPr id="47" name="Текст 44">
            <a:extLst>
              <a:ext uri="{FF2B5EF4-FFF2-40B4-BE49-F238E27FC236}">
                <a16:creationId xmlns:a16="http://schemas.microsoft.com/office/drawing/2014/main" id="{95011B6D-B00D-417F-BC99-FEE7EB8091C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105110" y="5875206"/>
            <a:ext cx="3909008" cy="321155"/>
          </a:xfrm>
        </p:spPr>
        <p:txBody>
          <a:bodyPr lIns="0" rIns="0" anchor="ctr" anchorCtr="1">
            <a:noAutofit/>
          </a:bodyPr>
          <a:lstStyle>
            <a:lvl4pPr marL="1371600" indent="0" algn="ctr">
              <a:buFontTx/>
              <a:buNone/>
              <a:defRPr/>
            </a:lvl4pPr>
          </a:lstStyle>
          <a:p>
            <a:pPr lvl="3"/>
            <a:r>
              <a:rPr lang="ru-RU" dirty="0"/>
              <a:t>ТЕКСТ </a:t>
            </a:r>
          </a:p>
        </p:txBody>
      </p:sp>
      <p:sp>
        <p:nvSpPr>
          <p:cNvPr id="48" name="Текст 44">
            <a:extLst>
              <a:ext uri="{FF2B5EF4-FFF2-40B4-BE49-F238E27FC236}">
                <a16:creationId xmlns:a16="http://schemas.microsoft.com/office/drawing/2014/main" id="{B4C50277-714D-4771-A4A2-8B0243A9D27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157956" y="5080429"/>
            <a:ext cx="3909008" cy="321155"/>
          </a:xfrm>
        </p:spPr>
        <p:txBody>
          <a:bodyPr lIns="0" rIns="0" anchor="ctr" anchorCtr="1">
            <a:noAutofit/>
          </a:bodyPr>
          <a:lstStyle>
            <a:lvl4pPr marL="1371600" indent="0" algn="ctr">
              <a:buFontTx/>
              <a:buNone/>
              <a:defRPr/>
            </a:lvl4pPr>
          </a:lstStyle>
          <a:p>
            <a:pPr lvl="3"/>
            <a:r>
              <a:rPr lang="ru-RU" dirty="0"/>
              <a:t>ТЕКСТ</a:t>
            </a:r>
          </a:p>
        </p:txBody>
      </p:sp>
      <p:sp>
        <p:nvSpPr>
          <p:cNvPr id="49" name="Текст 44">
            <a:extLst>
              <a:ext uri="{FF2B5EF4-FFF2-40B4-BE49-F238E27FC236}">
                <a16:creationId xmlns:a16="http://schemas.microsoft.com/office/drawing/2014/main" id="{84610AB4-C4B8-4CE7-B349-E0E7A17715E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145167" y="5480546"/>
            <a:ext cx="3909008" cy="321155"/>
          </a:xfrm>
        </p:spPr>
        <p:txBody>
          <a:bodyPr lIns="0" rIns="0" anchor="ctr" anchorCtr="1">
            <a:noAutofit/>
          </a:bodyPr>
          <a:lstStyle>
            <a:lvl4pPr marL="1371600" indent="0" algn="ctr">
              <a:buFontTx/>
              <a:buNone/>
              <a:defRPr/>
            </a:lvl4pPr>
          </a:lstStyle>
          <a:p>
            <a:pPr lvl="3"/>
            <a:r>
              <a:rPr lang="ru-RU" dirty="0"/>
              <a:t>ТЕКСТ</a:t>
            </a:r>
          </a:p>
        </p:txBody>
      </p:sp>
      <p:sp>
        <p:nvSpPr>
          <p:cNvPr id="50" name="Текст 44">
            <a:extLst>
              <a:ext uri="{FF2B5EF4-FFF2-40B4-BE49-F238E27FC236}">
                <a16:creationId xmlns:a16="http://schemas.microsoft.com/office/drawing/2014/main" id="{31F11D49-C74C-454D-99D8-84D339DD3C2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136907" y="5875533"/>
            <a:ext cx="3909008" cy="321155"/>
          </a:xfrm>
        </p:spPr>
        <p:txBody>
          <a:bodyPr lIns="0" rIns="0" anchor="ctr" anchorCtr="1">
            <a:noAutofit/>
          </a:bodyPr>
          <a:lstStyle>
            <a:lvl4pPr marL="1371600" indent="0" algn="ctr">
              <a:buFontTx/>
              <a:buNone/>
              <a:defRPr/>
            </a:lvl4pPr>
          </a:lstStyle>
          <a:p>
            <a:pPr lvl="3"/>
            <a:r>
              <a:rPr lang="ru-RU" dirty="0"/>
              <a:t>ТЕКСТ</a:t>
            </a:r>
          </a:p>
        </p:txBody>
      </p:sp>
    </p:spTree>
    <p:extLst>
      <p:ext uri="{BB962C8B-B14F-4D97-AF65-F5344CB8AC3E}">
        <p14:creationId xmlns:p14="http://schemas.microsoft.com/office/powerpoint/2010/main" val="35102269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image" Target="../media/image2.sv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EAF3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>
            <a:extLst>
              <a:ext uri="{FF2B5EF4-FFF2-40B4-BE49-F238E27FC236}">
                <a16:creationId xmlns:a16="http://schemas.microsoft.com/office/drawing/2014/main" id="{B1E1E10E-7E17-0971-7065-9569BD152B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265EBB7-35CB-86A4-6785-311643D3547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54280D-1B54-4549-B004-D94B20C72A42}" type="datetimeFigureOut">
              <a:rPr lang="ru-RU" smtClean="0"/>
              <a:t>01.10.2025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F688939-1BA7-0EC1-E1AC-BFBFEDAA0FE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AFF674A-05C8-821E-550B-A877A710229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903FFF-D8D0-44A8-86BF-5976868F6759}" type="slidenum">
              <a:rPr lang="ru-RU" smtClean="0"/>
              <a:t>‹#›</a:t>
            </a:fld>
            <a:endParaRPr lang="ru-RU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FF4C662-A139-4524-894E-8717B3CE4835}"/>
              </a:ext>
            </a:extLst>
          </p:cNvPr>
          <p:cNvPicPr>
            <a:picLocks noChangeAspect="1"/>
          </p:cNvPicPr>
          <p:nvPr/>
        </p:nvPicPr>
        <p:blipFill>
          <a:blip r:embed="rId30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1"/>
              </a:ext>
            </a:extLst>
          </a:blip>
          <a:stretch>
            <a:fillRect/>
          </a:stretch>
        </p:blipFill>
        <p:spPr>
          <a:xfrm>
            <a:off x="10433784" y="364430"/>
            <a:ext cx="1345941" cy="559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0478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2" r:id="rId1"/>
    <p:sldLayoutId id="2147483863" r:id="rId2"/>
    <p:sldLayoutId id="2147483864" r:id="rId3"/>
    <p:sldLayoutId id="2147483888" r:id="rId4"/>
    <p:sldLayoutId id="2147483865" r:id="rId5"/>
    <p:sldLayoutId id="2147483866" r:id="rId6"/>
    <p:sldLayoutId id="2147483867" r:id="rId7"/>
    <p:sldLayoutId id="2147483868" r:id="rId8"/>
    <p:sldLayoutId id="2147483869" r:id="rId9"/>
    <p:sldLayoutId id="2147483870" r:id="rId10"/>
    <p:sldLayoutId id="2147483889" r:id="rId11"/>
    <p:sldLayoutId id="2147483871" r:id="rId12"/>
    <p:sldLayoutId id="2147483872" r:id="rId13"/>
    <p:sldLayoutId id="2147483873" r:id="rId14"/>
    <p:sldLayoutId id="2147483874" r:id="rId15"/>
    <p:sldLayoutId id="2147483875" r:id="rId16"/>
    <p:sldLayoutId id="2147483876" r:id="rId17"/>
    <p:sldLayoutId id="2147483877" r:id="rId18"/>
    <p:sldLayoutId id="2147483878" r:id="rId19"/>
    <p:sldLayoutId id="2147483879" r:id="rId20"/>
    <p:sldLayoutId id="2147483880" r:id="rId21"/>
    <p:sldLayoutId id="2147483881" r:id="rId22"/>
    <p:sldLayoutId id="2147483882" r:id="rId23"/>
    <p:sldLayoutId id="2147483883" r:id="rId24"/>
    <p:sldLayoutId id="2147483884" r:id="rId25"/>
    <p:sldLayoutId id="2147483885" r:id="rId26"/>
    <p:sldLayoutId id="2147483886" r:id="rId27"/>
    <p:sldLayoutId id="2147483890" r:id="rId2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svg"/><Relationship Id="rId13" Type="http://schemas.openxmlformats.org/officeDocument/2006/relationships/image" Target="../media/image36.png"/><Relationship Id="rId18" Type="http://schemas.openxmlformats.org/officeDocument/2006/relationships/image" Target="../media/image17.png"/><Relationship Id="rId3" Type="http://schemas.openxmlformats.org/officeDocument/2006/relationships/image" Target="../media/image6.png"/><Relationship Id="rId21" Type="http://schemas.openxmlformats.org/officeDocument/2006/relationships/image" Target="../media/image40.png"/><Relationship Id="rId7" Type="http://schemas.openxmlformats.org/officeDocument/2006/relationships/image" Target="../media/image34.png"/><Relationship Id="rId12" Type="http://schemas.openxmlformats.org/officeDocument/2006/relationships/image" Target="../media/image15.png"/><Relationship Id="rId17" Type="http://schemas.openxmlformats.org/officeDocument/2006/relationships/image" Target="../media/image16.png"/><Relationship Id="rId25" Type="http://schemas.openxmlformats.org/officeDocument/2006/relationships/image" Target="../media/image43.pn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14.png"/><Relationship Id="rId20" Type="http://schemas.openxmlformats.org/officeDocument/2006/relationships/image" Target="../media/image39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24" Type="http://schemas.openxmlformats.org/officeDocument/2006/relationships/image" Target="../media/image42.svg"/><Relationship Id="rId5" Type="http://schemas.openxmlformats.org/officeDocument/2006/relationships/image" Target="../media/image11.png"/><Relationship Id="rId15" Type="http://schemas.openxmlformats.org/officeDocument/2006/relationships/image" Target="../media/image9.png"/><Relationship Id="rId23" Type="http://schemas.openxmlformats.org/officeDocument/2006/relationships/image" Target="../media/image41.png"/><Relationship Id="rId10" Type="http://schemas.openxmlformats.org/officeDocument/2006/relationships/image" Target="../media/image8.png"/><Relationship Id="rId19" Type="http://schemas.openxmlformats.org/officeDocument/2006/relationships/image" Target="../media/image38.png"/><Relationship Id="rId4" Type="http://schemas.openxmlformats.org/officeDocument/2006/relationships/image" Target="../media/image10.png"/><Relationship Id="rId9" Type="http://schemas.openxmlformats.org/officeDocument/2006/relationships/image" Target="../media/image5.png"/><Relationship Id="rId14" Type="http://schemas.openxmlformats.org/officeDocument/2006/relationships/image" Target="../media/image37.svg"/><Relationship Id="rId22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3.xml"/><Relationship Id="rId5" Type="http://schemas.microsoft.com/office/2018/10/relationships/comments" Target="../comments/modernComment_34B_63254F8F.xml"/><Relationship Id="rId4" Type="http://schemas.openxmlformats.org/officeDocument/2006/relationships/image" Target="../media/image4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9.svg"/><Relationship Id="rId4" Type="http://schemas.openxmlformats.org/officeDocument/2006/relationships/image" Target="../media/image4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5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6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2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6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6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6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69.jpeg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85.png"/><Relationship Id="rId4" Type="http://schemas.openxmlformats.org/officeDocument/2006/relationships/image" Target="../media/image8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88.png"/><Relationship Id="rId4" Type="http://schemas.openxmlformats.org/officeDocument/2006/relationships/image" Target="../media/image8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91.png"/><Relationship Id="rId4" Type="http://schemas.openxmlformats.org/officeDocument/2006/relationships/image" Target="../media/image90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42.svg"/><Relationship Id="rId5" Type="http://schemas.openxmlformats.org/officeDocument/2006/relationships/image" Target="../media/image41.png"/><Relationship Id="rId4" Type="http://schemas.openxmlformats.org/officeDocument/2006/relationships/image" Target="../media/image9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9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suslugi.ru/edu-content" TargetMode="External"/><Relationship Id="rId7" Type="http://schemas.openxmlformats.org/officeDocument/2006/relationships/image" Target="../media/image98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97.png"/><Relationship Id="rId5" Type="http://schemas.openxmlformats.org/officeDocument/2006/relationships/image" Target="../media/image29.svg"/><Relationship Id="rId4" Type="http://schemas.openxmlformats.org/officeDocument/2006/relationships/image" Target="../media/image2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10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103.png"/><Relationship Id="rId4" Type="http://schemas.openxmlformats.org/officeDocument/2006/relationships/image" Target="../media/image10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106.png"/><Relationship Id="rId4" Type="http://schemas.openxmlformats.org/officeDocument/2006/relationships/image" Target="../media/image105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109.png"/><Relationship Id="rId4" Type="http://schemas.openxmlformats.org/officeDocument/2006/relationships/image" Target="../media/image108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11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114.png"/><Relationship Id="rId4" Type="http://schemas.openxmlformats.org/officeDocument/2006/relationships/image" Target="../media/image113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3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1.png"/><Relationship Id="rId3" Type="http://schemas.openxmlformats.org/officeDocument/2006/relationships/image" Target="../media/image116.png"/><Relationship Id="rId7" Type="http://schemas.openxmlformats.org/officeDocument/2006/relationships/image" Target="../media/image120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19.svg"/><Relationship Id="rId5" Type="http://schemas.openxmlformats.org/officeDocument/2006/relationships/image" Target="../media/image118.png"/><Relationship Id="rId4" Type="http://schemas.openxmlformats.org/officeDocument/2006/relationships/image" Target="../media/image117.png"/><Relationship Id="rId9" Type="http://schemas.openxmlformats.org/officeDocument/2006/relationships/image" Target="../media/image110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124.jpeg"/><Relationship Id="rId4" Type="http://schemas.openxmlformats.org/officeDocument/2006/relationships/image" Target="../media/image123.png"/></Relationships>
</file>

<file path=ppt/slides/_rels/slide39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7FFE6FE4_629E35D4.xml"/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2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1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2.png"/><Relationship Id="rId3" Type="http://schemas.openxmlformats.org/officeDocument/2006/relationships/image" Target="../media/image127.png"/><Relationship Id="rId7" Type="http://schemas.openxmlformats.org/officeDocument/2006/relationships/image" Target="../media/image131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130.png"/><Relationship Id="rId5" Type="http://schemas.openxmlformats.org/officeDocument/2006/relationships/image" Target="../media/image129.png"/><Relationship Id="rId4" Type="http://schemas.openxmlformats.org/officeDocument/2006/relationships/image" Target="../media/image128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134.sv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136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138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140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142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png"/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23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5.png"/><Relationship Id="rId1" Type="http://schemas.openxmlformats.org/officeDocument/2006/relationships/slideLayout" Target="../slideLayouts/slideLayout23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png"/><Relationship Id="rId2" Type="http://schemas.openxmlformats.org/officeDocument/2006/relationships/image" Target="../media/image146.pn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14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7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2.jpeg"/><Relationship Id="rId3" Type="http://schemas.openxmlformats.org/officeDocument/2006/relationships/image" Target="../media/image149.png"/><Relationship Id="rId7" Type="http://schemas.openxmlformats.org/officeDocument/2006/relationships/image" Target="../media/image151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150.jpeg"/><Relationship Id="rId5" Type="http://schemas.openxmlformats.org/officeDocument/2006/relationships/hyperlink" Target="https://vk.com/oblakoz" TargetMode="External"/><Relationship Id="rId4" Type="http://schemas.openxmlformats.org/officeDocument/2006/relationships/hyperlink" Target="https://t.me/oblakoz" TargetMode="External"/><Relationship Id="rId9" Type="http://schemas.openxmlformats.org/officeDocument/2006/relationships/image" Target="../media/image153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155.png"/><Relationship Id="rId4" Type="http://schemas.openxmlformats.org/officeDocument/2006/relationships/image" Target="../media/image46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3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3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3.xml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9.png"/><Relationship Id="rId3" Type="http://schemas.openxmlformats.org/officeDocument/2006/relationships/image" Target="../media/image18.png"/><Relationship Id="rId7" Type="http://schemas.openxmlformats.org/officeDocument/2006/relationships/hyperlink" Target="mailto:info@physicon.ru" TargetMode="External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svg"/><Relationship Id="rId5" Type="http://schemas.openxmlformats.org/officeDocument/2006/relationships/image" Target="../media/image20.png"/><Relationship Id="rId4" Type="http://schemas.openxmlformats.org/officeDocument/2006/relationships/image" Target="../media/image158.svg"/><Relationship Id="rId9" Type="http://schemas.openxmlformats.org/officeDocument/2006/relationships/hyperlink" Target="mailto:support@oblakoz.ru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suslugi.ru/edu-content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0.png"/><Relationship Id="rId5" Type="http://schemas.openxmlformats.org/officeDocument/2006/relationships/image" Target="../media/image29.svg"/><Relationship Id="rId4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7.xml"/><Relationship Id="rId4" Type="http://schemas.openxmlformats.org/officeDocument/2006/relationships/hyperlink" Target="https://www.gosuslugi.ru/edu-content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Untertitel 2">
            <a:extLst>
              <a:ext uri="{FF2B5EF4-FFF2-40B4-BE49-F238E27FC236}">
                <a16:creationId xmlns:a16="http://schemas.microsoft.com/office/drawing/2014/main" id="{EABD664E-56AB-4296-932D-5089300FE5D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11200" y="800101"/>
            <a:ext cx="10741891" cy="3727286"/>
          </a:xfrm>
        </p:spPr>
        <p:txBody>
          <a:bodyPr anchor="t" anchorCtr="0">
            <a:noAutofit/>
          </a:bodyPr>
          <a:lstStyle/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ru-RU" sz="3600" b="1" kern="100" dirty="0">
                <a:solidFill>
                  <a:srgbClr val="404045"/>
                </a:solidFill>
                <a:latin typeface="+mj-lt"/>
                <a:cs typeface="Times New Roman" panose="02020603050405020304" pitchFamily="18" charset="0"/>
              </a:rPr>
              <a:t>Верифицированные  </a:t>
            </a:r>
            <a:endParaRPr lang="en-US" sz="3600" b="1" kern="100" dirty="0">
              <a:solidFill>
                <a:srgbClr val="404045"/>
              </a:solidFill>
              <a:latin typeface="+mj-lt"/>
              <a:cs typeface="Times New Roman" panose="02020603050405020304" pitchFamily="18" charset="0"/>
            </a:endParaRP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ru-RU" sz="3600" b="1" kern="100" dirty="0">
                <a:solidFill>
                  <a:srgbClr val="404045"/>
                </a:solidFill>
                <a:latin typeface="+mj-lt"/>
                <a:cs typeface="Times New Roman" panose="02020603050405020304" pitchFamily="18" charset="0"/>
              </a:rPr>
              <a:t>ЭОР «Облако знаний» </a:t>
            </a:r>
            <a:br>
              <a:rPr lang="ru-RU" sz="3600" b="1" kern="100" dirty="0">
                <a:solidFill>
                  <a:srgbClr val="404045"/>
                </a:solidFill>
                <a:latin typeface="+mj-lt"/>
                <a:cs typeface="Times New Roman" panose="02020603050405020304" pitchFamily="18" charset="0"/>
              </a:rPr>
            </a:br>
            <a:r>
              <a:rPr lang="ru-RU" sz="3600" b="1" kern="100" dirty="0">
                <a:solidFill>
                  <a:srgbClr val="404045"/>
                </a:solidFill>
                <a:latin typeface="+mj-lt"/>
                <a:cs typeface="Times New Roman" panose="02020603050405020304" pitchFamily="18" charset="0"/>
              </a:rPr>
              <a:t>в Универсальной библиотеке ЦОК </a:t>
            </a:r>
            <a:br>
              <a:rPr lang="ru-RU" sz="3600" b="1" kern="100" dirty="0">
                <a:solidFill>
                  <a:srgbClr val="404045"/>
                </a:solidFill>
                <a:latin typeface="+mj-lt"/>
                <a:cs typeface="Times New Roman" panose="02020603050405020304" pitchFamily="18" charset="0"/>
              </a:rPr>
            </a:br>
            <a:r>
              <a:rPr lang="ru-RU" sz="3600" b="1" kern="100" dirty="0">
                <a:solidFill>
                  <a:srgbClr val="404045"/>
                </a:solidFill>
                <a:latin typeface="+mj-lt"/>
                <a:cs typeface="Times New Roman" panose="02020603050405020304" pitchFamily="18" charset="0"/>
              </a:rPr>
              <a:t>(ФГИС «Моя школа»)</a:t>
            </a:r>
          </a:p>
          <a:p>
            <a:pPr>
              <a:lnSpc>
                <a:spcPct val="110000"/>
              </a:lnSpc>
              <a:spcBef>
                <a:spcPts val="0"/>
              </a:spcBef>
            </a:pPr>
            <a:endParaRPr lang="ru-RU" sz="3600" kern="100" dirty="0">
              <a:solidFill>
                <a:srgbClr val="404045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7" name="Untertitel 2">
            <a:extLst>
              <a:ext uri="{FF2B5EF4-FFF2-40B4-BE49-F238E27FC236}">
                <a16:creationId xmlns:a16="http://schemas.microsoft.com/office/drawing/2014/main" id="{5CFEAE6A-D6CF-43AA-AB34-61008CFC9D78}"/>
              </a:ext>
            </a:extLst>
          </p:cNvPr>
          <p:cNvSpPr txBox="1">
            <a:spLocks/>
          </p:cNvSpPr>
          <p:nvPr/>
        </p:nvSpPr>
        <p:spPr>
          <a:xfrm>
            <a:off x="2318673" y="242776"/>
            <a:ext cx="5449751" cy="757153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  <a:spcBef>
                <a:spcPts val="0"/>
              </a:spcBef>
            </a:pPr>
            <a:endParaRPr lang="ru-RU" sz="2000" kern="100" dirty="0">
              <a:solidFill>
                <a:srgbClr val="404045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E2E321C7-D2DF-4B59-88A1-3037CE6F3833}"/>
              </a:ext>
            </a:extLst>
          </p:cNvPr>
          <p:cNvSpPr/>
          <p:nvPr/>
        </p:nvSpPr>
        <p:spPr>
          <a:xfrm>
            <a:off x="711200" y="5555736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/>
              <a:t>Александр Сапрыкин, </a:t>
            </a:r>
            <a:br>
              <a:rPr lang="ru-RU" dirty="0"/>
            </a:br>
            <a:r>
              <a:rPr lang="ru-RU" dirty="0"/>
              <a:t>руководитель группы внедрения и сопровождения компании «ФИЗИКОН»</a:t>
            </a:r>
          </a:p>
        </p:txBody>
      </p:sp>
    </p:spTree>
    <p:extLst>
      <p:ext uri="{BB962C8B-B14F-4D97-AF65-F5344CB8AC3E}">
        <p14:creationId xmlns:p14="http://schemas.microsoft.com/office/powerpoint/2010/main" val="152097851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E8CC9FA2-B9E2-4CDF-9F8B-8A04C948FFE0}"/>
              </a:ext>
            </a:extLst>
          </p:cNvPr>
          <p:cNvSpPr/>
          <p:nvPr/>
        </p:nvSpPr>
        <p:spPr>
          <a:xfrm>
            <a:off x="1148862" y="1268413"/>
            <a:ext cx="4583723" cy="5179279"/>
          </a:xfrm>
          <a:prstGeom prst="roundRect">
            <a:avLst>
              <a:gd name="adj" fmla="val 57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Заголовок 1">
            <a:extLst>
              <a:ext uri="{FF2B5EF4-FFF2-40B4-BE49-F238E27FC236}">
                <a16:creationId xmlns:a16="http://schemas.microsoft.com/office/drawing/2014/main" id="{CD2C7EE3-092F-48C1-9E6E-0FFE80EAD7AD}"/>
              </a:ext>
            </a:extLst>
          </p:cNvPr>
          <p:cNvSpPr txBox="1">
            <a:spLocks/>
          </p:cNvSpPr>
          <p:nvPr/>
        </p:nvSpPr>
        <p:spPr>
          <a:xfrm>
            <a:off x="483769" y="176199"/>
            <a:ext cx="9917531" cy="116446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ru-RU" sz="2400" b="1" dirty="0"/>
              <a:t>Цифровые уроки «Облака знаний» </a:t>
            </a:r>
            <a:br>
              <a:rPr lang="ru-RU" sz="2400" b="1" dirty="0"/>
            </a:br>
            <a:r>
              <a:rPr lang="ru-RU" sz="2400" b="1" dirty="0"/>
              <a:t>в Универсальной библиотеке ЦОК</a:t>
            </a:r>
          </a:p>
        </p:txBody>
      </p:sp>
      <p:grpSp>
        <p:nvGrpSpPr>
          <p:cNvPr id="208" name="Группа 207">
            <a:extLst>
              <a:ext uri="{FF2B5EF4-FFF2-40B4-BE49-F238E27FC236}">
                <a16:creationId xmlns:a16="http://schemas.microsoft.com/office/drawing/2014/main" id="{6BF556F3-F193-47AD-87C9-4B590D84C277}"/>
              </a:ext>
            </a:extLst>
          </p:cNvPr>
          <p:cNvGrpSpPr/>
          <p:nvPr/>
        </p:nvGrpSpPr>
        <p:grpSpPr>
          <a:xfrm>
            <a:off x="9407713" y="3432760"/>
            <a:ext cx="2520000" cy="990514"/>
            <a:chOff x="3466955" y="3479186"/>
            <a:chExt cx="2520000" cy="990514"/>
          </a:xfrm>
          <a:effectLst>
            <a:outerShdw blurRad="190500" dist="50800" algn="ctr" rotWithShape="0">
              <a:schemeClr val="tx2">
                <a:lumMod val="90000"/>
              </a:schemeClr>
            </a:outerShdw>
          </a:effectLst>
        </p:grpSpPr>
        <p:sp>
          <p:nvSpPr>
            <p:cNvPr id="248" name="Текст 11">
              <a:extLst>
                <a:ext uri="{FF2B5EF4-FFF2-40B4-BE49-F238E27FC236}">
                  <a16:creationId xmlns:a16="http://schemas.microsoft.com/office/drawing/2014/main" id="{5C075434-0C43-4C69-A83F-44E35CA0A7FA}"/>
                </a:ext>
              </a:extLst>
            </p:cNvPr>
            <p:cNvSpPr txBox="1">
              <a:spLocks/>
            </p:cNvSpPr>
            <p:nvPr/>
          </p:nvSpPr>
          <p:spPr>
            <a:xfrm>
              <a:off x="3466955" y="3479186"/>
              <a:ext cx="2520000" cy="43920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txBody>
            <a:bodyPr vert="horz" lIns="432000" tIns="0" rIns="0" bIns="0" rtlCol="0" anchor="ctr" anchorCtr="0">
              <a:norm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ru-RU" dirty="0">
                  <a:latin typeface="+mn-lt"/>
                </a:rPr>
                <a:t>Математика</a:t>
              </a:r>
            </a:p>
          </p:txBody>
        </p:sp>
        <p:sp>
          <p:nvSpPr>
            <p:cNvPr id="249" name="Текст 19">
              <a:extLst>
                <a:ext uri="{FF2B5EF4-FFF2-40B4-BE49-F238E27FC236}">
                  <a16:creationId xmlns:a16="http://schemas.microsoft.com/office/drawing/2014/main" id="{33936B43-75AC-4CBD-A1D0-E6F495BFFD22}"/>
                </a:ext>
              </a:extLst>
            </p:cNvPr>
            <p:cNvSpPr txBox="1">
              <a:spLocks/>
            </p:cNvSpPr>
            <p:nvPr/>
          </p:nvSpPr>
          <p:spPr>
            <a:xfrm>
              <a:off x="3466955" y="4030500"/>
              <a:ext cx="2520000" cy="43920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txBody>
            <a:bodyPr vert="horz" lIns="432000" tIns="0" rIns="0" bIns="0" rtlCol="0" anchor="ctr" anchorCtr="0">
              <a:norm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ru-RU">
                  <a:latin typeface="+mn-lt"/>
                </a:rPr>
                <a:t>Информатика</a:t>
              </a:r>
              <a:endParaRPr lang="ru-RU" dirty="0">
                <a:latin typeface="+mn-lt"/>
              </a:endParaRPr>
            </a:p>
          </p:txBody>
        </p:sp>
        <p:pic>
          <p:nvPicPr>
            <p:cNvPr id="250" name="Рисунок 23">
              <a:extLst>
                <a:ext uri="{FF2B5EF4-FFF2-40B4-BE49-F238E27FC236}">
                  <a16:creationId xmlns:a16="http://schemas.microsoft.com/office/drawing/2014/main" id="{463A6D7C-3176-4C3C-B3D1-59CBB290EF7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491401" y="3533097"/>
              <a:ext cx="360000" cy="360000"/>
            </a:xfrm>
            <a:prstGeom prst="rect">
              <a:avLst/>
            </a:prstGeom>
          </p:spPr>
        </p:pic>
        <p:pic>
          <p:nvPicPr>
            <p:cNvPr id="251" name="Рисунок 32">
              <a:extLst>
                <a:ext uri="{FF2B5EF4-FFF2-40B4-BE49-F238E27FC236}">
                  <a16:creationId xmlns:a16="http://schemas.microsoft.com/office/drawing/2014/main" id="{5A63A1AB-F6A4-474B-9216-0C165144FA5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491401" y="4069758"/>
              <a:ext cx="360000" cy="360000"/>
            </a:xfrm>
            <a:prstGeom prst="rect">
              <a:avLst/>
            </a:prstGeom>
          </p:spPr>
        </p:pic>
      </p:grpSp>
      <p:grpSp>
        <p:nvGrpSpPr>
          <p:cNvPr id="211" name="Группа 210">
            <a:extLst>
              <a:ext uri="{FF2B5EF4-FFF2-40B4-BE49-F238E27FC236}">
                <a16:creationId xmlns:a16="http://schemas.microsoft.com/office/drawing/2014/main" id="{A1FA7F3C-22CC-453E-93E9-19E8BA707602}"/>
              </a:ext>
            </a:extLst>
          </p:cNvPr>
          <p:cNvGrpSpPr/>
          <p:nvPr/>
        </p:nvGrpSpPr>
        <p:grpSpPr>
          <a:xfrm>
            <a:off x="6389587" y="1288507"/>
            <a:ext cx="2520000" cy="1541828"/>
            <a:chOff x="2130582" y="2465778"/>
            <a:chExt cx="2520000" cy="1541828"/>
          </a:xfrm>
          <a:effectLst>
            <a:outerShdw blurRad="190500" dist="50800" algn="ctr" rotWithShape="0">
              <a:schemeClr val="tx2">
                <a:lumMod val="90000"/>
              </a:schemeClr>
            </a:outerShdw>
          </a:effectLst>
        </p:grpSpPr>
        <p:sp>
          <p:nvSpPr>
            <p:cNvPr id="232" name="Текст 4">
              <a:extLst>
                <a:ext uri="{FF2B5EF4-FFF2-40B4-BE49-F238E27FC236}">
                  <a16:creationId xmlns:a16="http://schemas.microsoft.com/office/drawing/2014/main" id="{6167E6CD-0679-4284-9A9D-5381DA949A17}"/>
                </a:ext>
              </a:extLst>
            </p:cNvPr>
            <p:cNvSpPr txBox="1">
              <a:spLocks/>
            </p:cNvSpPr>
            <p:nvPr/>
          </p:nvSpPr>
          <p:spPr>
            <a:xfrm>
              <a:off x="2130582" y="3017092"/>
              <a:ext cx="2520000" cy="43920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txBody>
            <a:bodyPr vert="horz" lIns="432000" tIns="0" rIns="0" bIns="0" rtlCol="0" anchor="ctr" anchorCtr="0">
              <a:norm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ru-RU">
                  <a:latin typeface="+mn-lt"/>
                </a:rPr>
                <a:t>Литература</a:t>
              </a:r>
              <a:endParaRPr lang="ru-RU" dirty="0">
                <a:latin typeface="+mn-lt"/>
              </a:endParaRPr>
            </a:p>
          </p:txBody>
        </p:sp>
        <p:sp>
          <p:nvSpPr>
            <p:cNvPr id="233" name="Текст 5">
              <a:extLst>
                <a:ext uri="{FF2B5EF4-FFF2-40B4-BE49-F238E27FC236}">
                  <a16:creationId xmlns:a16="http://schemas.microsoft.com/office/drawing/2014/main" id="{EB1C065B-E592-495C-8091-8CA729C029F5}"/>
                </a:ext>
              </a:extLst>
            </p:cNvPr>
            <p:cNvSpPr txBox="1">
              <a:spLocks/>
            </p:cNvSpPr>
            <p:nvPr/>
          </p:nvSpPr>
          <p:spPr>
            <a:xfrm>
              <a:off x="2130582" y="2465778"/>
              <a:ext cx="2520000" cy="43920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txBody>
            <a:bodyPr vert="horz" lIns="432000" tIns="0" rIns="0" bIns="0" rtlCol="0" anchor="ctr" anchorCtr="0">
              <a:norm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ru-RU">
                  <a:latin typeface="+mn-lt"/>
                </a:rPr>
                <a:t>Русский язык</a:t>
              </a:r>
              <a:endParaRPr lang="ru-RU" dirty="0">
                <a:latin typeface="+mn-lt"/>
              </a:endParaRPr>
            </a:p>
          </p:txBody>
        </p:sp>
        <p:sp>
          <p:nvSpPr>
            <p:cNvPr id="234" name="Текст 6">
              <a:extLst>
                <a:ext uri="{FF2B5EF4-FFF2-40B4-BE49-F238E27FC236}">
                  <a16:creationId xmlns:a16="http://schemas.microsoft.com/office/drawing/2014/main" id="{512EAF8F-78E5-4E29-97B7-2BBAC157C47C}"/>
                </a:ext>
              </a:extLst>
            </p:cNvPr>
            <p:cNvSpPr txBox="1">
              <a:spLocks/>
            </p:cNvSpPr>
            <p:nvPr/>
          </p:nvSpPr>
          <p:spPr>
            <a:xfrm>
              <a:off x="2130582" y="3568406"/>
              <a:ext cx="2520000" cy="43920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txBody>
            <a:bodyPr vert="horz" lIns="432000" tIns="0" rIns="0" bIns="0" rtlCol="0" anchor="ctr" anchorCtr="0">
              <a:norm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ru-RU">
                  <a:latin typeface="+mn-lt"/>
                </a:rPr>
                <a:t>Английский язык</a:t>
              </a:r>
              <a:endParaRPr lang="ru-RU" dirty="0">
                <a:latin typeface="+mn-lt"/>
              </a:endParaRPr>
            </a:p>
          </p:txBody>
        </p:sp>
        <p:pic>
          <p:nvPicPr>
            <p:cNvPr id="235" name="Рисунок 34">
              <a:extLst>
                <a:ext uri="{FF2B5EF4-FFF2-40B4-BE49-F238E27FC236}">
                  <a16:creationId xmlns:a16="http://schemas.microsoft.com/office/drawing/2014/main" id="{3BF22CEC-53FA-4D00-93BB-CDA619BED1C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81993" y="2495822"/>
              <a:ext cx="360000" cy="360000"/>
            </a:xfrm>
            <a:prstGeom prst="rect">
              <a:avLst/>
            </a:prstGeom>
          </p:spPr>
        </p:pic>
        <p:pic>
          <p:nvPicPr>
            <p:cNvPr id="236" name="Рисунок 25">
              <a:extLst>
                <a:ext uri="{FF2B5EF4-FFF2-40B4-BE49-F238E27FC236}">
                  <a16:creationId xmlns:a16="http://schemas.microsoft.com/office/drawing/2014/main" id="{B831FB3D-01FB-41C6-9D63-8D3D3BD23D5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81993" y="3613864"/>
              <a:ext cx="360000" cy="360000"/>
            </a:xfrm>
            <a:prstGeom prst="rect">
              <a:avLst/>
            </a:prstGeom>
          </p:spPr>
        </p:pic>
        <p:pic>
          <p:nvPicPr>
            <p:cNvPr id="237" name="Рисунок 236">
              <a:extLst>
                <a:ext uri="{FF2B5EF4-FFF2-40B4-BE49-F238E27FC236}">
                  <a16:creationId xmlns:a16="http://schemas.microsoft.com/office/drawing/2014/main" id="{0555455F-EEAC-4247-B66C-ADC1BE3C5F2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2257218" y="3139497"/>
              <a:ext cx="209550" cy="209550"/>
            </a:xfrm>
            <a:prstGeom prst="rect">
              <a:avLst/>
            </a:prstGeom>
          </p:spPr>
        </p:pic>
      </p:grpSp>
      <p:grpSp>
        <p:nvGrpSpPr>
          <p:cNvPr id="213" name="Группа 212">
            <a:extLst>
              <a:ext uri="{FF2B5EF4-FFF2-40B4-BE49-F238E27FC236}">
                <a16:creationId xmlns:a16="http://schemas.microsoft.com/office/drawing/2014/main" id="{EACF43F2-563F-4A78-A380-6EB6CB0BBB1E}"/>
              </a:ext>
            </a:extLst>
          </p:cNvPr>
          <p:cNvGrpSpPr/>
          <p:nvPr/>
        </p:nvGrpSpPr>
        <p:grpSpPr>
          <a:xfrm>
            <a:off x="9407713" y="400907"/>
            <a:ext cx="2520000" cy="2644456"/>
            <a:chOff x="7551091" y="2465778"/>
            <a:chExt cx="2520000" cy="2644456"/>
          </a:xfrm>
          <a:effectLst>
            <a:outerShdw blurRad="190500" dist="50800" algn="ctr" rotWithShape="0">
              <a:schemeClr val="tx2">
                <a:lumMod val="90000"/>
              </a:schemeClr>
            </a:outerShdw>
          </a:effectLst>
        </p:grpSpPr>
        <p:sp>
          <p:nvSpPr>
            <p:cNvPr id="214" name="Текст 14">
              <a:extLst>
                <a:ext uri="{FF2B5EF4-FFF2-40B4-BE49-F238E27FC236}">
                  <a16:creationId xmlns:a16="http://schemas.microsoft.com/office/drawing/2014/main" id="{32480420-5406-4693-9C74-E12CBC115123}"/>
                </a:ext>
              </a:extLst>
            </p:cNvPr>
            <p:cNvSpPr txBox="1">
              <a:spLocks/>
            </p:cNvSpPr>
            <p:nvPr/>
          </p:nvSpPr>
          <p:spPr>
            <a:xfrm>
              <a:off x="7551091" y="3017092"/>
              <a:ext cx="2520000" cy="439200"/>
            </a:xfrm>
            <a:prstGeom prst="roundRect">
              <a:avLst/>
            </a:prstGeom>
            <a:solidFill>
              <a:schemeClr val="bg1"/>
            </a:solidFill>
          </p:spPr>
          <p:txBody>
            <a:bodyPr vert="horz" lIns="432000" tIns="0" rIns="0" bIns="0" rtlCol="0" anchor="ctr" anchorCtr="0">
              <a:norm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ru-RU">
                  <a:latin typeface="+mn-lt"/>
                </a:rPr>
                <a:t>Химия</a:t>
              </a:r>
              <a:endParaRPr lang="ru-RU" dirty="0">
                <a:latin typeface="+mn-lt"/>
              </a:endParaRPr>
            </a:p>
          </p:txBody>
        </p:sp>
        <p:sp>
          <p:nvSpPr>
            <p:cNvPr id="215" name="Текст 15">
              <a:extLst>
                <a:ext uri="{FF2B5EF4-FFF2-40B4-BE49-F238E27FC236}">
                  <a16:creationId xmlns:a16="http://schemas.microsoft.com/office/drawing/2014/main" id="{455A52CF-A30A-4E64-8747-1B485551F33C}"/>
                </a:ext>
              </a:extLst>
            </p:cNvPr>
            <p:cNvSpPr txBox="1">
              <a:spLocks/>
            </p:cNvSpPr>
            <p:nvPr/>
          </p:nvSpPr>
          <p:spPr>
            <a:xfrm>
              <a:off x="7551091" y="2465778"/>
              <a:ext cx="2520000" cy="439200"/>
            </a:xfrm>
            <a:prstGeom prst="roundRect">
              <a:avLst/>
            </a:prstGeom>
            <a:solidFill>
              <a:schemeClr val="bg1"/>
            </a:solidFill>
          </p:spPr>
          <p:txBody>
            <a:bodyPr vert="horz" lIns="432000" tIns="0" rIns="0" bIns="0" rtlCol="0" anchor="ctr" anchorCtr="0">
              <a:norm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ru-RU">
                  <a:latin typeface="+mn-lt"/>
                </a:rPr>
                <a:t>Биология</a:t>
              </a:r>
              <a:endParaRPr lang="ru-RU" dirty="0">
                <a:latin typeface="+mn-lt"/>
              </a:endParaRPr>
            </a:p>
          </p:txBody>
        </p:sp>
        <p:sp>
          <p:nvSpPr>
            <p:cNvPr id="216" name="Текст 16">
              <a:extLst>
                <a:ext uri="{FF2B5EF4-FFF2-40B4-BE49-F238E27FC236}">
                  <a16:creationId xmlns:a16="http://schemas.microsoft.com/office/drawing/2014/main" id="{BB82444F-1BA0-4C10-ADC3-4E6E1A091E65}"/>
                </a:ext>
              </a:extLst>
            </p:cNvPr>
            <p:cNvSpPr txBox="1">
              <a:spLocks/>
            </p:cNvSpPr>
            <p:nvPr/>
          </p:nvSpPr>
          <p:spPr>
            <a:xfrm>
              <a:off x="7551091" y="3568406"/>
              <a:ext cx="2520000" cy="439200"/>
            </a:xfrm>
            <a:prstGeom prst="roundRect">
              <a:avLst/>
            </a:prstGeom>
            <a:solidFill>
              <a:schemeClr val="bg1"/>
            </a:solidFill>
          </p:spPr>
          <p:txBody>
            <a:bodyPr vert="horz" lIns="432000" tIns="0" rIns="0" bIns="0" rtlCol="0" anchor="ctr" anchorCtr="0">
              <a:norm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ru-RU">
                  <a:latin typeface="+mn-lt"/>
                </a:rPr>
                <a:t>Физика</a:t>
              </a:r>
              <a:endParaRPr lang="ru-RU" dirty="0">
                <a:latin typeface="+mn-lt"/>
              </a:endParaRPr>
            </a:p>
          </p:txBody>
        </p:sp>
        <p:sp>
          <p:nvSpPr>
            <p:cNvPr id="217" name="Текст 17">
              <a:extLst>
                <a:ext uri="{FF2B5EF4-FFF2-40B4-BE49-F238E27FC236}">
                  <a16:creationId xmlns:a16="http://schemas.microsoft.com/office/drawing/2014/main" id="{2BCC6EFB-942B-4F72-B330-11785437F271}"/>
                </a:ext>
              </a:extLst>
            </p:cNvPr>
            <p:cNvSpPr txBox="1">
              <a:spLocks/>
            </p:cNvSpPr>
            <p:nvPr/>
          </p:nvSpPr>
          <p:spPr>
            <a:xfrm>
              <a:off x="7551091" y="4119720"/>
              <a:ext cx="2520000" cy="439200"/>
            </a:xfrm>
            <a:prstGeom prst="roundRect">
              <a:avLst/>
            </a:prstGeom>
            <a:solidFill>
              <a:schemeClr val="bg1"/>
            </a:solidFill>
          </p:spPr>
          <p:txBody>
            <a:bodyPr vert="horz" lIns="432000" tIns="0" rIns="0" bIns="0" rtlCol="0" anchor="ctr" anchorCtr="0">
              <a:norm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ru-RU">
                  <a:latin typeface="+mn-lt"/>
                </a:rPr>
                <a:t>Астрономия</a:t>
              </a:r>
              <a:endParaRPr lang="ru-RU" dirty="0">
                <a:latin typeface="+mn-lt"/>
              </a:endParaRPr>
            </a:p>
          </p:txBody>
        </p:sp>
        <p:sp>
          <p:nvSpPr>
            <p:cNvPr id="218" name="Текст 18">
              <a:extLst>
                <a:ext uri="{FF2B5EF4-FFF2-40B4-BE49-F238E27FC236}">
                  <a16:creationId xmlns:a16="http://schemas.microsoft.com/office/drawing/2014/main" id="{6FC79182-3D3F-4B3D-9ADF-C18653CB9BEE}"/>
                </a:ext>
              </a:extLst>
            </p:cNvPr>
            <p:cNvSpPr txBox="1">
              <a:spLocks/>
            </p:cNvSpPr>
            <p:nvPr/>
          </p:nvSpPr>
          <p:spPr>
            <a:xfrm>
              <a:off x="7551091" y="4671034"/>
              <a:ext cx="2520000" cy="439200"/>
            </a:xfrm>
            <a:prstGeom prst="roundRect">
              <a:avLst/>
            </a:prstGeom>
            <a:solidFill>
              <a:schemeClr val="bg1"/>
            </a:solidFill>
          </p:spPr>
          <p:txBody>
            <a:bodyPr vert="horz" lIns="432000" tIns="0" rIns="0" bIns="0" rtlCol="0" anchor="ctr" anchorCtr="0">
              <a:norm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ru-RU" dirty="0">
                  <a:latin typeface="+mn-lt"/>
                </a:rPr>
                <a:t>Окружающий мир</a:t>
              </a:r>
            </a:p>
          </p:txBody>
        </p:sp>
        <p:pic>
          <p:nvPicPr>
            <p:cNvPr id="219" name="Рисунок 4">
              <a:extLst>
                <a:ext uri="{FF2B5EF4-FFF2-40B4-BE49-F238E27FC236}">
                  <a16:creationId xmlns:a16="http://schemas.microsoft.com/office/drawing/2014/main" id="{9EDC90A9-5EE5-4109-9F8E-290DF34B32D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584466" y="2470982"/>
              <a:ext cx="360000" cy="360000"/>
            </a:xfrm>
            <a:prstGeom prst="rect">
              <a:avLst/>
            </a:prstGeom>
          </p:spPr>
        </p:pic>
        <p:pic>
          <p:nvPicPr>
            <p:cNvPr id="220" name="Рисунок 27">
              <a:extLst>
                <a:ext uri="{FF2B5EF4-FFF2-40B4-BE49-F238E27FC236}">
                  <a16:creationId xmlns:a16="http://schemas.microsoft.com/office/drawing/2014/main" id="{B070BBA5-66DD-49D7-90FA-8A076438D28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584466" y="4157027"/>
              <a:ext cx="360000" cy="360000"/>
            </a:xfrm>
            <a:prstGeom prst="rect">
              <a:avLst/>
            </a:prstGeom>
          </p:spPr>
        </p:pic>
        <p:pic>
          <p:nvPicPr>
            <p:cNvPr id="221" name="Рисунок 36">
              <a:extLst>
                <a:ext uri="{FF2B5EF4-FFF2-40B4-BE49-F238E27FC236}">
                  <a16:creationId xmlns:a16="http://schemas.microsoft.com/office/drawing/2014/main" id="{ADA3D743-43FC-4367-99BD-380AC98233D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584466" y="3072165"/>
              <a:ext cx="360000" cy="360000"/>
            </a:xfrm>
            <a:prstGeom prst="rect">
              <a:avLst/>
            </a:prstGeom>
          </p:spPr>
        </p:pic>
        <p:pic>
          <p:nvPicPr>
            <p:cNvPr id="222" name="Рисунок 42">
              <a:extLst>
                <a:ext uri="{FF2B5EF4-FFF2-40B4-BE49-F238E27FC236}">
                  <a16:creationId xmlns:a16="http://schemas.microsoft.com/office/drawing/2014/main" id="{05335021-416E-4E3D-ABE3-017648A0D848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584466" y="3637133"/>
              <a:ext cx="360000" cy="360000"/>
            </a:xfrm>
            <a:prstGeom prst="rect">
              <a:avLst/>
            </a:prstGeom>
          </p:spPr>
        </p:pic>
        <p:pic>
          <p:nvPicPr>
            <p:cNvPr id="223" name="Рисунок 222">
              <a:extLst>
                <a:ext uri="{FF2B5EF4-FFF2-40B4-BE49-F238E27FC236}">
                  <a16:creationId xmlns:a16="http://schemas.microsoft.com/office/drawing/2014/main" id="{FF82D539-455F-4102-A1C8-D961314BBBB6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7644535" y="4755862"/>
              <a:ext cx="288000" cy="288000"/>
            </a:xfrm>
            <a:prstGeom prst="rect">
              <a:avLst/>
            </a:prstGeom>
          </p:spPr>
        </p:pic>
      </p:grpSp>
      <p:grpSp>
        <p:nvGrpSpPr>
          <p:cNvPr id="260" name="Группа 259">
            <a:extLst>
              <a:ext uri="{FF2B5EF4-FFF2-40B4-BE49-F238E27FC236}">
                <a16:creationId xmlns:a16="http://schemas.microsoft.com/office/drawing/2014/main" id="{DE1AC150-33DB-480C-BAC9-C81C8622E92C}"/>
              </a:ext>
            </a:extLst>
          </p:cNvPr>
          <p:cNvGrpSpPr/>
          <p:nvPr/>
        </p:nvGrpSpPr>
        <p:grpSpPr>
          <a:xfrm>
            <a:off x="6389587" y="3062394"/>
            <a:ext cx="2520000" cy="2093142"/>
            <a:chOff x="587375" y="4258209"/>
            <a:chExt cx="2520000" cy="2093142"/>
          </a:xfrm>
          <a:effectLst>
            <a:outerShdw blurRad="127000" dist="50800" algn="ctr" rotWithShape="0">
              <a:schemeClr val="tx2">
                <a:lumMod val="90000"/>
              </a:schemeClr>
            </a:outerShdw>
          </a:effectLst>
        </p:grpSpPr>
        <p:sp>
          <p:nvSpPr>
            <p:cNvPr id="252" name="Текст 9">
              <a:extLst>
                <a:ext uri="{FF2B5EF4-FFF2-40B4-BE49-F238E27FC236}">
                  <a16:creationId xmlns:a16="http://schemas.microsoft.com/office/drawing/2014/main" id="{8A8916DC-C330-40B4-9969-891C85FC59B9}"/>
                </a:ext>
              </a:extLst>
            </p:cNvPr>
            <p:cNvSpPr txBox="1">
              <a:spLocks/>
            </p:cNvSpPr>
            <p:nvPr/>
          </p:nvSpPr>
          <p:spPr>
            <a:xfrm>
              <a:off x="587375" y="4809523"/>
              <a:ext cx="2520000" cy="439200"/>
            </a:xfrm>
            <a:prstGeom prst="roundRect">
              <a:avLst/>
            </a:prstGeom>
            <a:solidFill>
              <a:schemeClr val="bg1"/>
            </a:solidFill>
            <a:ln w="76200">
              <a:noFill/>
            </a:ln>
          </p:spPr>
          <p:txBody>
            <a:bodyPr vert="horz" lIns="432000" tIns="0" rIns="0" bIns="0" rtlCol="0" anchor="ctr" anchorCtr="0">
              <a:norm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ru-RU">
                  <a:latin typeface="+mn-lt"/>
                </a:rPr>
                <a:t>История</a:t>
              </a:r>
              <a:endParaRPr lang="ru-RU" dirty="0">
                <a:latin typeface="+mn-lt"/>
              </a:endParaRPr>
            </a:p>
          </p:txBody>
        </p:sp>
        <p:sp>
          <p:nvSpPr>
            <p:cNvPr id="253" name="Текст 10">
              <a:extLst>
                <a:ext uri="{FF2B5EF4-FFF2-40B4-BE49-F238E27FC236}">
                  <a16:creationId xmlns:a16="http://schemas.microsoft.com/office/drawing/2014/main" id="{CF9DEE6C-02CF-4780-9C8D-E83B9A80DC48}"/>
                </a:ext>
              </a:extLst>
            </p:cNvPr>
            <p:cNvSpPr txBox="1">
              <a:spLocks/>
            </p:cNvSpPr>
            <p:nvPr/>
          </p:nvSpPr>
          <p:spPr>
            <a:xfrm>
              <a:off x="587375" y="4258209"/>
              <a:ext cx="2520000" cy="439200"/>
            </a:xfrm>
            <a:prstGeom prst="roundRect">
              <a:avLst/>
            </a:prstGeom>
            <a:solidFill>
              <a:schemeClr val="bg1"/>
            </a:solidFill>
            <a:ln w="76200">
              <a:noFill/>
            </a:ln>
          </p:spPr>
          <p:txBody>
            <a:bodyPr vert="horz" lIns="432000" tIns="0" rIns="0" bIns="0" rtlCol="0" anchor="ctr" anchorCtr="0">
              <a:norm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ru-RU">
                  <a:latin typeface="+mn-lt"/>
                </a:rPr>
                <a:t>ОРКСЭ</a:t>
              </a:r>
              <a:endParaRPr lang="ru-RU" dirty="0">
                <a:latin typeface="+mn-lt"/>
              </a:endParaRPr>
            </a:p>
          </p:txBody>
        </p:sp>
        <p:sp>
          <p:nvSpPr>
            <p:cNvPr id="254" name="Текст 11">
              <a:extLst>
                <a:ext uri="{FF2B5EF4-FFF2-40B4-BE49-F238E27FC236}">
                  <a16:creationId xmlns:a16="http://schemas.microsoft.com/office/drawing/2014/main" id="{69B32776-BB29-447A-A8D9-2F8DD56F44F8}"/>
                </a:ext>
              </a:extLst>
            </p:cNvPr>
            <p:cNvSpPr txBox="1">
              <a:spLocks/>
            </p:cNvSpPr>
            <p:nvPr/>
          </p:nvSpPr>
          <p:spPr>
            <a:xfrm>
              <a:off x="587375" y="5360837"/>
              <a:ext cx="2520000" cy="439200"/>
            </a:xfrm>
            <a:prstGeom prst="roundRect">
              <a:avLst/>
            </a:prstGeom>
            <a:solidFill>
              <a:schemeClr val="bg1"/>
            </a:solidFill>
            <a:ln w="76200">
              <a:noFill/>
            </a:ln>
          </p:spPr>
          <p:txBody>
            <a:bodyPr vert="horz" lIns="432000" tIns="0" rIns="0" bIns="0" rtlCol="0" anchor="ctr" anchorCtr="0">
              <a:norm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ru-RU">
                  <a:latin typeface="+mn-lt"/>
                </a:rPr>
                <a:t>Обществознание</a:t>
              </a:r>
              <a:endParaRPr lang="ru-RU" dirty="0">
                <a:latin typeface="+mn-lt"/>
              </a:endParaRPr>
            </a:p>
          </p:txBody>
        </p:sp>
        <p:sp>
          <p:nvSpPr>
            <p:cNvPr id="255" name="Текст 12">
              <a:extLst>
                <a:ext uri="{FF2B5EF4-FFF2-40B4-BE49-F238E27FC236}">
                  <a16:creationId xmlns:a16="http://schemas.microsoft.com/office/drawing/2014/main" id="{F42CAF0A-FAA8-44CB-A535-8F711A03317C}"/>
                </a:ext>
              </a:extLst>
            </p:cNvPr>
            <p:cNvSpPr txBox="1">
              <a:spLocks/>
            </p:cNvSpPr>
            <p:nvPr/>
          </p:nvSpPr>
          <p:spPr>
            <a:xfrm>
              <a:off x="587375" y="5912151"/>
              <a:ext cx="2520000" cy="439200"/>
            </a:xfrm>
            <a:prstGeom prst="roundRect">
              <a:avLst/>
            </a:prstGeom>
            <a:solidFill>
              <a:schemeClr val="bg1"/>
            </a:solidFill>
            <a:ln w="76200">
              <a:noFill/>
            </a:ln>
          </p:spPr>
          <p:txBody>
            <a:bodyPr vert="horz" lIns="432000" tIns="0" rIns="0" bIns="0" rtlCol="0" anchor="ctr" anchorCtr="0">
              <a:norm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ru-RU" dirty="0">
                  <a:latin typeface="+mn-lt"/>
                </a:rPr>
                <a:t>География</a:t>
              </a:r>
            </a:p>
          </p:txBody>
        </p:sp>
        <p:pic>
          <p:nvPicPr>
            <p:cNvPr id="256" name="Рисунок 29">
              <a:extLst>
                <a:ext uri="{FF2B5EF4-FFF2-40B4-BE49-F238E27FC236}">
                  <a16:creationId xmlns:a16="http://schemas.microsoft.com/office/drawing/2014/main" id="{CA426B23-85E0-4C08-9B48-E5BD42BBC8A8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11821" y="4848660"/>
              <a:ext cx="360000" cy="360000"/>
            </a:xfrm>
            <a:prstGeom prst="rect">
              <a:avLst/>
            </a:prstGeom>
          </p:spPr>
        </p:pic>
        <p:pic>
          <p:nvPicPr>
            <p:cNvPr id="257" name="Рисунок 40">
              <a:extLst>
                <a:ext uri="{FF2B5EF4-FFF2-40B4-BE49-F238E27FC236}">
                  <a16:creationId xmlns:a16="http://schemas.microsoft.com/office/drawing/2014/main" id="{9D9C57BD-C30A-4F8C-B1B2-8DED279943CD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11821" y="4285243"/>
              <a:ext cx="360000" cy="360000"/>
            </a:xfrm>
            <a:prstGeom prst="rect">
              <a:avLst/>
            </a:prstGeom>
          </p:spPr>
        </p:pic>
        <p:pic>
          <p:nvPicPr>
            <p:cNvPr id="258" name="Рисунок 44">
              <a:extLst>
                <a:ext uri="{FF2B5EF4-FFF2-40B4-BE49-F238E27FC236}">
                  <a16:creationId xmlns:a16="http://schemas.microsoft.com/office/drawing/2014/main" id="{F014C175-A38D-4F45-A90E-0A78D87609D0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11821" y="5398169"/>
              <a:ext cx="360000" cy="360000"/>
            </a:xfrm>
            <a:prstGeom prst="rect">
              <a:avLst/>
            </a:prstGeom>
          </p:spPr>
        </p:pic>
        <p:pic>
          <p:nvPicPr>
            <p:cNvPr id="259" name="Рисунок 46">
              <a:extLst>
                <a:ext uri="{FF2B5EF4-FFF2-40B4-BE49-F238E27FC236}">
                  <a16:creationId xmlns:a16="http://schemas.microsoft.com/office/drawing/2014/main" id="{847B9776-8A54-45BC-BF08-664096E45B92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11821" y="5959211"/>
              <a:ext cx="360000" cy="360000"/>
            </a:xfrm>
            <a:prstGeom prst="rect">
              <a:avLst/>
            </a:prstGeom>
          </p:spPr>
        </p:pic>
      </p:grpSp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82C4E06F-E0E4-4D95-9B6C-2B52F4CE0DEE}"/>
              </a:ext>
            </a:extLst>
          </p:cNvPr>
          <p:cNvGrpSpPr/>
          <p:nvPr/>
        </p:nvGrpSpPr>
        <p:grpSpPr>
          <a:xfrm>
            <a:off x="9407713" y="4870696"/>
            <a:ext cx="2520000" cy="1541828"/>
            <a:chOff x="9203455" y="4714312"/>
            <a:chExt cx="2520000" cy="1541828"/>
          </a:xfrm>
        </p:grpSpPr>
        <p:grpSp>
          <p:nvGrpSpPr>
            <p:cNvPr id="267" name="Группа 266">
              <a:extLst>
                <a:ext uri="{FF2B5EF4-FFF2-40B4-BE49-F238E27FC236}">
                  <a16:creationId xmlns:a16="http://schemas.microsoft.com/office/drawing/2014/main" id="{CF2A07EB-E96A-43B4-9043-F61196A11AAC}"/>
                </a:ext>
              </a:extLst>
            </p:cNvPr>
            <p:cNvGrpSpPr/>
            <p:nvPr/>
          </p:nvGrpSpPr>
          <p:grpSpPr>
            <a:xfrm>
              <a:off x="9203455" y="4714312"/>
              <a:ext cx="2520000" cy="1541828"/>
              <a:chOff x="9157275" y="4258209"/>
              <a:chExt cx="2520000" cy="1541828"/>
            </a:xfrm>
            <a:effectLst>
              <a:outerShdw blurRad="127000" dist="50800" algn="ctr" rotWithShape="0">
                <a:schemeClr val="tx2">
                  <a:lumMod val="90000"/>
                </a:schemeClr>
              </a:outerShdw>
            </a:effectLst>
          </p:grpSpPr>
          <p:sp>
            <p:nvSpPr>
              <p:cNvPr id="261" name="Текст 5">
                <a:extLst>
                  <a:ext uri="{FF2B5EF4-FFF2-40B4-BE49-F238E27FC236}">
                    <a16:creationId xmlns:a16="http://schemas.microsoft.com/office/drawing/2014/main" id="{B386484F-EE41-48B1-9959-31B2BBF2C560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9157275" y="4258209"/>
                <a:ext cx="2520000" cy="439200"/>
              </a:xfrm>
              <a:prstGeom prst="roundRect">
                <a:avLst/>
              </a:prstGeom>
              <a:solidFill>
                <a:schemeClr val="bg1"/>
              </a:solidFill>
            </p:spPr>
            <p:txBody>
              <a:bodyPr vert="horz" lIns="432000" tIns="0" rIns="0" bIns="0" rtlCol="0" anchor="ctr" anchorCtr="0">
                <a:normAutofit/>
              </a:bodyPr>
              <a:lstStyle>
                <a:lvl1pPr marL="0" indent="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600" kern="1200">
                    <a:solidFill>
                      <a:schemeClr val="tx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600" kern="1200">
                    <a:solidFill>
                      <a:schemeClr val="tx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600" kern="1200">
                    <a:solidFill>
                      <a:schemeClr val="tx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ru-RU" dirty="0"/>
                  <a:t>Философия (СПО)</a:t>
                </a:r>
              </a:p>
            </p:txBody>
          </p:sp>
          <p:sp>
            <p:nvSpPr>
              <p:cNvPr id="262" name="Текст 6">
                <a:extLst>
                  <a:ext uri="{FF2B5EF4-FFF2-40B4-BE49-F238E27FC236}">
                    <a16:creationId xmlns:a16="http://schemas.microsoft.com/office/drawing/2014/main" id="{93EB7313-6A7E-45A5-B016-2AD32A963439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9157275" y="4809523"/>
                <a:ext cx="2520000" cy="439200"/>
              </a:xfrm>
              <a:prstGeom prst="roundRect">
                <a:avLst/>
              </a:prstGeom>
              <a:solidFill>
                <a:schemeClr val="bg1"/>
              </a:solidFill>
            </p:spPr>
            <p:txBody>
              <a:bodyPr vert="horz" lIns="432000" tIns="0" rIns="0" bIns="0" rtlCol="0" anchor="ctr" anchorCtr="0">
                <a:normAutofit/>
              </a:bodyPr>
              <a:lstStyle>
                <a:lvl1pPr marL="0" indent="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600" kern="1200">
                    <a:solidFill>
                      <a:schemeClr val="tx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600" kern="1200">
                    <a:solidFill>
                      <a:schemeClr val="tx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600" kern="1200">
                    <a:solidFill>
                      <a:schemeClr val="tx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ru-RU" dirty="0">
                    <a:latin typeface="+mn-lt"/>
                  </a:rPr>
                  <a:t>Генетика (СПО)</a:t>
                </a:r>
              </a:p>
            </p:txBody>
          </p:sp>
          <p:sp>
            <p:nvSpPr>
              <p:cNvPr id="263" name="Текст 17">
                <a:extLst>
                  <a:ext uri="{FF2B5EF4-FFF2-40B4-BE49-F238E27FC236}">
                    <a16:creationId xmlns:a16="http://schemas.microsoft.com/office/drawing/2014/main" id="{6DD2C41F-EEB2-41E3-B5D0-FC0B958692B7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9157275" y="5360837"/>
                <a:ext cx="2520000" cy="439200"/>
              </a:xfrm>
              <a:prstGeom prst="roundRect">
                <a:avLst/>
              </a:prstGeom>
              <a:solidFill>
                <a:schemeClr val="bg1"/>
              </a:solidFill>
            </p:spPr>
            <p:txBody>
              <a:bodyPr vert="horz" lIns="432000" tIns="0" rIns="0" bIns="0" rtlCol="0" anchor="ctr" anchorCtr="0">
                <a:noAutofit/>
              </a:bodyPr>
              <a:lstStyle>
                <a:lvl1pPr marL="0" indent="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600" kern="1200">
                    <a:solidFill>
                      <a:schemeClr val="tx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600" kern="1200">
                    <a:solidFill>
                      <a:schemeClr val="tx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600" kern="1200">
                    <a:solidFill>
                      <a:schemeClr val="tx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ru-RU" dirty="0">
                    <a:latin typeface="+mn-lt"/>
                  </a:rPr>
                  <a:t>Материаловедение (СПО)</a:t>
                </a:r>
              </a:p>
            </p:txBody>
          </p:sp>
          <p:pic>
            <p:nvPicPr>
              <p:cNvPr id="265" name="Рисунок 264">
                <a:extLst>
                  <a:ext uri="{FF2B5EF4-FFF2-40B4-BE49-F238E27FC236}">
                    <a16:creationId xmlns:a16="http://schemas.microsoft.com/office/drawing/2014/main" id="{86C903B2-95D0-4C66-A2FC-34A0DCC6488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9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9208686" y="4860578"/>
                <a:ext cx="360000" cy="360000"/>
              </a:xfrm>
              <a:prstGeom prst="rect">
                <a:avLst/>
              </a:prstGeom>
            </p:spPr>
          </p:pic>
        </p:grpSp>
        <p:pic>
          <p:nvPicPr>
            <p:cNvPr id="3" name="Рисунок 2">
              <a:extLst>
                <a:ext uri="{FF2B5EF4-FFF2-40B4-BE49-F238E27FC236}">
                  <a16:creationId xmlns:a16="http://schemas.microsoft.com/office/drawing/2014/main" id="{B5447337-CBF6-4CCE-89E9-1EBAF26764CE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255142" y="4768577"/>
              <a:ext cx="360000" cy="360000"/>
            </a:xfrm>
            <a:prstGeom prst="rect">
              <a:avLst/>
            </a:prstGeom>
          </p:spPr>
        </p:pic>
        <p:pic>
          <p:nvPicPr>
            <p:cNvPr id="5" name="Рисунок 4">
              <a:extLst>
                <a:ext uri="{FF2B5EF4-FFF2-40B4-BE49-F238E27FC236}">
                  <a16:creationId xmlns:a16="http://schemas.microsoft.com/office/drawing/2014/main" id="{B911B140-226A-405B-8B7C-4B945F3DE3CF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291441" y="5876295"/>
              <a:ext cx="324000" cy="324000"/>
            </a:xfrm>
            <a:prstGeom prst="rect">
              <a:avLst/>
            </a:prstGeom>
          </p:spPr>
        </p:pic>
      </p:grpSp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ED9F6E1B-CFCA-4074-BAD4-F0C2C27C608E}"/>
              </a:ext>
            </a:extLst>
          </p:cNvPr>
          <p:cNvGrpSpPr/>
          <p:nvPr/>
        </p:nvGrpSpPr>
        <p:grpSpPr>
          <a:xfrm>
            <a:off x="6430052" y="5422008"/>
            <a:ext cx="2520000" cy="990516"/>
            <a:chOff x="9203455" y="2765614"/>
            <a:chExt cx="2520000" cy="990516"/>
          </a:xfrm>
          <a:effectLst>
            <a:outerShdw blurRad="127000" dist="50800" algn="ctr" rotWithShape="0">
              <a:schemeClr val="tx2">
                <a:lumMod val="90000"/>
              </a:schemeClr>
            </a:outerShdw>
          </a:effectLst>
        </p:grpSpPr>
        <p:sp>
          <p:nvSpPr>
            <p:cNvPr id="53" name="Текст 21">
              <a:extLst>
                <a:ext uri="{FF2B5EF4-FFF2-40B4-BE49-F238E27FC236}">
                  <a16:creationId xmlns:a16="http://schemas.microsoft.com/office/drawing/2014/main" id="{B8854C64-A7DD-4063-BA19-0BA89DCDC5F7}"/>
                </a:ext>
              </a:extLst>
            </p:cNvPr>
            <p:cNvSpPr txBox="1">
              <a:spLocks/>
            </p:cNvSpPr>
            <p:nvPr/>
          </p:nvSpPr>
          <p:spPr>
            <a:xfrm>
              <a:off x="9203455" y="2765614"/>
              <a:ext cx="2520000" cy="439200"/>
            </a:xfrm>
            <a:prstGeom prst="roundRect">
              <a:avLst/>
            </a:prstGeom>
            <a:solidFill>
              <a:schemeClr val="bg1"/>
            </a:solidFill>
          </p:spPr>
          <p:txBody>
            <a:bodyPr vert="horz" lIns="432000" tIns="0" rIns="0" bIns="0" rtlCol="0" anchor="ctr" anchorCtr="0">
              <a:no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396000">
                <a:tabLst>
                  <a:tab pos="360000" algn="l"/>
                </a:tabLst>
              </a:pPr>
              <a:r>
                <a:rPr lang="ru-RU" dirty="0">
                  <a:latin typeface="+mn-lt"/>
                </a:rPr>
                <a:t>Функциональная грамотность</a:t>
              </a:r>
            </a:p>
          </p:txBody>
        </p:sp>
        <p:sp>
          <p:nvSpPr>
            <p:cNvPr id="54" name="Текст 22">
              <a:extLst>
                <a:ext uri="{FF2B5EF4-FFF2-40B4-BE49-F238E27FC236}">
                  <a16:creationId xmlns:a16="http://schemas.microsoft.com/office/drawing/2014/main" id="{4F4F6164-9FEF-462F-842B-59F8F4856C12}"/>
                </a:ext>
              </a:extLst>
            </p:cNvPr>
            <p:cNvSpPr txBox="1">
              <a:spLocks/>
            </p:cNvSpPr>
            <p:nvPr/>
          </p:nvSpPr>
          <p:spPr>
            <a:xfrm>
              <a:off x="9203455" y="3316930"/>
              <a:ext cx="2520000" cy="439200"/>
            </a:xfrm>
            <a:prstGeom prst="roundRect">
              <a:avLst/>
            </a:prstGeom>
            <a:solidFill>
              <a:schemeClr val="bg1"/>
            </a:solidFill>
          </p:spPr>
          <p:txBody>
            <a:bodyPr vert="horz" lIns="432000" tIns="0" rIns="0" bIns="0" rtlCol="0" anchor="ctr" anchorCtr="0">
              <a:norm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ru-RU" dirty="0">
                  <a:latin typeface="+mn-lt"/>
                </a:rPr>
                <a:t>ОБЗР</a:t>
              </a:r>
            </a:p>
          </p:txBody>
        </p:sp>
        <p:pic>
          <p:nvPicPr>
            <p:cNvPr id="55" name="Рисунок 38">
              <a:extLst>
                <a:ext uri="{FF2B5EF4-FFF2-40B4-BE49-F238E27FC236}">
                  <a16:creationId xmlns:a16="http://schemas.microsoft.com/office/drawing/2014/main" id="{69CCC9EF-5617-41C4-AA69-69D5229F4099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255304" y="2794291"/>
              <a:ext cx="360000" cy="360000"/>
            </a:xfrm>
            <a:prstGeom prst="rect">
              <a:avLst/>
            </a:prstGeom>
          </p:spPr>
        </p:pic>
        <p:pic>
          <p:nvPicPr>
            <p:cNvPr id="56" name="Рисунок 55">
              <a:extLst>
                <a:ext uri="{FF2B5EF4-FFF2-40B4-BE49-F238E27FC236}">
                  <a16:creationId xmlns:a16="http://schemas.microsoft.com/office/drawing/2014/main" id="{269981F4-0728-4FDD-9F15-4CBA8C842A0B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p:blipFill>
          <p:spPr>
            <a:xfrm>
              <a:off x="9258937" y="3353891"/>
              <a:ext cx="360000" cy="360000"/>
            </a:xfrm>
            <a:prstGeom prst="rect">
              <a:avLst/>
            </a:prstGeom>
          </p:spPr>
        </p:pic>
      </p:grp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B7C587BF-E97D-487B-AE9B-209602EDCBA2}"/>
              </a:ext>
            </a:extLst>
          </p:cNvPr>
          <p:cNvPicPr>
            <a:picLocks noChangeAspect="1"/>
          </p:cNvPicPr>
          <p:nvPr/>
        </p:nvPicPr>
        <p:blipFill>
          <a:blip r:embed="rId2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81273" y="150334"/>
            <a:ext cx="1229681" cy="1229681"/>
          </a:xfrm>
          <a:prstGeom prst="rect">
            <a:avLst/>
          </a:prstGeom>
        </p:spPr>
      </p:pic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BB046475-F3E5-4B49-863E-5F38EFCC222B}"/>
              </a:ext>
            </a:extLst>
          </p:cNvPr>
          <p:cNvGrpSpPr/>
          <p:nvPr/>
        </p:nvGrpSpPr>
        <p:grpSpPr>
          <a:xfrm>
            <a:off x="1711552" y="1801239"/>
            <a:ext cx="3458343" cy="4113626"/>
            <a:chOff x="1705691" y="1943187"/>
            <a:chExt cx="3458343" cy="4113626"/>
          </a:xfrm>
        </p:grpSpPr>
        <p:sp>
          <p:nvSpPr>
            <p:cNvPr id="60" name="Прямоугольник: скругленные углы 59">
              <a:extLst>
                <a:ext uri="{FF2B5EF4-FFF2-40B4-BE49-F238E27FC236}">
                  <a16:creationId xmlns:a16="http://schemas.microsoft.com/office/drawing/2014/main" id="{277928A9-E399-4DF6-86FC-E6EC05AD6C33}"/>
                </a:ext>
              </a:extLst>
            </p:cNvPr>
            <p:cNvSpPr/>
            <p:nvPr/>
          </p:nvSpPr>
          <p:spPr>
            <a:xfrm>
              <a:off x="1705691" y="1943187"/>
              <a:ext cx="3458343" cy="1080000"/>
            </a:xfrm>
            <a:prstGeom prst="roundRect">
              <a:avLst>
                <a:gd name="adj" fmla="val 9334"/>
              </a:avLst>
            </a:prstGeom>
            <a:solidFill>
              <a:srgbClr val="D7D2FD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80000"/>
                </a:lnSpc>
              </a:pPr>
              <a:r>
                <a:rPr lang="ru-RU" sz="2000" b="1" dirty="0">
                  <a:solidFill>
                    <a:srgbClr val="7030A0"/>
                  </a:solidFill>
                </a:rPr>
                <a:t>91 курс</a:t>
              </a:r>
            </a:p>
          </p:txBody>
        </p:sp>
        <p:sp>
          <p:nvSpPr>
            <p:cNvPr id="61" name="Прямоугольник: скругленные углы 60">
              <a:extLst>
                <a:ext uri="{FF2B5EF4-FFF2-40B4-BE49-F238E27FC236}">
                  <a16:creationId xmlns:a16="http://schemas.microsoft.com/office/drawing/2014/main" id="{19545869-3A13-4022-9721-9C4318503C9C}"/>
                </a:ext>
              </a:extLst>
            </p:cNvPr>
            <p:cNvSpPr/>
            <p:nvPr/>
          </p:nvSpPr>
          <p:spPr>
            <a:xfrm>
              <a:off x="1705691" y="3460000"/>
              <a:ext cx="3458343" cy="1080000"/>
            </a:xfrm>
            <a:prstGeom prst="roundRect">
              <a:avLst>
                <a:gd name="adj" fmla="val 9334"/>
              </a:avLst>
            </a:prstGeom>
            <a:solidFill>
              <a:srgbClr val="FFEBCC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80000"/>
                </a:lnSpc>
              </a:pPr>
              <a:r>
                <a:rPr lang="ru-RU" sz="2000" b="1" dirty="0">
                  <a:solidFill>
                    <a:srgbClr val="FF7A00"/>
                  </a:solidFill>
                </a:rPr>
                <a:t>6000+ уроков</a:t>
              </a:r>
            </a:p>
          </p:txBody>
        </p:sp>
        <p:sp>
          <p:nvSpPr>
            <p:cNvPr id="62" name="Прямоугольник: скругленные углы 61">
              <a:extLst>
                <a:ext uri="{FF2B5EF4-FFF2-40B4-BE49-F238E27FC236}">
                  <a16:creationId xmlns:a16="http://schemas.microsoft.com/office/drawing/2014/main" id="{D2BBA6F7-7BD5-49FF-9CB5-9ED56B7F3B5F}"/>
                </a:ext>
              </a:extLst>
            </p:cNvPr>
            <p:cNvSpPr/>
            <p:nvPr/>
          </p:nvSpPr>
          <p:spPr>
            <a:xfrm>
              <a:off x="1705691" y="4976813"/>
              <a:ext cx="3458343" cy="1080000"/>
            </a:xfrm>
            <a:prstGeom prst="roundRect">
              <a:avLst>
                <a:gd name="adj" fmla="val 9334"/>
              </a:avLst>
            </a:prstGeom>
            <a:solidFill>
              <a:srgbClr val="D6F4E4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80000"/>
                </a:lnSpc>
              </a:pPr>
              <a:r>
                <a:rPr lang="ru-RU" sz="2000" b="1">
                  <a:solidFill>
                    <a:srgbClr val="00B050"/>
                  </a:solidFill>
                </a:rPr>
                <a:t>19 предметов</a:t>
              </a:r>
              <a:endParaRPr lang="ru-RU" sz="2000" b="1" dirty="0">
                <a:solidFill>
                  <a:srgbClr val="00B05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07692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5F168121-FA92-455A-BBCB-D2A2A370B492}"/>
              </a:ext>
            </a:extLst>
          </p:cNvPr>
          <p:cNvSpPr/>
          <p:nvPr/>
        </p:nvSpPr>
        <p:spPr>
          <a:xfrm>
            <a:off x="10270836" y="249382"/>
            <a:ext cx="1570182" cy="1019031"/>
          </a:xfrm>
          <a:prstGeom prst="rect">
            <a:avLst/>
          </a:prstGeom>
          <a:solidFill>
            <a:srgbClr val="E8F2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Titel 10">
            <a:extLst>
              <a:ext uri="{FF2B5EF4-FFF2-40B4-BE49-F238E27FC236}">
                <a16:creationId xmlns:a16="http://schemas.microsoft.com/office/drawing/2014/main" id="{35AC83E1-0C9A-4317-83DA-2C9105942CE7}"/>
              </a:ext>
            </a:extLst>
          </p:cNvPr>
          <p:cNvSpPr txBox="1">
            <a:spLocks/>
          </p:cNvSpPr>
          <p:nvPr/>
        </p:nvSpPr>
        <p:spPr>
          <a:xfrm>
            <a:off x="486282" y="73025"/>
            <a:ext cx="11578389" cy="69215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R="0" lvl="0" indent="0" fontAlgn="auto">
              <a:lnSpc>
                <a:spcPct val="100000"/>
              </a:lnSpc>
              <a:spcAft>
                <a:spcPts val="0"/>
              </a:spcAft>
              <a:buClrTx/>
              <a:buSzTx/>
              <a:tabLst/>
              <a:defRPr/>
            </a:pPr>
            <a:r>
              <a:rPr lang="ru-RU" sz="2400" b="1" dirty="0"/>
              <a:t>«Облако знаний»: предметное покрытие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D526DF0-37E8-459D-BD3C-C770CE2E8D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629" y="6105021"/>
            <a:ext cx="9249353" cy="844478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C1AF1453-39DB-41C2-8D05-DC1012D8931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3" t="11647" r="5431" b="4214"/>
          <a:stretch/>
        </p:blipFill>
        <p:spPr>
          <a:xfrm>
            <a:off x="498000" y="412771"/>
            <a:ext cx="10916234" cy="5770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3389583"/>
      </p:ext>
    </p:extLst>
  </p:cSld>
  <p:clrMapOvr>
    <a:masterClrMapping/>
  </p:clrMapOvr>
  <p:extLst mod="1">
    <p:ext uri="{6950BFC3-D8DA-4A85-94F7-54DA5524770B}">
      <p188:commentRel xmlns="" xmlns:p188="http://schemas.microsoft.com/office/powerpoint/2018/8/main" r:id="rId5"/>
    </p:ext>
  </p:extLs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: скругленные углы 10">
            <a:extLst>
              <a:ext uri="{FF2B5EF4-FFF2-40B4-BE49-F238E27FC236}">
                <a16:creationId xmlns:a16="http://schemas.microsoft.com/office/drawing/2014/main" id="{F2DDAC73-1310-4F0A-A8E7-0DDF4F1BC834}"/>
              </a:ext>
            </a:extLst>
          </p:cNvPr>
          <p:cNvSpPr/>
          <p:nvPr/>
        </p:nvSpPr>
        <p:spPr>
          <a:xfrm>
            <a:off x="587375" y="4219840"/>
            <a:ext cx="5985953" cy="1883425"/>
          </a:xfrm>
          <a:prstGeom prst="roundRect">
            <a:avLst>
              <a:gd name="adj" fmla="val 9327"/>
            </a:avLst>
          </a:prstGeom>
          <a:solidFill>
            <a:schemeClr val="bg1"/>
          </a:solidFill>
          <a:ln>
            <a:noFill/>
          </a:ln>
          <a:effectLst>
            <a:outerShdw blurRad="317500" dist="50800" algn="ctr" rotWithShape="0">
              <a:schemeClr val="tx2">
                <a:lumMod val="9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tlCol="0" anchor="t" anchorCtr="0"/>
          <a:lstStyle/>
          <a:p>
            <a:pPr>
              <a:lnSpc>
                <a:spcPct val="110000"/>
              </a:lnSpc>
            </a:pPr>
            <a:r>
              <a:rPr lang="ru-RU" b="1" dirty="0">
                <a:solidFill>
                  <a:schemeClr val="tx1"/>
                </a:solidFill>
              </a:rPr>
              <a:t>В тройке лидеров!</a:t>
            </a:r>
          </a:p>
          <a:p>
            <a:pPr>
              <a:lnSpc>
                <a:spcPct val="110000"/>
              </a:lnSpc>
            </a:pPr>
            <a:endParaRPr lang="ru-RU" dirty="0">
              <a:solidFill>
                <a:schemeClr val="tx1"/>
              </a:solidFill>
            </a:endParaRPr>
          </a:p>
          <a:p>
            <a:pPr marL="285750" indent="-285750">
              <a:lnSpc>
                <a:spcPct val="110000"/>
              </a:lnSpc>
              <a:buClr>
                <a:schemeClr val="accent1"/>
              </a:buClr>
              <a:buSzPct val="170000"/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tx1"/>
                </a:solidFill>
              </a:rPr>
              <a:t>Почасовое покрытие электронными ресурсами предметных программ </a:t>
            </a:r>
            <a:br>
              <a:rPr lang="ru-RU" dirty="0">
                <a:solidFill>
                  <a:schemeClr val="tx1"/>
                </a:solidFill>
              </a:rPr>
            </a:br>
            <a:r>
              <a:rPr lang="ru-RU" dirty="0">
                <a:solidFill>
                  <a:schemeClr val="tx1"/>
                </a:solidFill>
              </a:rPr>
              <a:t>для основной и средней школы</a:t>
            </a:r>
          </a:p>
        </p:txBody>
      </p:sp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B6FDF1C7-7A30-4D79-AAB8-196F0A6B7365}"/>
              </a:ext>
            </a:extLst>
          </p:cNvPr>
          <p:cNvSpPr/>
          <p:nvPr/>
        </p:nvSpPr>
        <p:spPr>
          <a:xfrm>
            <a:off x="587375" y="1494819"/>
            <a:ext cx="5985953" cy="2473332"/>
          </a:xfrm>
          <a:prstGeom prst="roundRect">
            <a:avLst>
              <a:gd name="adj" fmla="val 9834"/>
            </a:avLst>
          </a:prstGeom>
          <a:solidFill>
            <a:schemeClr val="bg1"/>
          </a:solidFill>
          <a:ln>
            <a:noFill/>
          </a:ln>
          <a:effectLst>
            <a:outerShdw blurRad="317500" dist="50800" algn="ctr" rotWithShape="0">
              <a:schemeClr val="tx2">
                <a:lumMod val="9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tlCol="0" anchor="t" anchorCtr="0"/>
          <a:lstStyle/>
          <a:p>
            <a:pPr>
              <a:lnSpc>
                <a:spcPct val="110000"/>
              </a:lnSpc>
            </a:pPr>
            <a:r>
              <a:rPr lang="ru-RU" b="1" dirty="0">
                <a:solidFill>
                  <a:schemeClr val="tx1"/>
                </a:solidFill>
              </a:rPr>
              <a:t>Мы первые!</a:t>
            </a:r>
          </a:p>
          <a:p>
            <a:pPr>
              <a:lnSpc>
                <a:spcPct val="110000"/>
              </a:lnSpc>
            </a:pPr>
            <a:endParaRPr lang="ru-RU" dirty="0">
              <a:solidFill>
                <a:schemeClr val="tx1"/>
              </a:solidFill>
            </a:endParaRPr>
          </a:p>
          <a:p>
            <a:pPr marL="285750" indent="-285750">
              <a:lnSpc>
                <a:spcPct val="110000"/>
              </a:lnSpc>
              <a:buClr>
                <a:schemeClr val="accent1"/>
              </a:buClr>
              <a:buSzPct val="170000"/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tx1"/>
                </a:solidFill>
              </a:rPr>
              <a:t>Количество курсов углублённого уровня</a:t>
            </a:r>
          </a:p>
          <a:p>
            <a:pPr marL="285750" indent="-285750">
              <a:lnSpc>
                <a:spcPct val="110000"/>
              </a:lnSpc>
              <a:buClr>
                <a:schemeClr val="accent1"/>
              </a:buClr>
              <a:buSzPct val="170000"/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tx1"/>
                </a:solidFill>
              </a:rPr>
              <a:t>Количество тренажеров </a:t>
            </a:r>
            <a:br>
              <a:rPr lang="ru-RU" dirty="0">
                <a:solidFill>
                  <a:schemeClr val="tx1"/>
                </a:solidFill>
              </a:rPr>
            </a:br>
            <a:r>
              <a:rPr lang="ru-RU" dirty="0">
                <a:solidFill>
                  <a:schemeClr val="tx1"/>
                </a:solidFill>
              </a:rPr>
              <a:t>для подготовки ОГЭ/ЕГЭ</a:t>
            </a:r>
          </a:p>
          <a:p>
            <a:pPr marL="285750" indent="-285750">
              <a:lnSpc>
                <a:spcPct val="110000"/>
              </a:lnSpc>
              <a:buClr>
                <a:schemeClr val="accent1"/>
              </a:buClr>
              <a:buSzPct val="170000"/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tx1"/>
                </a:solidFill>
              </a:rPr>
              <a:t>Общепрофессиональные дисциплины СПО</a:t>
            </a:r>
          </a:p>
          <a:p>
            <a:pPr algn="ctr">
              <a:lnSpc>
                <a:spcPct val="110000"/>
              </a:lnSpc>
            </a:pP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id="{2556CF27-D67F-4E68-B2CF-3CFFAEC07454}"/>
              </a:ext>
            </a:extLst>
          </p:cNvPr>
          <p:cNvSpPr/>
          <p:nvPr/>
        </p:nvSpPr>
        <p:spPr>
          <a:xfrm>
            <a:off x="6806242" y="1494819"/>
            <a:ext cx="4940312" cy="4643334"/>
          </a:xfrm>
          <a:prstGeom prst="roundRect">
            <a:avLst>
              <a:gd name="adj" fmla="val 4826"/>
            </a:avLst>
          </a:prstGeom>
          <a:solidFill>
            <a:schemeClr val="bg1"/>
          </a:solidFill>
          <a:ln>
            <a:noFill/>
          </a:ln>
          <a:effectLst>
            <a:outerShdw blurRad="317500" dist="50800" algn="ctr" rotWithShape="0">
              <a:schemeClr val="tx2">
                <a:lumMod val="9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tlCol="0" anchor="t" anchorCtr="0"/>
          <a:lstStyle/>
          <a:p>
            <a:pPr>
              <a:lnSpc>
                <a:spcPct val="110000"/>
              </a:lnSpc>
            </a:pPr>
            <a:r>
              <a:rPr lang="ru-RU" b="1" dirty="0">
                <a:solidFill>
                  <a:schemeClr val="tx1"/>
                </a:solidFill>
              </a:rPr>
              <a:t>Еще больше возможностей для пользователей УБ ЦОК </a:t>
            </a:r>
          </a:p>
          <a:p>
            <a:pPr>
              <a:lnSpc>
                <a:spcPct val="110000"/>
              </a:lnSpc>
            </a:pPr>
            <a:endParaRPr lang="ru-RU" dirty="0">
              <a:solidFill>
                <a:schemeClr val="tx1"/>
              </a:solidFill>
            </a:endParaRPr>
          </a:p>
          <a:p>
            <a:pPr marL="285750" indent="-285750">
              <a:lnSpc>
                <a:spcPct val="110000"/>
              </a:lnSpc>
              <a:buClr>
                <a:schemeClr val="accent1"/>
              </a:buClr>
              <a:buSzPct val="170000"/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tx1"/>
                </a:solidFill>
              </a:rPr>
              <a:t>Бесплатный доступ к онлайн-сервису «Облако знаний» на </a:t>
            </a:r>
            <a:r>
              <a:rPr lang="de-DE" b="1" dirty="0">
                <a:solidFill>
                  <a:srgbClr val="2A87FF"/>
                </a:solidFill>
              </a:rPr>
              <a:t>oblakoz.ru</a:t>
            </a:r>
            <a:r>
              <a:rPr lang="ru-RU" b="1" dirty="0">
                <a:solidFill>
                  <a:srgbClr val="2A87FF"/>
                </a:solidFill>
              </a:rPr>
              <a:t> </a:t>
            </a:r>
            <a:r>
              <a:rPr lang="ru-RU" dirty="0">
                <a:solidFill>
                  <a:schemeClr val="tx1"/>
                </a:solidFill>
              </a:rPr>
              <a:t>– плюс 30 % цифровых уроков</a:t>
            </a:r>
          </a:p>
          <a:p>
            <a:pPr marL="285750" indent="-285750">
              <a:lnSpc>
                <a:spcPct val="110000"/>
              </a:lnSpc>
              <a:buClr>
                <a:schemeClr val="accent1"/>
              </a:buClr>
              <a:buSzPct val="170000"/>
              <a:buFont typeface="Arial" panose="020B0604020202020204" pitchFamily="34" charset="0"/>
              <a:buChar char="•"/>
            </a:pPr>
            <a:endParaRPr lang="ru-RU" dirty="0">
              <a:solidFill>
                <a:schemeClr val="tx1"/>
              </a:solidFill>
            </a:endParaRPr>
          </a:p>
          <a:p>
            <a:pPr marL="284400" lvl="1" indent="-285750">
              <a:lnSpc>
                <a:spcPct val="110000"/>
              </a:lnSpc>
              <a:spcAft>
                <a:spcPts val="1000"/>
              </a:spcAft>
              <a:buClr>
                <a:schemeClr val="accent1"/>
              </a:buClr>
              <a:buSzPct val="170000"/>
              <a:buFont typeface="Arial" panose="020B0604020202020204" pitchFamily="34" charset="0"/>
              <a:buChar char="•"/>
              <a:tabLst>
                <a:tab pos="914400" algn="l"/>
              </a:tabLst>
            </a:pPr>
            <a:r>
              <a:rPr lang="ru-RU" dirty="0">
                <a:solidFill>
                  <a:schemeClr val="tx1"/>
                </a:solidFill>
              </a:rPr>
              <a:t>Педагогам доступны: матрица предметных дефицитов учеников, возможность проверять задания           с развернутым ответом и смотреть развернутые результаты</a:t>
            </a:r>
          </a:p>
        </p:txBody>
      </p:sp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9F4B0920-E33F-40B9-AE33-1BA3E44008F1}"/>
              </a:ext>
            </a:extLst>
          </p:cNvPr>
          <p:cNvSpPr txBox="1">
            <a:spLocks/>
          </p:cNvSpPr>
          <p:nvPr/>
        </p:nvSpPr>
        <p:spPr>
          <a:xfrm>
            <a:off x="483769" y="176199"/>
            <a:ext cx="9917531" cy="116446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defRPr/>
            </a:pPr>
            <a:r>
              <a:rPr lang="ru-RU" sz="2400" b="1" dirty="0"/>
              <a:t>Что выделяет «Облако знаний» среди других поставщиков цифровых уроков?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C5DEE4EC-1F68-4B5C-B982-FA05E39D7D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05797">
            <a:off x="5781669" y="1367346"/>
            <a:ext cx="628660" cy="628660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75B21CB8-9927-416E-ADA7-B451396821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69042" y="5332775"/>
            <a:ext cx="1270289" cy="1270289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9CE1940A-CD44-4D68-83CE-6A91376A2C1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650009" y="3652703"/>
            <a:ext cx="1848078" cy="1680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142163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7">
            <a:extLst>
              <a:ext uri="{FF2B5EF4-FFF2-40B4-BE49-F238E27FC236}">
                <a16:creationId xmlns:a16="http://schemas.microsoft.com/office/drawing/2014/main" id="{C52BBBFA-6CAD-A5C8-CAFC-841A6774548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75995" y="3853745"/>
            <a:ext cx="2938104" cy="1937187"/>
          </a:xfrm>
          <a:prstGeom prst="roundRect">
            <a:avLst>
              <a:gd name="adj" fmla="val 4075"/>
            </a:avLst>
          </a:prstGeom>
          <a:solidFill>
            <a:srgbClr val="FFFFFF">
              <a:shade val="85000"/>
            </a:srgbClr>
          </a:solidFill>
          <a:ln w="28575">
            <a:solidFill>
              <a:srgbClr val="FFE0B8"/>
            </a:solidFill>
          </a:ln>
          <a:effectLst>
            <a:outerShdw blurRad="190500" dist="50800" algn="ctr" rotWithShape="0">
              <a:schemeClr val="tx2">
                <a:lumMod val="90000"/>
              </a:schemeClr>
            </a:outerShdw>
          </a:effectLst>
        </p:spPr>
      </p:pic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06FC9730-4992-46BD-8087-BA51685CE1A8}"/>
              </a:ext>
            </a:extLst>
          </p:cNvPr>
          <p:cNvSpPr txBox="1">
            <a:spLocks/>
          </p:cNvSpPr>
          <p:nvPr/>
        </p:nvSpPr>
        <p:spPr>
          <a:xfrm>
            <a:off x="483769" y="216659"/>
            <a:ext cx="9917531" cy="72201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ru-RU" sz="2400" b="1" dirty="0"/>
              <a:t>Виды цифровых уроков «Облака знаний»</a:t>
            </a:r>
          </a:p>
        </p:txBody>
      </p:sp>
      <p:pic>
        <p:nvPicPr>
          <p:cNvPr id="4" name="Рисунок 8">
            <a:extLst>
              <a:ext uri="{FF2B5EF4-FFF2-40B4-BE49-F238E27FC236}">
                <a16:creationId xmlns:a16="http://schemas.microsoft.com/office/drawing/2014/main" id="{86285B5D-ED3A-B1C7-02D9-38FB2306161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7375" y="4460905"/>
            <a:ext cx="2834009" cy="2039075"/>
          </a:xfrm>
          <a:prstGeom prst="roundRect">
            <a:avLst>
              <a:gd name="adj" fmla="val 4300"/>
            </a:avLst>
          </a:prstGeom>
          <a:solidFill>
            <a:srgbClr val="FFFFFF">
              <a:shade val="85000"/>
            </a:srgbClr>
          </a:solidFill>
          <a:ln w="28575">
            <a:solidFill>
              <a:srgbClr val="D6F4E4"/>
            </a:solidFill>
          </a:ln>
          <a:effectLst>
            <a:outerShdw blurRad="190500" dist="50800" algn="ctr" rotWithShape="0">
              <a:schemeClr val="tx2">
                <a:lumMod val="90000"/>
              </a:schemeClr>
            </a:outerShdw>
          </a:effectLst>
        </p:spPr>
      </p:pic>
      <p:pic>
        <p:nvPicPr>
          <p:cNvPr id="2" name="Grafik 1" descr="Ein Bild, das Text, Screenshot, Schrift, Software enthält.&#10;&#10;KI-generierte Inhalte können fehlerhaft sein.">
            <a:extLst>
              <a:ext uri="{FF2B5EF4-FFF2-40B4-BE49-F238E27FC236}">
                <a16:creationId xmlns:a16="http://schemas.microsoft.com/office/drawing/2014/main" id="{03F29B2D-C0C1-F7E5-D8A5-0AD4A4D8917D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35451" y="3853745"/>
            <a:ext cx="2938104" cy="1958736"/>
          </a:xfrm>
          <a:prstGeom prst="roundRect">
            <a:avLst>
              <a:gd name="adj" fmla="val 5614"/>
            </a:avLst>
          </a:prstGeom>
          <a:solidFill>
            <a:srgbClr val="FFFFFF">
              <a:shade val="85000"/>
            </a:srgbClr>
          </a:solidFill>
          <a:ln w="28575">
            <a:solidFill>
              <a:srgbClr val="D6F4E4"/>
            </a:solidFill>
          </a:ln>
          <a:effectLst>
            <a:outerShdw blurRad="190500" dist="50800" algn="ctr" rotWithShape="0">
              <a:schemeClr val="tx2">
                <a:lumMod val="90000"/>
              </a:schemeClr>
            </a:outerShdw>
          </a:effectLst>
        </p:spPr>
      </p:pic>
      <p:pic>
        <p:nvPicPr>
          <p:cNvPr id="12" name="Grafik 11" descr="Ein Bild, das Text, Screenshot, Mobiliar, Tisch enthält.&#10;&#10;KI-generierte Inhalte können fehlerhaft sein.">
            <a:extLst>
              <a:ext uri="{FF2B5EF4-FFF2-40B4-BE49-F238E27FC236}">
                <a16:creationId xmlns:a16="http://schemas.microsoft.com/office/drawing/2014/main" id="{2CFCBBB1-E686-AA5F-B98B-FBB6414E9DAB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89872" y="4475542"/>
            <a:ext cx="3036657" cy="2024438"/>
          </a:xfrm>
          <a:prstGeom prst="roundRect">
            <a:avLst>
              <a:gd name="adj" fmla="val 5230"/>
            </a:avLst>
          </a:prstGeom>
          <a:solidFill>
            <a:srgbClr val="FFFFFF">
              <a:shade val="85000"/>
            </a:srgbClr>
          </a:solidFill>
          <a:ln w="28575">
            <a:solidFill>
              <a:srgbClr val="FFE0B8"/>
            </a:solidFill>
          </a:ln>
          <a:effectLst>
            <a:outerShdw blurRad="190500" dist="50800" algn="ctr" rotWithShape="0">
              <a:schemeClr val="tx2">
                <a:lumMod val="90000"/>
              </a:schemeClr>
            </a:outerShdw>
          </a:effectLst>
        </p:spPr>
      </p:pic>
      <p:sp>
        <p:nvSpPr>
          <p:cNvPr id="30" name="Прямоугольник: скругленные углы 29">
            <a:extLst>
              <a:ext uri="{FF2B5EF4-FFF2-40B4-BE49-F238E27FC236}">
                <a16:creationId xmlns:a16="http://schemas.microsoft.com/office/drawing/2014/main" id="{6572E0C9-3E3C-4526-9E1B-C2E76716ADCA}"/>
              </a:ext>
            </a:extLst>
          </p:cNvPr>
          <p:cNvSpPr/>
          <p:nvPr/>
        </p:nvSpPr>
        <p:spPr>
          <a:xfrm>
            <a:off x="595336" y="1163638"/>
            <a:ext cx="5400000" cy="530946"/>
          </a:xfrm>
          <a:prstGeom prst="roundRect">
            <a:avLst/>
          </a:prstGeom>
          <a:solidFill>
            <a:srgbClr val="D6F4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chemeClr val="tx1"/>
                </a:solidFill>
              </a:rPr>
              <a:t>Практические работы</a:t>
            </a:r>
          </a:p>
        </p:txBody>
      </p:sp>
      <p:sp>
        <p:nvSpPr>
          <p:cNvPr id="34" name="Прямоугольник: скругленные углы 33">
            <a:extLst>
              <a:ext uri="{FF2B5EF4-FFF2-40B4-BE49-F238E27FC236}">
                <a16:creationId xmlns:a16="http://schemas.microsoft.com/office/drawing/2014/main" id="{EAD97A5B-28FC-444B-9670-BD0BF7531A48}"/>
              </a:ext>
            </a:extLst>
          </p:cNvPr>
          <p:cNvSpPr/>
          <p:nvPr/>
        </p:nvSpPr>
        <p:spPr>
          <a:xfrm>
            <a:off x="595336" y="1793340"/>
            <a:ext cx="5400000" cy="1767441"/>
          </a:xfrm>
          <a:prstGeom prst="roundRect">
            <a:avLst>
              <a:gd name="adj" fmla="val 835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72000" bIns="0" rtlCol="0" anchor="t" anchorCtr="0"/>
          <a:lstStyle/>
          <a:p>
            <a:r>
              <a:rPr lang="ru-RU" sz="1600" b="1" dirty="0">
                <a:solidFill>
                  <a:srgbClr val="2A87FF"/>
                </a:solidFill>
              </a:rPr>
              <a:t>Формат: </a:t>
            </a:r>
            <a:r>
              <a:rPr lang="ru-RU" sz="1600" dirty="0">
                <a:solidFill>
                  <a:schemeClr val="tx1"/>
                </a:solidFill>
              </a:rPr>
              <a:t>концентрированная теория и интерактивные задания по теме урока </a:t>
            </a:r>
          </a:p>
          <a:p>
            <a:pPr algn="just"/>
            <a:endParaRPr lang="ru-RU" sz="1600" dirty="0">
              <a:solidFill>
                <a:schemeClr val="tx1"/>
              </a:solidFill>
            </a:endParaRPr>
          </a:p>
          <a:p>
            <a:r>
              <a:rPr lang="ru-RU" sz="1600" b="1" dirty="0">
                <a:solidFill>
                  <a:srgbClr val="2A87FF"/>
                </a:solidFill>
              </a:rPr>
              <a:t>Для чего: </a:t>
            </a:r>
            <a:r>
              <a:rPr lang="ru-RU" sz="1600" dirty="0">
                <a:solidFill>
                  <a:schemeClr val="tx1"/>
                </a:solidFill>
              </a:rPr>
              <a:t>формирование всех типов образовательных результатов и закрепление пройденного материала</a:t>
            </a:r>
          </a:p>
        </p:txBody>
      </p:sp>
      <p:sp>
        <p:nvSpPr>
          <p:cNvPr id="37" name="Прямоугольник: скругленные углы 36">
            <a:extLst>
              <a:ext uri="{FF2B5EF4-FFF2-40B4-BE49-F238E27FC236}">
                <a16:creationId xmlns:a16="http://schemas.microsoft.com/office/drawing/2014/main" id="{9956D908-42A7-4726-A476-2AE061E070F3}"/>
              </a:ext>
            </a:extLst>
          </p:cNvPr>
          <p:cNvSpPr/>
          <p:nvPr/>
        </p:nvSpPr>
        <p:spPr>
          <a:xfrm>
            <a:off x="6364685" y="1163638"/>
            <a:ext cx="5400000" cy="530946"/>
          </a:xfrm>
          <a:prstGeom prst="roundRect">
            <a:avLst/>
          </a:prstGeom>
          <a:solidFill>
            <a:srgbClr val="FFE0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chemeClr val="tx1"/>
                </a:solidFill>
              </a:rPr>
              <a:t>Контрольные работы</a:t>
            </a:r>
          </a:p>
        </p:txBody>
      </p:sp>
      <p:sp>
        <p:nvSpPr>
          <p:cNvPr id="41" name="Прямоугольник: скругленные углы 40">
            <a:extLst>
              <a:ext uri="{FF2B5EF4-FFF2-40B4-BE49-F238E27FC236}">
                <a16:creationId xmlns:a16="http://schemas.microsoft.com/office/drawing/2014/main" id="{BC3EB4E7-D797-47F2-99FB-B1706969566B}"/>
              </a:ext>
            </a:extLst>
          </p:cNvPr>
          <p:cNvSpPr/>
          <p:nvPr/>
        </p:nvSpPr>
        <p:spPr>
          <a:xfrm>
            <a:off x="6364685" y="1793340"/>
            <a:ext cx="5400000" cy="1767441"/>
          </a:xfrm>
          <a:prstGeom prst="roundRect">
            <a:avLst>
              <a:gd name="adj" fmla="val 835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72000" bIns="0" rtlCol="0" anchor="t" anchorCtr="0"/>
          <a:lstStyle/>
          <a:p>
            <a:r>
              <a:rPr lang="ru-RU" sz="1600" b="1" dirty="0">
                <a:solidFill>
                  <a:srgbClr val="2A87FF"/>
                </a:solidFill>
              </a:rPr>
              <a:t>Формат: </a:t>
            </a:r>
            <a:r>
              <a:rPr lang="ru-RU" sz="1600" dirty="0">
                <a:solidFill>
                  <a:schemeClr val="tx1"/>
                </a:solidFill>
              </a:rPr>
              <a:t>комплекты интерактивных заданий (по вариантам) с автоматической проверкой</a:t>
            </a:r>
          </a:p>
          <a:p>
            <a:pPr algn="just"/>
            <a:endParaRPr lang="ru-RU" sz="1600" dirty="0">
              <a:solidFill>
                <a:schemeClr val="tx1"/>
              </a:solidFill>
            </a:endParaRPr>
          </a:p>
          <a:p>
            <a:pPr algn="just"/>
            <a:r>
              <a:rPr lang="ru-RU" sz="1600" b="1" dirty="0">
                <a:solidFill>
                  <a:srgbClr val="2A87FF"/>
                </a:solidFill>
              </a:rPr>
              <a:t>Для чего: </a:t>
            </a:r>
            <a:r>
              <a:rPr lang="ru-RU" sz="1600" dirty="0">
                <a:solidFill>
                  <a:schemeClr val="tx1"/>
                </a:solidFill>
              </a:rPr>
              <a:t>тематический и итоговый контроль, без показа решений и ответов</a:t>
            </a:r>
          </a:p>
        </p:txBody>
      </p:sp>
    </p:spTree>
    <p:extLst>
      <p:ext uri="{BB962C8B-B14F-4D97-AF65-F5344CB8AC3E}">
        <p14:creationId xmlns:p14="http://schemas.microsoft.com/office/powerpoint/2010/main" val="410125360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878DC0F-045B-0D0C-9B25-017D8DE9DF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FD77B955-5819-6DDE-8595-869BE80D5E3A}"/>
              </a:ext>
            </a:extLst>
          </p:cNvPr>
          <p:cNvSpPr txBox="1">
            <a:spLocks/>
          </p:cNvSpPr>
          <p:nvPr/>
        </p:nvSpPr>
        <p:spPr>
          <a:xfrm>
            <a:off x="472840" y="198444"/>
            <a:ext cx="9917531" cy="73820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ru-RU" sz="2400" b="1" dirty="0"/>
              <a:t>Виды цифровых уроков «Облака знаний»</a:t>
            </a:r>
          </a:p>
        </p:txBody>
      </p:sp>
      <p:sp>
        <p:nvSpPr>
          <p:cNvPr id="12" name="Прямоугольник: скругленные углы 11">
            <a:extLst>
              <a:ext uri="{FF2B5EF4-FFF2-40B4-BE49-F238E27FC236}">
                <a16:creationId xmlns:a16="http://schemas.microsoft.com/office/drawing/2014/main" id="{4BF9CB71-68A1-41A3-9CAC-5FB052D0749B}"/>
              </a:ext>
            </a:extLst>
          </p:cNvPr>
          <p:cNvSpPr/>
          <p:nvPr/>
        </p:nvSpPr>
        <p:spPr>
          <a:xfrm>
            <a:off x="595336" y="1135063"/>
            <a:ext cx="5400000" cy="530946"/>
          </a:xfrm>
          <a:prstGeom prst="roundRect">
            <a:avLst/>
          </a:prstGeom>
          <a:solidFill>
            <a:srgbClr val="D7D2F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chemeClr val="tx1"/>
                </a:solidFill>
              </a:rPr>
              <a:t>Лабораторные работы</a:t>
            </a:r>
          </a:p>
        </p:txBody>
      </p:sp>
      <p:sp>
        <p:nvSpPr>
          <p:cNvPr id="17" name="Прямоугольник: скругленные углы 16">
            <a:extLst>
              <a:ext uri="{FF2B5EF4-FFF2-40B4-BE49-F238E27FC236}">
                <a16:creationId xmlns:a16="http://schemas.microsoft.com/office/drawing/2014/main" id="{920E5E3B-4BA8-4B35-A926-0D46AF78D0F8}"/>
              </a:ext>
            </a:extLst>
          </p:cNvPr>
          <p:cNvSpPr/>
          <p:nvPr/>
        </p:nvSpPr>
        <p:spPr>
          <a:xfrm>
            <a:off x="595336" y="1764765"/>
            <a:ext cx="5400000" cy="2168880"/>
          </a:xfrm>
          <a:prstGeom prst="roundRect">
            <a:avLst>
              <a:gd name="adj" fmla="val 835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72000" bIns="0" rtlCol="0" anchor="t" anchorCtr="0"/>
          <a:lstStyle/>
          <a:p>
            <a:r>
              <a:rPr lang="ru-RU" sz="1600" b="1" dirty="0">
                <a:solidFill>
                  <a:srgbClr val="2A87FF"/>
                </a:solidFill>
              </a:rPr>
              <a:t>Формат: </a:t>
            </a:r>
            <a:r>
              <a:rPr lang="ru-RU" sz="1600" dirty="0">
                <a:solidFill>
                  <a:schemeClr val="tx1"/>
                </a:solidFill>
              </a:rPr>
              <a:t>виртуальные практикумы, моделирующие реальную ситуацию, с выдвижением гипотезы, выполнением эксперимента по методике, обработкой результатов и подтверждением гипотезы</a:t>
            </a:r>
          </a:p>
          <a:p>
            <a:pPr algn="just"/>
            <a:endParaRPr lang="ru-RU" sz="1600" dirty="0">
              <a:solidFill>
                <a:schemeClr val="tx1"/>
              </a:solidFill>
            </a:endParaRPr>
          </a:p>
          <a:p>
            <a:r>
              <a:rPr lang="ru-RU" sz="1600" b="1" dirty="0">
                <a:solidFill>
                  <a:srgbClr val="2A87FF"/>
                </a:solidFill>
              </a:rPr>
              <a:t>Для чего: </a:t>
            </a:r>
            <a:r>
              <a:rPr lang="ru-RU" sz="1600" dirty="0">
                <a:solidFill>
                  <a:schemeClr val="tx1"/>
                </a:solidFill>
              </a:rPr>
              <a:t>домашнее задание, смешанное </a:t>
            </a:r>
            <a:br>
              <a:rPr lang="ru-RU" sz="1600" dirty="0">
                <a:solidFill>
                  <a:schemeClr val="tx1"/>
                </a:solidFill>
              </a:rPr>
            </a:br>
            <a:r>
              <a:rPr lang="ru-RU" sz="1600" dirty="0">
                <a:solidFill>
                  <a:schemeClr val="tx1"/>
                </a:solidFill>
              </a:rPr>
              <a:t>или дистанционное обучение</a:t>
            </a:r>
          </a:p>
        </p:txBody>
      </p:sp>
      <p:sp>
        <p:nvSpPr>
          <p:cNvPr id="20" name="Прямоугольник: скругленные углы 19">
            <a:extLst>
              <a:ext uri="{FF2B5EF4-FFF2-40B4-BE49-F238E27FC236}">
                <a16:creationId xmlns:a16="http://schemas.microsoft.com/office/drawing/2014/main" id="{1FA98851-7239-4C71-9368-4653B7FB9F17}"/>
              </a:ext>
            </a:extLst>
          </p:cNvPr>
          <p:cNvSpPr/>
          <p:nvPr/>
        </p:nvSpPr>
        <p:spPr>
          <a:xfrm>
            <a:off x="6361802" y="1135063"/>
            <a:ext cx="5400000" cy="530946"/>
          </a:xfrm>
          <a:prstGeom prst="roundRect">
            <a:avLst/>
          </a:prstGeom>
          <a:solidFill>
            <a:srgbClr val="FBD4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chemeClr val="tx1"/>
                </a:solidFill>
              </a:rPr>
              <a:t>Подготовка к ОГЭ/ЕГЭ</a:t>
            </a:r>
          </a:p>
        </p:txBody>
      </p:sp>
      <p:sp>
        <p:nvSpPr>
          <p:cNvPr id="24" name="Прямоугольник: скругленные углы 23">
            <a:extLst>
              <a:ext uri="{FF2B5EF4-FFF2-40B4-BE49-F238E27FC236}">
                <a16:creationId xmlns:a16="http://schemas.microsoft.com/office/drawing/2014/main" id="{BBE1E93E-4327-4EAC-8400-CFB3BF76DADA}"/>
              </a:ext>
            </a:extLst>
          </p:cNvPr>
          <p:cNvSpPr/>
          <p:nvPr/>
        </p:nvSpPr>
        <p:spPr>
          <a:xfrm>
            <a:off x="6361802" y="1764764"/>
            <a:ext cx="5400000" cy="2495263"/>
          </a:xfrm>
          <a:prstGeom prst="roundRect">
            <a:avLst>
              <a:gd name="adj" fmla="val 835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72000" bIns="0" rtlCol="0" anchor="t" anchorCtr="0"/>
          <a:lstStyle/>
          <a:p>
            <a:pPr>
              <a:lnSpc>
                <a:spcPct val="90000"/>
              </a:lnSpc>
            </a:pPr>
            <a:r>
              <a:rPr lang="ru-RU" sz="1600" b="1" dirty="0">
                <a:solidFill>
                  <a:srgbClr val="2A87FF"/>
                </a:solidFill>
              </a:rPr>
              <a:t>Формат: </a:t>
            </a:r>
            <a:r>
              <a:rPr lang="ru-RU" sz="1600" dirty="0">
                <a:solidFill>
                  <a:schemeClr val="tx1"/>
                </a:solidFill>
              </a:rPr>
              <a:t>комплекты различных заданий, аналогичные заданиям КИМ ОГЭ/ЕГЭ по отдельным линиям. Задания снабжены пошаговыми решениями.</a:t>
            </a:r>
          </a:p>
          <a:p>
            <a:pPr algn="just">
              <a:lnSpc>
                <a:spcPct val="90000"/>
              </a:lnSpc>
            </a:pPr>
            <a:endParaRPr lang="ru-RU" sz="1600" dirty="0">
              <a:solidFill>
                <a:schemeClr val="tx1"/>
              </a:solidFill>
            </a:endParaRPr>
          </a:p>
          <a:p>
            <a:pPr>
              <a:lnSpc>
                <a:spcPct val="90000"/>
              </a:lnSpc>
            </a:pPr>
            <a:r>
              <a:rPr lang="ru-RU" sz="1600" b="1" dirty="0">
                <a:solidFill>
                  <a:srgbClr val="2A87FF"/>
                </a:solidFill>
              </a:rPr>
              <a:t>Для чего: </a:t>
            </a:r>
            <a:r>
              <a:rPr lang="ru-RU" sz="1600" dirty="0">
                <a:solidFill>
                  <a:schemeClr val="tx1"/>
                </a:solidFill>
              </a:rPr>
              <a:t>тренировочные варианты экзамена с комментариями к неверным ответам.</a:t>
            </a:r>
          </a:p>
          <a:p>
            <a:pPr algn="just">
              <a:lnSpc>
                <a:spcPct val="90000"/>
              </a:lnSpc>
            </a:pPr>
            <a:endParaRPr lang="ru-RU" sz="1600" dirty="0">
              <a:solidFill>
                <a:schemeClr val="tx1"/>
              </a:solidFill>
            </a:endParaRPr>
          </a:p>
          <a:p>
            <a:pPr>
              <a:lnSpc>
                <a:spcPct val="90000"/>
              </a:lnSpc>
            </a:pPr>
            <a:r>
              <a:rPr lang="ru-RU" sz="1600" dirty="0">
                <a:solidFill>
                  <a:schemeClr val="tx1"/>
                </a:solidFill>
              </a:rPr>
              <a:t>Развернутые ответы проверяются учителем по критериям.</a:t>
            </a:r>
          </a:p>
        </p:txBody>
      </p:sp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id="{F39DA74D-7BB2-46CF-BA28-F085DACFC168}"/>
              </a:ext>
            </a:extLst>
          </p:cNvPr>
          <p:cNvSpPr/>
          <p:nvPr/>
        </p:nvSpPr>
        <p:spPr>
          <a:xfrm>
            <a:off x="6352166" y="4409963"/>
            <a:ext cx="3143250" cy="1990725"/>
          </a:xfrm>
          <a:prstGeom prst="roundRect">
            <a:avLst>
              <a:gd name="adj" fmla="val 5662"/>
            </a:avLst>
          </a:prstGeom>
          <a:blipFill dpi="0"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28575">
            <a:solidFill>
              <a:srgbClr val="FBD4D6"/>
            </a:solidFill>
          </a:ln>
          <a:effectLst>
            <a:outerShdw blurRad="190500" dist="50800" algn="tl" rotWithShape="0">
              <a:schemeClr val="tx2">
                <a:lumMod val="9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0" name="Прямоугольник: скругленные углы 39">
            <a:extLst>
              <a:ext uri="{FF2B5EF4-FFF2-40B4-BE49-F238E27FC236}">
                <a16:creationId xmlns:a16="http://schemas.microsoft.com/office/drawing/2014/main" id="{3489776D-80C6-4F8A-A1BF-347935CC40EC}"/>
              </a:ext>
            </a:extLst>
          </p:cNvPr>
          <p:cNvSpPr/>
          <p:nvPr/>
        </p:nvSpPr>
        <p:spPr>
          <a:xfrm>
            <a:off x="8618552" y="4006775"/>
            <a:ext cx="3143250" cy="1990725"/>
          </a:xfrm>
          <a:prstGeom prst="roundRect">
            <a:avLst>
              <a:gd name="adj" fmla="val 3748"/>
            </a:avLst>
          </a:prstGeom>
          <a:blipFill dpi="0"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28575">
            <a:solidFill>
              <a:srgbClr val="FBD4D6"/>
            </a:solidFill>
          </a:ln>
          <a:effectLst>
            <a:outerShdw blurRad="190500" dist="50800" algn="tl" rotWithShape="0">
              <a:schemeClr val="tx2">
                <a:lumMod val="9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2" name="Прямоугольник: скругленные углы 41">
            <a:extLst>
              <a:ext uri="{FF2B5EF4-FFF2-40B4-BE49-F238E27FC236}">
                <a16:creationId xmlns:a16="http://schemas.microsoft.com/office/drawing/2014/main" id="{CE0E008A-3BBF-4ED4-8A70-42FE0464FB3E}"/>
              </a:ext>
            </a:extLst>
          </p:cNvPr>
          <p:cNvSpPr/>
          <p:nvPr/>
        </p:nvSpPr>
        <p:spPr>
          <a:xfrm>
            <a:off x="587375" y="3906888"/>
            <a:ext cx="3143250" cy="1990725"/>
          </a:xfrm>
          <a:prstGeom prst="roundRect">
            <a:avLst>
              <a:gd name="adj" fmla="val 7098"/>
            </a:avLst>
          </a:prstGeom>
          <a:blipFill dpi="0"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28575">
            <a:solidFill>
              <a:srgbClr val="D7D2FD"/>
            </a:solidFill>
          </a:ln>
          <a:effectLst>
            <a:outerShdw blurRad="190500" dist="50800" algn="tl" rotWithShape="0">
              <a:schemeClr val="tx2">
                <a:lumMod val="9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Прямоугольник: скругленные углы 21">
            <a:extLst>
              <a:ext uri="{FF2B5EF4-FFF2-40B4-BE49-F238E27FC236}">
                <a16:creationId xmlns:a16="http://schemas.microsoft.com/office/drawing/2014/main" id="{F5443317-7C2A-4D42-B901-3BB3507B220B}"/>
              </a:ext>
            </a:extLst>
          </p:cNvPr>
          <p:cNvSpPr/>
          <p:nvPr/>
        </p:nvSpPr>
        <p:spPr>
          <a:xfrm>
            <a:off x="2704540" y="4469354"/>
            <a:ext cx="3143250" cy="1990725"/>
          </a:xfrm>
          <a:prstGeom prst="roundRect">
            <a:avLst>
              <a:gd name="adj" fmla="val 5662"/>
            </a:avLst>
          </a:prstGeom>
          <a:blipFill dpi="0"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28575">
            <a:solidFill>
              <a:srgbClr val="D7D2FD"/>
            </a:solidFill>
          </a:ln>
          <a:effectLst>
            <a:outerShdw blurRad="190500" dist="50800" algn="tl" rotWithShape="0">
              <a:schemeClr val="tx2">
                <a:lumMod val="9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6758265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477429" y="260831"/>
            <a:ext cx="10490905" cy="637385"/>
          </a:xfrm>
        </p:spPr>
        <p:txBody>
          <a:bodyPr anchor="ctr" anchorCtr="0">
            <a:noAutofit/>
          </a:bodyPr>
          <a:lstStyle/>
          <a:p>
            <a:pPr>
              <a:lnSpc>
                <a:spcPct val="100000"/>
              </a:lnSpc>
            </a:pPr>
            <a:r>
              <a:rPr lang="ru-RU" sz="2400" b="1" dirty="0">
                <a:latin typeface="+mj-lt"/>
              </a:rPr>
              <a:t>Качественные характеристики цифровых уроков</a:t>
            </a:r>
          </a:p>
        </p:txBody>
      </p:sp>
      <p:sp>
        <p:nvSpPr>
          <p:cNvPr id="12" name="Подзаголовок 2">
            <a:extLst>
              <a:ext uri="{FF2B5EF4-FFF2-40B4-BE49-F238E27FC236}">
                <a16:creationId xmlns:a16="http://schemas.microsoft.com/office/drawing/2014/main" id="{3941D2FF-CAC1-6CE2-BE2E-94B947CDC334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 bwMode="auto">
          <a:xfrm>
            <a:off x="7138988" y="1352550"/>
            <a:ext cx="5053012" cy="5002213"/>
          </a:xfrm>
        </p:spPr>
        <p:txBody>
          <a:bodyPr>
            <a:noAutofit/>
          </a:bodyPr>
          <a:lstStyle/>
          <a:p>
            <a:pPr algn="l">
              <a:lnSpc>
                <a:spcPct val="110000"/>
              </a:lnSpc>
              <a:spcBef>
                <a:spcPts val="800"/>
              </a:spcBef>
              <a:buClr>
                <a:srgbClr val="2A86FF"/>
              </a:buClr>
              <a:buFont typeface="Verdana" panose="020B0604030504040204" pitchFamily="34" charset="0"/>
              <a:buChar char="●"/>
              <a:defRPr/>
            </a:pPr>
            <a:r>
              <a:rPr lang="ru-RU" sz="2000" dirty="0">
                <a:latin typeface="+mj-lt"/>
                <a:ea typeface="Verdana"/>
                <a:cs typeface="Tahoma"/>
              </a:rPr>
              <a:t>Включение в ФП ЭОР = </a:t>
            </a:r>
            <a:r>
              <a:rPr lang="ru-RU" sz="2000" dirty="0">
                <a:solidFill>
                  <a:srgbClr val="2A86FF"/>
                </a:solidFill>
                <a:latin typeface="+mj-lt"/>
                <a:ea typeface="Verdana"/>
                <a:cs typeface="Tahoma"/>
              </a:rPr>
              <a:t>гарантия</a:t>
            </a:r>
            <a:r>
              <a:rPr lang="ru-RU" sz="2000" dirty="0">
                <a:latin typeface="+mj-lt"/>
                <a:ea typeface="Verdana"/>
                <a:cs typeface="Tahoma"/>
              </a:rPr>
              <a:t> </a:t>
            </a:r>
            <a:r>
              <a:rPr lang="ru-RU" sz="2000" dirty="0">
                <a:solidFill>
                  <a:srgbClr val="2A86FF"/>
                </a:solidFill>
                <a:latin typeface="+mj-lt"/>
                <a:ea typeface="Verdana"/>
                <a:cs typeface="Tahoma"/>
              </a:rPr>
              <a:t>качественных материалов</a:t>
            </a:r>
          </a:p>
          <a:p>
            <a:pPr>
              <a:lnSpc>
                <a:spcPct val="110000"/>
              </a:lnSpc>
              <a:spcBef>
                <a:spcPts val="800"/>
              </a:spcBef>
              <a:buClr>
                <a:srgbClr val="2A86FF"/>
              </a:buClr>
              <a:buFont typeface="Verdana" panose="020B0604030504040204" pitchFamily="34" charset="0"/>
              <a:buChar char="●"/>
              <a:defRPr/>
            </a:pPr>
            <a:r>
              <a:rPr lang="ru-RU" sz="2000" dirty="0">
                <a:latin typeface="+mj-lt"/>
                <a:ea typeface="Verdana"/>
                <a:cs typeface="Tahoma"/>
              </a:rPr>
              <a:t>Высокая плотность контента =</a:t>
            </a:r>
            <a:r>
              <a:rPr lang="ru-RU" sz="2000" dirty="0">
                <a:solidFill>
                  <a:srgbClr val="2A86FF"/>
                </a:solidFill>
                <a:latin typeface="+mj-lt"/>
                <a:ea typeface="Verdana"/>
                <a:cs typeface="Tahoma"/>
              </a:rPr>
              <a:t> системность </a:t>
            </a:r>
            <a:r>
              <a:rPr lang="ru-RU" sz="2000" dirty="0">
                <a:latin typeface="+mj-lt"/>
                <a:ea typeface="Verdana"/>
                <a:cs typeface="Tahoma"/>
              </a:rPr>
              <a:t>в освоении образовательных программ</a:t>
            </a:r>
            <a:r>
              <a:rPr lang="ru-RU" dirty="0">
                <a:ea typeface="Verdana"/>
                <a:cs typeface="Tahoma"/>
              </a:rPr>
              <a:t>, не нужно прыгать от одного поставщика к другому</a:t>
            </a:r>
            <a:endParaRPr lang="ru-RU" sz="2000" dirty="0">
              <a:latin typeface="+mj-lt"/>
              <a:ea typeface="Verdana"/>
              <a:cs typeface="Tahoma"/>
            </a:endParaRPr>
          </a:p>
          <a:p>
            <a:pPr algn="l">
              <a:lnSpc>
                <a:spcPct val="110000"/>
              </a:lnSpc>
              <a:spcBef>
                <a:spcPts val="800"/>
              </a:spcBef>
              <a:buClr>
                <a:srgbClr val="2A86FF"/>
              </a:buClr>
              <a:buFont typeface="Verdana" panose="020B0604030504040204" pitchFamily="34" charset="0"/>
              <a:buChar char="●"/>
              <a:defRPr/>
            </a:pPr>
            <a:r>
              <a:rPr lang="ru-RU" sz="2000" dirty="0">
                <a:latin typeface="+mj-lt"/>
                <a:ea typeface="Verdana"/>
                <a:cs typeface="Tahoma"/>
              </a:rPr>
              <a:t>Реализация </a:t>
            </a:r>
            <a:r>
              <a:rPr lang="ru-RU" sz="2000" dirty="0">
                <a:solidFill>
                  <a:srgbClr val="2A86FF"/>
                </a:solidFill>
                <a:latin typeface="+mj-lt"/>
                <a:ea typeface="Verdana"/>
                <a:cs typeface="Tahoma"/>
              </a:rPr>
              <a:t>системно-деятельностного подхода</a:t>
            </a:r>
          </a:p>
          <a:p>
            <a:pPr algn="l">
              <a:lnSpc>
                <a:spcPct val="110000"/>
              </a:lnSpc>
              <a:spcBef>
                <a:spcPts val="800"/>
              </a:spcBef>
              <a:buClr>
                <a:srgbClr val="2A86FF"/>
              </a:buClr>
              <a:buFont typeface="Verdana" panose="020B0604030504040204" pitchFamily="34" charset="0"/>
              <a:buChar char="●"/>
              <a:defRPr/>
            </a:pPr>
            <a:r>
              <a:rPr lang="ru-RU" sz="2000" dirty="0">
                <a:latin typeface="+mj-lt"/>
                <a:ea typeface="Verdana"/>
                <a:cs typeface="Tahoma"/>
              </a:rPr>
              <a:t>Расширенное</a:t>
            </a:r>
            <a:r>
              <a:rPr lang="ru-RU" sz="2000" dirty="0">
                <a:solidFill>
                  <a:srgbClr val="2A86FF"/>
                </a:solidFill>
                <a:latin typeface="+mj-lt"/>
                <a:ea typeface="Verdana"/>
                <a:cs typeface="Tahoma"/>
              </a:rPr>
              <a:t> методическое сопровождение</a:t>
            </a:r>
          </a:p>
          <a:p>
            <a:pPr algn="l">
              <a:lnSpc>
                <a:spcPct val="110000"/>
              </a:lnSpc>
              <a:spcBef>
                <a:spcPts val="800"/>
              </a:spcBef>
              <a:buClr>
                <a:srgbClr val="2A86FF"/>
              </a:buClr>
              <a:buFont typeface="Verdana" panose="020B0604030504040204" pitchFamily="34" charset="0"/>
              <a:buChar char="●"/>
              <a:defRPr/>
            </a:pPr>
            <a:r>
              <a:rPr lang="ru-RU" sz="2000" dirty="0">
                <a:latin typeface="+mj-lt"/>
                <a:ea typeface="Verdana"/>
                <a:cs typeface="Tahoma"/>
              </a:rPr>
              <a:t>Нетиповые задания = </a:t>
            </a:r>
            <a:r>
              <a:rPr lang="ru-RU" sz="2000" dirty="0">
                <a:solidFill>
                  <a:srgbClr val="2A86FF"/>
                </a:solidFill>
                <a:latin typeface="+mj-lt"/>
                <a:ea typeface="Verdana"/>
                <a:cs typeface="Tahoma"/>
              </a:rPr>
              <a:t>нет ответов в интернете</a:t>
            </a:r>
            <a:r>
              <a:rPr lang="ru-RU" sz="2000" dirty="0">
                <a:latin typeface="+mj-lt"/>
                <a:ea typeface="Verdana"/>
                <a:cs typeface="Tahoma"/>
              </a:rPr>
              <a:t>, которые можно списать, не поддаются </a:t>
            </a:r>
            <a:r>
              <a:rPr lang="ru-RU" dirty="0">
                <a:solidFill>
                  <a:srgbClr val="2A86FF"/>
                </a:solidFill>
                <a:latin typeface="+mj-lt"/>
                <a:ea typeface="Verdana"/>
                <a:cs typeface="Tahoma"/>
              </a:rPr>
              <a:t>нейросети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619613B-FFC8-47AD-BB0B-4F3F8C17B38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433784" y="364430"/>
            <a:ext cx="1345941" cy="559991"/>
          </a:xfrm>
          <a:prstGeom prst="rect">
            <a:avLst/>
          </a:prstGeom>
        </p:spPr>
      </p:pic>
      <p:pic>
        <p:nvPicPr>
          <p:cNvPr id="3" name="Рисунок 5">
            <a:extLst>
              <a:ext uri="{FF2B5EF4-FFF2-40B4-BE49-F238E27FC236}">
                <a16:creationId xmlns:a16="http://schemas.microsoft.com/office/drawing/2014/main" id="{8AC51C9C-55A9-D36F-1A08-CD356DF24E9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87375" y="1136803"/>
            <a:ext cx="3943214" cy="2592000"/>
          </a:xfrm>
          <a:prstGeom prst="roundRect">
            <a:avLst>
              <a:gd name="adj" fmla="val 5592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317500" dist="50800" dir="5400000" algn="ctr" rotWithShape="0">
              <a:schemeClr val="tx2">
                <a:lumMod val="90000"/>
              </a:schemeClr>
            </a:outerShdw>
          </a:effectLst>
        </p:spPr>
      </p:pic>
      <p:pic>
        <p:nvPicPr>
          <p:cNvPr id="5" name="Рисунок 3">
            <a:extLst>
              <a:ext uri="{FF2B5EF4-FFF2-40B4-BE49-F238E27FC236}">
                <a16:creationId xmlns:a16="http://schemas.microsoft.com/office/drawing/2014/main" id="{BFE3F01E-A8C6-1598-8BC0-F27E399E3331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05742" y="2109941"/>
            <a:ext cx="3516348" cy="2520000"/>
          </a:xfrm>
          <a:prstGeom prst="roundRect">
            <a:avLst>
              <a:gd name="adj" fmla="val 7050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317500" dist="50800" dir="5400000" algn="ctr" rotWithShape="0">
              <a:schemeClr val="tx2">
                <a:lumMod val="90000"/>
              </a:schemeClr>
            </a:outerShdw>
          </a:effec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C59D6D1-0D13-778A-577B-58A385155C91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6980" y="3873439"/>
            <a:ext cx="3740434" cy="2412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317500" dist="50800" dir="5400000" algn="ctr" rotWithShape="0">
              <a:schemeClr val="tx2">
                <a:lumMod val="90000"/>
              </a:schemeClr>
            </a:outerShdw>
          </a:effec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520CEFD-FABD-CA91-BB8B-B2442220E2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3596" y="353330"/>
            <a:ext cx="9745663" cy="430271"/>
          </a:xfrm>
          <a:prstGeom prst="rect">
            <a:avLst/>
          </a:prstGeo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ru-RU" dirty="0"/>
              <a:t>Системность изложения материала</a:t>
            </a:r>
          </a:p>
        </p:txBody>
      </p:sp>
      <p:sp>
        <p:nvSpPr>
          <p:cNvPr id="7" name="Подзаголовок 2">
            <a:extLst>
              <a:ext uri="{FF2B5EF4-FFF2-40B4-BE49-F238E27FC236}">
                <a16:creationId xmlns:a16="http://schemas.microsoft.com/office/drawing/2014/main" id="{BAA91731-48B3-9CB9-7B26-1C040ADDA24B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 bwMode="auto">
          <a:xfrm>
            <a:off x="587374" y="931863"/>
            <a:ext cx="8562975" cy="936625"/>
          </a:xfrm>
        </p:spPr>
        <p:txBody>
          <a:bodyPr>
            <a:noAutofit/>
          </a:bodyPr>
          <a:lstStyle/>
          <a:p>
            <a:pPr marL="457200" indent="-457200" algn="l">
              <a:spcBef>
                <a:spcPts val="200"/>
              </a:spcBef>
              <a:buClr>
                <a:schemeClr val="accent1"/>
              </a:buClr>
              <a:buFont typeface="Verdana" panose="020B0604030504040204" pitchFamily="34" charset="0"/>
              <a:buChar char="●"/>
              <a:defRPr/>
            </a:pPr>
            <a:r>
              <a:rPr lang="ru-RU" sz="1800" dirty="0">
                <a:latin typeface="Verdana"/>
                <a:ea typeface="Verdana"/>
                <a:cs typeface="Tahoma"/>
              </a:rPr>
              <a:t>Полноценные курсы</a:t>
            </a:r>
            <a:r>
              <a:rPr lang="ru-RU" sz="1800" dirty="0">
                <a:solidFill>
                  <a:srgbClr val="2A86FF"/>
                </a:solidFill>
                <a:latin typeface="Verdana"/>
                <a:ea typeface="Verdana"/>
                <a:cs typeface="Tahoma"/>
              </a:rPr>
              <a:t> базового </a:t>
            </a:r>
            <a:r>
              <a:rPr lang="ru-RU" sz="1800" dirty="0">
                <a:latin typeface="Verdana"/>
                <a:ea typeface="Verdana"/>
                <a:cs typeface="Tahoma"/>
              </a:rPr>
              <a:t>и </a:t>
            </a:r>
            <a:r>
              <a:rPr lang="ru-RU" sz="1800" dirty="0">
                <a:solidFill>
                  <a:srgbClr val="2A86FF"/>
                </a:solidFill>
                <a:latin typeface="Verdana"/>
                <a:ea typeface="Verdana"/>
                <a:cs typeface="Tahoma"/>
              </a:rPr>
              <a:t>углубленного уровней</a:t>
            </a:r>
          </a:p>
          <a:p>
            <a:pPr marL="457200" indent="-457200" algn="l">
              <a:spcBef>
                <a:spcPts val="200"/>
              </a:spcBef>
              <a:buClr>
                <a:schemeClr val="accent1"/>
              </a:buClr>
              <a:buFont typeface="Verdana" panose="020B0604030504040204" pitchFamily="34" charset="0"/>
              <a:buChar char="●"/>
              <a:defRPr/>
            </a:pPr>
            <a:r>
              <a:rPr lang="ru-RU" sz="1800" dirty="0">
                <a:latin typeface="Verdana"/>
                <a:ea typeface="Verdana"/>
                <a:cs typeface="Tahoma"/>
              </a:rPr>
              <a:t>Практические работы содержат </a:t>
            </a:r>
            <a:r>
              <a:rPr lang="ru-RU" sz="1800" dirty="0">
                <a:solidFill>
                  <a:srgbClr val="2A86FF"/>
                </a:solidFill>
                <a:latin typeface="Verdana"/>
                <a:ea typeface="Verdana"/>
                <a:cs typeface="Tahoma"/>
              </a:rPr>
              <a:t>теоретический конспект </a:t>
            </a:r>
            <a:r>
              <a:rPr lang="ru-RU" sz="1800" dirty="0">
                <a:solidFill>
                  <a:schemeClr val="tx1">
                    <a:lumMod val="50000"/>
                  </a:schemeClr>
                </a:solidFill>
                <a:latin typeface="Verdana"/>
                <a:ea typeface="Verdana"/>
                <a:cs typeface="Tahoma"/>
              </a:rPr>
              <a:t>по теме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472A66BE-40AE-440E-8D14-8CA3041A1BB5}"/>
              </a:ext>
            </a:extLst>
          </p:cNvPr>
          <p:cNvSpPr/>
          <p:nvPr/>
        </p:nvSpPr>
        <p:spPr>
          <a:xfrm>
            <a:off x="495300" y="6022664"/>
            <a:ext cx="11547700" cy="535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ts val="200"/>
              </a:spcBef>
              <a:buClr>
                <a:srgbClr val="0089FF"/>
              </a:buClr>
              <a:defRPr/>
            </a:pPr>
            <a:r>
              <a:rPr lang="ru-RU" sz="1600" kern="1200" dirty="0">
                <a:solidFill>
                  <a:srgbClr val="2A87FF"/>
                </a:solidFill>
                <a:latin typeface="Verdana"/>
                <a:ea typeface="Verdana"/>
                <a:cs typeface="Tahoma"/>
              </a:rPr>
              <a:t>Вывод</a:t>
            </a:r>
            <a:r>
              <a:rPr lang="ru-RU" sz="1600" kern="1200" dirty="0">
                <a:solidFill>
                  <a:srgbClr val="2A86FF"/>
                </a:solidFill>
                <a:latin typeface="Verdana"/>
                <a:ea typeface="Verdana"/>
                <a:cs typeface="Tahoma"/>
              </a:rPr>
              <a:t>:</a:t>
            </a:r>
            <a:r>
              <a:rPr lang="ru-RU" sz="1600" dirty="0">
                <a:solidFill>
                  <a:srgbClr val="2362ED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/>
              </a:rPr>
              <a:t> </a:t>
            </a:r>
            <a:r>
              <a:rPr lang="ru-RU" sz="1600" dirty="0">
                <a:latin typeface="Verdana" panose="020B0604030504040204" pitchFamily="34" charset="0"/>
                <a:ea typeface="Verdana" panose="020B0604030504040204" pitchFamily="34" charset="0"/>
                <a:cs typeface="Tahoma"/>
              </a:rPr>
              <a:t>учитель</a:t>
            </a:r>
            <a:r>
              <a:rPr lang="ru-RU" sz="1600" dirty="0">
                <a:solidFill>
                  <a:srgbClr val="2362ED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/>
              </a:rPr>
              <a:t> </a:t>
            </a:r>
            <a:r>
              <a:rPr lang="ru-RU" sz="1600" dirty="0">
                <a:latin typeface="Verdana" panose="020B0604030504040204" pitchFamily="34" charset="0"/>
                <a:ea typeface="Verdana" panose="020B0604030504040204" pitchFamily="34" charset="0"/>
              </a:rPr>
              <a:t>выстраивает долгосрочную работу на основе преемственности материалов, формирует 	     образовательные результаты, отслеживает динамику учеников</a:t>
            </a:r>
            <a:endParaRPr lang="ru-RU" sz="1600" dirty="0">
              <a:solidFill>
                <a:srgbClr val="2362ED"/>
              </a:solidFill>
              <a:latin typeface="Verdana" panose="020B0604030504040204" pitchFamily="34" charset="0"/>
              <a:ea typeface="Verdana" panose="020B0604030504040204" pitchFamily="34" charset="0"/>
              <a:cs typeface="Tahoma"/>
            </a:endParaRP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6A42F098-5752-49CB-A467-83DB63CE5205}"/>
              </a:ext>
            </a:extLst>
          </p:cNvPr>
          <p:cNvSpPr/>
          <p:nvPr/>
        </p:nvSpPr>
        <p:spPr>
          <a:xfrm>
            <a:off x="1776905" y="5524225"/>
            <a:ext cx="868726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>
                <a:latin typeface="Verdana" panose="020B0604030504040204" pitchFamily="34" charset="0"/>
                <a:ea typeface="Verdana" panose="020B0604030504040204" pitchFamily="34" charset="0"/>
              </a:rPr>
              <a:t>Фрагмент практической работы «Информационный объём данных. Единицы измерения информации», содержащей теоретический конспект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92431F6-A991-6961-EBD4-B0A4FF8DE6B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76975" y="1843774"/>
            <a:ext cx="5335485" cy="354083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317500" dist="50800" algn="ctr" rotWithShape="0">
              <a:schemeClr val="tx2">
                <a:lumMod val="90000"/>
              </a:schemeClr>
            </a:outerShdw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83F4E84-C3B4-6151-F045-1DC8F298EEC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7375" y="1824724"/>
            <a:ext cx="5422900" cy="357228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317500" dist="50800" algn="ctr" rotWithShape="0">
              <a:schemeClr val="tx2">
                <a:lumMod val="90000"/>
              </a:schemeClr>
            </a:outerShdw>
          </a:effectLst>
        </p:spPr>
      </p:pic>
      <p:grpSp>
        <p:nvGrpSpPr>
          <p:cNvPr id="17" name="Группа 16">
            <a:extLst>
              <a:ext uri="{FF2B5EF4-FFF2-40B4-BE49-F238E27FC236}">
                <a16:creationId xmlns:a16="http://schemas.microsoft.com/office/drawing/2014/main" id="{D3AB85C2-F2C4-42D3-BAA8-DE37EDCE93F1}"/>
              </a:ext>
            </a:extLst>
          </p:cNvPr>
          <p:cNvGrpSpPr/>
          <p:nvPr/>
        </p:nvGrpSpPr>
        <p:grpSpPr>
          <a:xfrm>
            <a:off x="10964207" y="4657792"/>
            <a:ext cx="1054537" cy="984621"/>
            <a:chOff x="-1958687" y="2996113"/>
            <a:chExt cx="1118860" cy="1044679"/>
          </a:xfrm>
        </p:grpSpPr>
        <p:sp>
          <p:nvSpPr>
            <p:cNvPr id="18" name="Овал 17">
              <a:extLst>
                <a:ext uri="{FF2B5EF4-FFF2-40B4-BE49-F238E27FC236}">
                  <a16:creationId xmlns:a16="http://schemas.microsoft.com/office/drawing/2014/main" id="{3612308F-86EA-47DE-A828-0B1931BF07C2}"/>
                </a:ext>
              </a:extLst>
            </p:cNvPr>
            <p:cNvSpPr/>
            <p:nvPr/>
          </p:nvSpPr>
          <p:spPr>
            <a:xfrm>
              <a:off x="-1742382" y="3206966"/>
              <a:ext cx="686248" cy="686248"/>
            </a:xfrm>
            <a:prstGeom prst="ellipse">
              <a:avLst/>
            </a:prstGeom>
            <a:solidFill>
              <a:srgbClr val="8ABDFF"/>
            </a:solidFill>
            <a:ln>
              <a:solidFill>
                <a:srgbClr val="8ABDFF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 sz="1000" dirty="0"/>
            </a:p>
          </p:txBody>
        </p:sp>
        <p:sp>
          <p:nvSpPr>
            <p:cNvPr id="19" name="Овал 18">
              <a:extLst>
                <a:ext uri="{FF2B5EF4-FFF2-40B4-BE49-F238E27FC236}">
                  <a16:creationId xmlns:a16="http://schemas.microsoft.com/office/drawing/2014/main" id="{6CCF28A0-C2BE-4A77-A79B-28C9BA31A7DC}"/>
                </a:ext>
              </a:extLst>
            </p:cNvPr>
            <p:cNvSpPr/>
            <p:nvPr/>
          </p:nvSpPr>
          <p:spPr>
            <a:xfrm>
              <a:off x="-1958687" y="2996113"/>
              <a:ext cx="1118860" cy="1044679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1000" b="1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7</a:t>
              </a:r>
            </a:p>
            <a:p>
              <a:pPr algn="ctr"/>
              <a:r>
                <a:rPr lang="en-US" sz="1000" b="1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 </a:t>
              </a:r>
              <a:r>
                <a:rPr lang="ru-RU" sz="1000" b="1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класс</a:t>
              </a:r>
            </a:p>
            <a:p>
              <a:pPr algn="ctr"/>
              <a:r>
                <a:rPr lang="ru-RU" sz="1000" b="1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Б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6352198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520CEFD-FABD-CA91-BB8B-B2442220E2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0341" y="390476"/>
            <a:ext cx="10287000" cy="587375"/>
          </a:xfrm>
          <a:prstGeom prst="rect">
            <a:avLst/>
          </a:prstGeom>
        </p:spPr>
        <p:txBody>
          <a:bodyPr anchor="t">
            <a:noAutofit/>
          </a:bodyPr>
          <a:lstStyle/>
          <a:p>
            <a:pPr algn="l"/>
            <a:r>
              <a:rPr lang="ru-RU" dirty="0"/>
              <a:t>Реализация системно-деятельностного подхода</a:t>
            </a:r>
            <a:br>
              <a:rPr lang="ru-RU" sz="2400" b="1" dirty="0">
                <a:solidFill>
                  <a:srgbClr val="404045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endParaRPr lang="ru-RU" sz="2400" b="1" dirty="0">
              <a:solidFill>
                <a:srgbClr val="404045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E9F563DC-6F42-4B19-86DD-76AB976B9AF6}"/>
              </a:ext>
            </a:extLst>
          </p:cNvPr>
          <p:cNvSpPr/>
          <p:nvPr/>
        </p:nvSpPr>
        <p:spPr>
          <a:xfrm>
            <a:off x="478420" y="5809755"/>
            <a:ext cx="11154885" cy="7571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buClr>
                <a:srgbClr val="0089FF"/>
              </a:buClr>
              <a:defRPr/>
            </a:pPr>
            <a:r>
              <a:rPr lang="ru-RU" sz="1600" dirty="0">
                <a:solidFill>
                  <a:srgbClr val="2A87FF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/>
              </a:rPr>
              <a:t>Вывод</a:t>
            </a:r>
            <a:r>
              <a:rPr lang="ru-RU" sz="1600" dirty="0">
                <a:solidFill>
                  <a:srgbClr val="2362ED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/>
              </a:rPr>
              <a:t>: </a:t>
            </a:r>
            <a:r>
              <a:rPr lang="ru-RU" sz="1600" dirty="0">
                <a:latin typeface="Verdana" panose="020B0604030504040204" pitchFamily="34" charset="0"/>
                <a:ea typeface="Verdana" panose="020B0604030504040204" pitchFamily="34" charset="0"/>
                <a:cs typeface="Tahoma"/>
              </a:rPr>
              <a:t>интерактивность и мультимедийность ЭОР способствует развитию активной самостоятельной  	     познавательной деятельности; компетентностные задания направлены на развитие 	    		     функциональной грамотности учеников</a:t>
            </a:r>
            <a:endParaRPr lang="ru-RU" sz="1600" dirty="0">
              <a:solidFill>
                <a:srgbClr val="2362ED"/>
              </a:solidFill>
              <a:latin typeface="Verdana" panose="020B0604030504040204" pitchFamily="34" charset="0"/>
              <a:ea typeface="Verdana" panose="020B0604030504040204" pitchFamily="34" charset="0"/>
              <a:cs typeface="Tahoma"/>
            </a:endParaRPr>
          </a:p>
        </p:txBody>
      </p:sp>
      <p:sp>
        <p:nvSpPr>
          <p:cNvPr id="19" name="Подзаголовок 2">
            <a:extLst>
              <a:ext uri="{FF2B5EF4-FFF2-40B4-BE49-F238E27FC236}">
                <a16:creationId xmlns:a16="http://schemas.microsoft.com/office/drawing/2014/main" id="{FEF7E217-124A-43BD-902F-04B51B0BBDA3}"/>
              </a:ext>
            </a:extLst>
          </p:cNvPr>
          <p:cNvSpPr txBox="1">
            <a:spLocks/>
          </p:cNvSpPr>
          <p:nvPr/>
        </p:nvSpPr>
        <p:spPr bwMode="auto">
          <a:xfrm>
            <a:off x="626538" y="892885"/>
            <a:ext cx="10391156" cy="122637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lnSpc>
                <a:spcPct val="100000"/>
              </a:lnSpc>
              <a:spcBef>
                <a:spcPts val="100"/>
              </a:spcBef>
              <a:buClr>
                <a:schemeClr val="accent1"/>
              </a:buClr>
              <a:buFont typeface="Verdana" panose="020B0604030504040204" pitchFamily="34" charset="0"/>
              <a:buChar char="●"/>
              <a:defRPr/>
            </a:pPr>
            <a:r>
              <a:rPr lang="ru-RU" sz="1800" dirty="0">
                <a:solidFill>
                  <a:srgbClr val="2A87FF"/>
                </a:solidFill>
                <a:latin typeface="Verdana"/>
                <a:ea typeface="Verdana"/>
                <a:cs typeface="Tahoma"/>
              </a:rPr>
              <a:t>М</a:t>
            </a:r>
            <a:r>
              <a:rPr lang="ru-RU" sz="1800" dirty="0">
                <a:solidFill>
                  <a:srgbClr val="4D89FF"/>
                </a:solidFill>
                <a:latin typeface="Verdana"/>
                <a:ea typeface="Verdana"/>
                <a:cs typeface="Tahoma"/>
              </a:rPr>
              <a:t>ультимед</a:t>
            </a:r>
            <a:r>
              <a:rPr lang="ru-RU" sz="1800" dirty="0">
                <a:solidFill>
                  <a:srgbClr val="2A87FF"/>
                </a:solidFill>
                <a:latin typeface="Verdana"/>
                <a:ea typeface="Verdana"/>
                <a:cs typeface="Tahoma"/>
              </a:rPr>
              <a:t>ийность</a:t>
            </a:r>
            <a:r>
              <a:rPr lang="ru-RU" sz="1800" dirty="0">
                <a:solidFill>
                  <a:srgbClr val="2362ED"/>
                </a:solidFill>
                <a:latin typeface="Verdana"/>
                <a:ea typeface="Verdana"/>
                <a:cs typeface="Tahoma"/>
              </a:rPr>
              <a:t> </a:t>
            </a:r>
            <a:r>
              <a:rPr lang="ru-RU" sz="1800" dirty="0">
                <a:latin typeface="Verdana"/>
                <a:ea typeface="Verdana"/>
                <a:cs typeface="Tahoma"/>
              </a:rPr>
              <a:t>(</a:t>
            </a:r>
            <a:r>
              <a:rPr lang="ru-RU" sz="1800" dirty="0">
                <a:latin typeface="Verdana" panose="020B0604030504040204" pitchFamily="34" charset="0"/>
                <a:ea typeface="Verdana" panose="020B0604030504040204" pitchFamily="34" charset="0"/>
              </a:rPr>
              <a:t>инфографика, видео/анимация, параметрические модели</a:t>
            </a:r>
            <a:r>
              <a:rPr lang="ru-RU" sz="1800" dirty="0">
                <a:latin typeface="Verdana"/>
                <a:ea typeface="Verdana"/>
                <a:cs typeface="Tahoma"/>
              </a:rPr>
              <a:t>)</a:t>
            </a:r>
          </a:p>
          <a:p>
            <a:pPr marL="457200" indent="-457200" algn="l">
              <a:lnSpc>
                <a:spcPct val="100000"/>
              </a:lnSpc>
              <a:spcBef>
                <a:spcPts val="100"/>
              </a:spcBef>
              <a:buClr>
                <a:schemeClr val="accent1"/>
              </a:buClr>
              <a:buFont typeface="Verdana" panose="020B0604030504040204" pitchFamily="34" charset="0"/>
              <a:buChar char="●"/>
              <a:defRPr/>
            </a:pPr>
            <a:r>
              <a:rPr lang="ru-RU" sz="1800" dirty="0">
                <a:solidFill>
                  <a:srgbClr val="2A87FF"/>
                </a:solidFill>
                <a:latin typeface="Verdana"/>
                <a:ea typeface="Verdana"/>
                <a:cs typeface="Tahoma"/>
              </a:rPr>
              <a:t>Интерактивность</a:t>
            </a:r>
            <a:r>
              <a:rPr lang="ru-RU" sz="1800" dirty="0">
                <a:solidFill>
                  <a:srgbClr val="2362ED"/>
                </a:solidFill>
                <a:latin typeface="Verdana"/>
                <a:ea typeface="Verdana"/>
                <a:cs typeface="Tahoma"/>
              </a:rPr>
              <a:t> </a:t>
            </a:r>
            <a:r>
              <a:rPr lang="ru-RU" sz="1800" dirty="0">
                <a:latin typeface="Verdana"/>
                <a:ea typeface="Verdana"/>
                <a:cs typeface="Tahoma"/>
              </a:rPr>
              <a:t>(17 типов интерактивных заданий)</a:t>
            </a:r>
          </a:p>
          <a:p>
            <a:pPr marL="457200" indent="-457200" algn="l">
              <a:spcBef>
                <a:spcPts val="100"/>
              </a:spcBef>
              <a:buClr>
                <a:schemeClr val="accent1"/>
              </a:buClr>
              <a:buFont typeface="Verdana" panose="020B0604030504040204" pitchFamily="34" charset="0"/>
              <a:buChar char="●"/>
              <a:defRPr/>
            </a:pPr>
            <a:r>
              <a:rPr lang="ru-RU" sz="1800" dirty="0">
                <a:solidFill>
                  <a:srgbClr val="2A87FF"/>
                </a:solidFill>
                <a:latin typeface="Verdana"/>
                <a:ea typeface="Verdana"/>
                <a:cs typeface="Tahoma"/>
              </a:rPr>
              <a:t>Компетентностные задания </a:t>
            </a:r>
            <a:r>
              <a:rPr lang="ru-RU" sz="1800" dirty="0">
                <a:latin typeface="Verdana"/>
                <a:ea typeface="Verdana"/>
                <a:cs typeface="Tahoma"/>
              </a:rPr>
              <a:t>в каждой работе</a:t>
            </a: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D193D5D0-90A2-458B-95AC-24F6AA54AD2B}"/>
              </a:ext>
            </a:extLst>
          </p:cNvPr>
          <p:cNvSpPr/>
          <p:nvPr/>
        </p:nvSpPr>
        <p:spPr>
          <a:xfrm>
            <a:off x="587376" y="5454222"/>
            <a:ext cx="1107122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>
                <a:latin typeface="Verdana" panose="020B0604030504040204" pitchFamily="34" charset="0"/>
                <a:ea typeface="Verdana" panose="020B0604030504040204" pitchFamily="34" charset="0"/>
              </a:rPr>
              <a:t>Фрагмент самостоятельной работы по теме «Боковая и полная поверхность призмы»</a:t>
            </a:r>
          </a:p>
        </p:txBody>
      </p:sp>
      <p:pic>
        <p:nvPicPr>
          <p:cNvPr id="6" name="Рисунок 20">
            <a:extLst>
              <a:ext uri="{FF2B5EF4-FFF2-40B4-BE49-F238E27FC236}">
                <a16:creationId xmlns:a16="http://schemas.microsoft.com/office/drawing/2014/main" id="{16AD2C04-C2FF-3E22-E315-32ED796E7C4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7375" y="2144144"/>
            <a:ext cx="5546732" cy="324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317500" dist="50800" algn="ctr" rotWithShape="0">
              <a:schemeClr val="tx2">
                <a:lumMod val="90000"/>
              </a:schemeClr>
            </a:outerShdw>
          </a:effectLst>
        </p:spPr>
      </p:pic>
      <p:pic>
        <p:nvPicPr>
          <p:cNvPr id="8" name="Рисунок 21">
            <a:extLst>
              <a:ext uri="{FF2B5EF4-FFF2-40B4-BE49-F238E27FC236}">
                <a16:creationId xmlns:a16="http://schemas.microsoft.com/office/drawing/2014/main" id="{5D570255-103B-BEC6-9A37-648E4F6A8AB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43699" y="2144144"/>
            <a:ext cx="4962525" cy="324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317500" dist="50800" algn="ctr" rotWithShape="0">
              <a:schemeClr val="tx2">
                <a:lumMod val="90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1512833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rafik 19" descr="Ein Bild, das Text, Screenshot, Zahl, Schrift enthält.&#10;&#10;KI-generierte Inhalte können fehlerhaft sein.">
            <a:extLst>
              <a:ext uri="{FF2B5EF4-FFF2-40B4-BE49-F238E27FC236}">
                <a16:creationId xmlns:a16="http://schemas.microsoft.com/office/drawing/2014/main" id="{48887213-2762-C3F1-3454-331019B8256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86499" y="2533350"/>
            <a:ext cx="5615999" cy="3744000"/>
          </a:xfrm>
          <a:prstGeom prst="roundRect">
            <a:avLst>
              <a:gd name="adj" fmla="val 5216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317500" dist="50800" algn="ctr" rotWithShape="0">
              <a:schemeClr val="tx2">
                <a:lumMod val="90000"/>
              </a:schemeClr>
            </a:outerShdw>
          </a:effectLst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1A7FAC9-5611-4DD9-BEC1-A1C7D0CF37EA}"/>
              </a:ext>
            </a:extLst>
          </p:cNvPr>
          <p:cNvSpPr txBox="1">
            <a:spLocks/>
          </p:cNvSpPr>
          <p:nvPr/>
        </p:nvSpPr>
        <p:spPr>
          <a:xfrm>
            <a:off x="491007" y="374888"/>
            <a:ext cx="9996845" cy="425212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b="1" dirty="0"/>
              <a:t>Самое важное: русский язык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B382204-170B-4525-81E0-825F72B43F59}"/>
              </a:ext>
            </a:extLst>
          </p:cNvPr>
          <p:cNvSpPr txBox="1"/>
          <p:nvPr/>
        </p:nvSpPr>
        <p:spPr>
          <a:xfrm>
            <a:off x="605307" y="974417"/>
            <a:ext cx="10419485" cy="12827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Clr>
                <a:schemeClr val="accent1"/>
              </a:buClr>
              <a:buFont typeface="Verdana" panose="020B0604030504040204" pitchFamily="34" charset="0"/>
              <a:buChar char="●"/>
            </a:pPr>
            <a:r>
              <a:rPr lang="ru-RU" dirty="0">
                <a:solidFill>
                  <a:srgbClr val="2C2D2E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Учебный курс СОО рассчитан на </a:t>
            </a:r>
            <a:r>
              <a:rPr lang="ru-RU" kern="1200" dirty="0">
                <a:solidFill>
                  <a:srgbClr val="4D89F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136 часов </a:t>
            </a:r>
            <a:r>
              <a:rPr lang="ru-RU" dirty="0">
                <a:solidFill>
                  <a:srgbClr val="2C2D2E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(</a:t>
            </a:r>
            <a:r>
              <a:rPr lang="ru-RU" b="0" i="0" dirty="0">
                <a:solidFill>
                  <a:srgbClr val="2C2D2E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раньше было 68 часов)</a:t>
            </a:r>
          </a:p>
          <a:p>
            <a:pPr marL="285750" indent="-285750">
              <a:lnSpc>
                <a:spcPct val="150000"/>
              </a:lnSpc>
              <a:buClr>
                <a:schemeClr val="accent1"/>
              </a:buClr>
              <a:buFont typeface="Verdana" panose="020B0604030504040204" pitchFamily="34" charset="0"/>
              <a:buChar char="●"/>
            </a:pPr>
            <a:r>
              <a:rPr lang="ru-RU" b="0" i="0" dirty="0">
                <a:solidFill>
                  <a:srgbClr val="2C2D2E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Уникальные материалы по начальным темам (</a:t>
            </a:r>
            <a:r>
              <a:rPr lang="ru-RU" kern="1200" dirty="0">
                <a:solidFill>
                  <a:srgbClr val="4D89F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Язык</a:t>
            </a:r>
            <a:r>
              <a:rPr lang="ru-RU" b="0" i="0" dirty="0">
                <a:solidFill>
                  <a:srgbClr val="2C2D2E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, </a:t>
            </a:r>
            <a:r>
              <a:rPr lang="ru-RU" kern="1200" dirty="0">
                <a:solidFill>
                  <a:srgbClr val="4D89F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Речь</a:t>
            </a:r>
            <a:r>
              <a:rPr lang="ru-RU" b="0" i="0" dirty="0">
                <a:solidFill>
                  <a:srgbClr val="2C2D2E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, </a:t>
            </a:r>
            <a:r>
              <a:rPr lang="ru-RU" kern="1200" dirty="0">
                <a:solidFill>
                  <a:srgbClr val="4D89F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Текст</a:t>
            </a:r>
            <a:r>
              <a:rPr lang="ru-RU" b="0" i="0" dirty="0">
                <a:solidFill>
                  <a:srgbClr val="2C2D2E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)</a:t>
            </a:r>
          </a:p>
          <a:p>
            <a:pPr marL="285750" indent="-285750">
              <a:lnSpc>
                <a:spcPct val="150000"/>
              </a:lnSpc>
              <a:buClr>
                <a:schemeClr val="accent1"/>
              </a:buClr>
              <a:buFont typeface="Verdana" panose="020B0604030504040204" pitchFamily="34" charset="0"/>
              <a:buChar char="●"/>
            </a:pPr>
            <a:r>
              <a:rPr lang="ru-RU" b="0" i="0" dirty="0">
                <a:solidFill>
                  <a:srgbClr val="2C2D2E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Задания на </a:t>
            </a:r>
            <a:r>
              <a:rPr lang="ru-RU" dirty="0">
                <a:solidFill>
                  <a:srgbClr val="4D89F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разбор слова </a:t>
            </a:r>
            <a:r>
              <a:rPr lang="ru-RU" b="0" i="0" dirty="0">
                <a:solidFill>
                  <a:srgbClr val="2C2D2E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и </a:t>
            </a:r>
            <a:r>
              <a:rPr lang="ru-RU" dirty="0">
                <a:solidFill>
                  <a:srgbClr val="4D89F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разбор предложения</a:t>
            </a:r>
          </a:p>
        </p:txBody>
      </p:sp>
      <p:grpSp>
        <p:nvGrpSpPr>
          <p:cNvPr id="5" name="Группа 4">
            <a:extLst>
              <a:ext uri="{FF2B5EF4-FFF2-40B4-BE49-F238E27FC236}">
                <a16:creationId xmlns:a16="http://schemas.microsoft.com/office/drawing/2014/main" id="{48BE3C89-DCF2-45B2-B073-95B62D6C7046}"/>
              </a:ext>
            </a:extLst>
          </p:cNvPr>
          <p:cNvGrpSpPr/>
          <p:nvPr/>
        </p:nvGrpSpPr>
        <p:grpSpPr>
          <a:xfrm>
            <a:off x="11137463" y="5544944"/>
            <a:ext cx="1054537" cy="984621"/>
            <a:chOff x="10611290" y="5224584"/>
            <a:chExt cx="1054537" cy="984621"/>
          </a:xfrm>
        </p:grpSpPr>
        <p:sp>
          <p:nvSpPr>
            <p:cNvPr id="9" name="Овал 8">
              <a:extLst>
                <a:ext uri="{FF2B5EF4-FFF2-40B4-BE49-F238E27FC236}">
                  <a16:creationId xmlns:a16="http://schemas.microsoft.com/office/drawing/2014/main" id="{4E53A21D-B76E-4856-8265-F9D726AE6769}"/>
                </a:ext>
              </a:extLst>
            </p:cNvPr>
            <p:cNvSpPr/>
            <p:nvPr/>
          </p:nvSpPr>
          <p:spPr>
            <a:xfrm>
              <a:off x="10815160" y="5423314"/>
              <a:ext cx="646796" cy="646796"/>
            </a:xfrm>
            <a:prstGeom prst="ellipse">
              <a:avLst/>
            </a:prstGeom>
            <a:solidFill>
              <a:srgbClr val="8ABDFF"/>
            </a:solidFill>
            <a:ln>
              <a:solidFill>
                <a:srgbClr val="8ABDFF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 sz="1000" dirty="0"/>
            </a:p>
          </p:txBody>
        </p:sp>
        <p:sp>
          <p:nvSpPr>
            <p:cNvPr id="10" name="Овал 9">
              <a:extLst>
                <a:ext uri="{FF2B5EF4-FFF2-40B4-BE49-F238E27FC236}">
                  <a16:creationId xmlns:a16="http://schemas.microsoft.com/office/drawing/2014/main" id="{435DC03C-64D5-4B55-BCF2-19600722D086}"/>
                </a:ext>
              </a:extLst>
            </p:cNvPr>
            <p:cNvSpPr/>
            <p:nvPr/>
          </p:nvSpPr>
          <p:spPr>
            <a:xfrm>
              <a:off x="10611290" y="5224584"/>
              <a:ext cx="1054537" cy="984621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000" b="1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10 </a:t>
              </a:r>
              <a:r>
                <a:rPr lang="ru-RU" sz="1000" b="1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класс</a:t>
              </a:r>
            </a:p>
          </p:txBody>
        </p:sp>
      </p:grp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95F1F1A4-A51A-427C-9074-2BDAB8E597D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74528" y="312599"/>
            <a:ext cx="468793" cy="561600"/>
          </a:xfrm>
          <a:prstGeom prst="rect">
            <a:avLst/>
          </a:prstGeom>
        </p:spPr>
      </p:pic>
      <p:pic>
        <p:nvPicPr>
          <p:cNvPr id="16" name="Grafik 15" descr="Ein Bild, das Text, Screenshot, Schrift, Software enthält.&#10;&#10;KI-generierte Inhalte können fehlerhaft sein.">
            <a:extLst>
              <a:ext uri="{FF2B5EF4-FFF2-40B4-BE49-F238E27FC236}">
                <a16:creationId xmlns:a16="http://schemas.microsoft.com/office/drawing/2014/main" id="{50902E8D-3E91-06AA-9941-8499D7B6EB6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7978" y="2533350"/>
            <a:ext cx="5616001" cy="3744000"/>
          </a:xfrm>
          <a:prstGeom prst="roundRect">
            <a:avLst>
              <a:gd name="adj" fmla="val 4956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317500" dist="50800" algn="ctr" rotWithShape="0">
              <a:schemeClr val="tx2">
                <a:lumMod val="90000"/>
              </a:schemeClr>
            </a:outerShdw>
          </a:effectLst>
        </p:spPr>
      </p:pic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56850ECD-56B6-4E7E-AD81-244FA620DA9E}"/>
              </a:ext>
            </a:extLst>
          </p:cNvPr>
          <p:cNvGrpSpPr/>
          <p:nvPr/>
        </p:nvGrpSpPr>
        <p:grpSpPr>
          <a:xfrm>
            <a:off x="5378413" y="5544944"/>
            <a:ext cx="1054537" cy="984621"/>
            <a:chOff x="4902163" y="5224584"/>
            <a:chExt cx="1054537" cy="984621"/>
          </a:xfrm>
        </p:grpSpPr>
        <p:sp>
          <p:nvSpPr>
            <p:cNvPr id="17" name="Овал 8">
              <a:extLst>
                <a:ext uri="{FF2B5EF4-FFF2-40B4-BE49-F238E27FC236}">
                  <a16:creationId xmlns:a16="http://schemas.microsoft.com/office/drawing/2014/main" id="{99C62F62-DC37-EEA8-642F-154E90EAA5A1}"/>
                </a:ext>
              </a:extLst>
            </p:cNvPr>
            <p:cNvSpPr/>
            <p:nvPr/>
          </p:nvSpPr>
          <p:spPr>
            <a:xfrm>
              <a:off x="5106033" y="5449554"/>
              <a:ext cx="646796" cy="646796"/>
            </a:xfrm>
            <a:prstGeom prst="ellipse">
              <a:avLst/>
            </a:prstGeom>
            <a:solidFill>
              <a:srgbClr val="8ABDFF"/>
            </a:solidFill>
            <a:ln>
              <a:solidFill>
                <a:srgbClr val="8ABDFF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 sz="1000" dirty="0"/>
            </a:p>
          </p:txBody>
        </p:sp>
        <p:sp>
          <p:nvSpPr>
            <p:cNvPr id="18" name="Овал 9">
              <a:extLst>
                <a:ext uri="{FF2B5EF4-FFF2-40B4-BE49-F238E27FC236}">
                  <a16:creationId xmlns:a16="http://schemas.microsoft.com/office/drawing/2014/main" id="{10CC651B-F36C-6CD4-4D8A-79C8A763CA71}"/>
                </a:ext>
              </a:extLst>
            </p:cNvPr>
            <p:cNvSpPr/>
            <p:nvPr/>
          </p:nvSpPr>
          <p:spPr>
            <a:xfrm>
              <a:off x="4902163" y="5224584"/>
              <a:ext cx="1054537" cy="984621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000" b="1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1</a:t>
              </a:r>
              <a:r>
                <a:rPr lang="ru-RU" sz="1000" b="1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1</a:t>
              </a:r>
              <a:r>
                <a:rPr lang="en-US" sz="1000" b="1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 </a:t>
              </a:r>
              <a:r>
                <a:rPr lang="ru-RU" sz="1000" b="1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класс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7856834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Grafik 22" descr="Ein Bild, das Text, Diagramm, Screenshot, Schrift enthält.&#10;&#10;KI-generierte Inhalte können fehlerhaft sein.">
            <a:extLst>
              <a:ext uri="{FF2B5EF4-FFF2-40B4-BE49-F238E27FC236}">
                <a16:creationId xmlns:a16="http://schemas.microsoft.com/office/drawing/2014/main" id="{3111FAC6-49DB-E7B5-9850-21387AB96B8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44224" y="2739321"/>
            <a:ext cx="5400001" cy="3600000"/>
          </a:xfrm>
          <a:prstGeom prst="roundRect">
            <a:avLst>
              <a:gd name="adj" fmla="val 4541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317500" dist="50800" algn="ctr" rotWithShape="0">
              <a:schemeClr val="tx2">
                <a:lumMod val="90000"/>
              </a:schemeClr>
            </a:outerShdw>
          </a:effectLst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520CEFD-FABD-CA91-BB8B-B2442220E2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780" y="378473"/>
            <a:ext cx="10515600" cy="609565"/>
          </a:xfrm>
        </p:spPr>
        <p:txBody>
          <a:bodyPr>
            <a:noAutofit/>
          </a:bodyPr>
          <a:lstStyle/>
          <a:p>
            <a:pPr algn="l"/>
            <a:r>
              <a:rPr lang="ru-RU" b="1" dirty="0">
                <a:ea typeface="Verdana" panose="020B0604030504040204" pitchFamily="34" charset="0"/>
                <a:cs typeface="Helvetica Neue" panose="02000503000000020004" pitchFamily="2" charset="0"/>
              </a:rPr>
              <a:t>Самое важное: математика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EE33E84-CDA0-F532-4912-77B4AF1C7303}"/>
              </a:ext>
            </a:extLst>
          </p:cNvPr>
          <p:cNvSpPr txBox="1"/>
          <p:nvPr/>
        </p:nvSpPr>
        <p:spPr>
          <a:xfrm>
            <a:off x="605307" y="976382"/>
            <a:ext cx="10854157" cy="16982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Clr>
                <a:schemeClr val="accent1"/>
              </a:buClr>
              <a:buFont typeface="Verdana" panose="020B0604030504040204" pitchFamily="34" charset="0"/>
              <a:buChar char="●"/>
            </a:pPr>
            <a:r>
              <a:rPr lang="ru-RU" dirty="0">
                <a:solidFill>
                  <a:srgbClr val="2C2D2E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Полноценные </a:t>
            </a:r>
            <a:r>
              <a:rPr lang="ru-RU" kern="1200" dirty="0">
                <a:solidFill>
                  <a:srgbClr val="4D89F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базовый</a:t>
            </a:r>
            <a:r>
              <a:rPr lang="ru-RU" dirty="0">
                <a:solidFill>
                  <a:srgbClr val="2C2D2E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и </a:t>
            </a:r>
            <a:r>
              <a:rPr lang="ru-RU" kern="1200" dirty="0">
                <a:solidFill>
                  <a:srgbClr val="4D89F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углубленный</a:t>
            </a:r>
            <a:r>
              <a:rPr lang="ru-RU" dirty="0">
                <a:solidFill>
                  <a:srgbClr val="4D89F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курсы </a:t>
            </a:r>
            <a:r>
              <a:rPr lang="ru-RU" dirty="0">
                <a:solidFill>
                  <a:srgbClr val="2C2D2E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изучения предмета</a:t>
            </a:r>
          </a:p>
          <a:p>
            <a:pPr marL="285750" indent="-285750">
              <a:lnSpc>
                <a:spcPct val="150000"/>
              </a:lnSpc>
              <a:buClr>
                <a:schemeClr val="accent1"/>
              </a:buClr>
              <a:buFont typeface="Verdana" panose="020B0604030504040204" pitchFamily="34" charset="0"/>
              <a:buChar char="●"/>
            </a:pPr>
            <a:r>
              <a:rPr lang="ru-RU" dirty="0">
                <a:solidFill>
                  <a:srgbClr val="2C2D2E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Выделенный учебный курс </a:t>
            </a:r>
            <a:r>
              <a:rPr lang="ru-RU" dirty="0">
                <a:solidFill>
                  <a:srgbClr val="4D89F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«Теория вероятности и статистика»</a:t>
            </a:r>
          </a:p>
          <a:p>
            <a:pPr marL="285750" indent="-285750">
              <a:lnSpc>
                <a:spcPct val="150000"/>
              </a:lnSpc>
              <a:buClr>
                <a:schemeClr val="accent1"/>
              </a:buClr>
              <a:buFont typeface="Verdana" panose="020B0604030504040204" pitchFamily="34" charset="0"/>
              <a:buChar char="●"/>
            </a:pPr>
            <a:r>
              <a:rPr lang="ru-RU" dirty="0">
                <a:solidFill>
                  <a:srgbClr val="2C2D2E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Сложные темы: </a:t>
            </a:r>
            <a:r>
              <a:rPr lang="ru-RU" dirty="0" err="1">
                <a:solidFill>
                  <a:srgbClr val="4D89F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диофантовы</a:t>
            </a:r>
            <a:r>
              <a:rPr lang="ru-RU" dirty="0">
                <a:solidFill>
                  <a:srgbClr val="4D89F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уравнения</a:t>
            </a:r>
            <a:r>
              <a:rPr lang="ru-RU" dirty="0">
                <a:solidFill>
                  <a:srgbClr val="2C2D2E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, </a:t>
            </a:r>
            <a:r>
              <a:rPr lang="ru-RU" dirty="0">
                <a:solidFill>
                  <a:srgbClr val="4D89F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комплексные числа</a:t>
            </a:r>
            <a:r>
              <a:rPr lang="ru-RU" dirty="0">
                <a:solidFill>
                  <a:srgbClr val="2C2D2E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, </a:t>
            </a:r>
            <a:r>
              <a:rPr lang="ru-RU" dirty="0">
                <a:solidFill>
                  <a:srgbClr val="4D89F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задачи с параметрами</a:t>
            </a:r>
          </a:p>
          <a:p>
            <a:pPr marL="285750" indent="-285750">
              <a:lnSpc>
                <a:spcPct val="150000"/>
              </a:lnSpc>
              <a:buClr>
                <a:schemeClr val="accent1"/>
              </a:buClr>
              <a:buFont typeface="Verdana" panose="020B0604030504040204" pitchFamily="34" charset="0"/>
              <a:buChar char="●"/>
            </a:pPr>
            <a:r>
              <a:rPr lang="ru-RU" dirty="0">
                <a:solidFill>
                  <a:srgbClr val="2C2D2E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Проверка ответа в виде </a:t>
            </a:r>
            <a:r>
              <a:rPr lang="ru-RU" dirty="0">
                <a:solidFill>
                  <a:srgbClr val="4D89F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формулы</a:t>
            </a:r>
          </a:p>
        </p:txBody>
      </p:sp>
      <p:grpSp>
        <p:nvGrpSpPr>
          <p:cNvPr id="10" name="Группа 9">
            <a:extLst>
              <a:ext uri="{FF2B5EF4-FFF2-40B4-BE49-F238E27FC236}">
                <a16:creationId xmlns:a16="http://schemas.microsoft.com/office/drawing/2014/main" id="{0CB96984-2E7C-4777-8809-6DBEC7A3472E}"/>
              </a:ext>
            </a:extLst>
          </p:cNvPr>
          <p:cNvGrpSpPr/>
          <p:nvPr/>
        </p:nvGrpSpPr>
        <p:grpSpPr>
          <a:xfrm>
            <a:off x="11128227" y="5749262"/>
            <a:ext cx="1054537" cy="984621"/>
            <a:chOff x="-1958688" y="2996113"/>
            <a:chExt cx="1118860" cy="1044679"/>
          </a:xfrm>
        </p:grpSpPr>
        <p:sp>
          <p:nvSpPr>
            <p:cNvPr id="11" name="Овал 10">
              <a:extLst>
                <a:ext uri="{FF2B5EF4-FFF2-40B4-BE49-F238E27FC236}">
                  <a16:creationId xmlns:a16="http://schemas.microsoft.com/office/drawing/2014/main" id="{FE3BDD98-706A-43CE-9296-0D2CCC6EC278}"/>
                </a:ext>
              </a:extLst>
            </p:cNvPr>
            <p:cNvSpPr/>
            <p:nvPr/>
          </p:nvSpPr>
          <p:spPr>
            <a:xfrm>
              <a:off x="-1742383" y="3175328"/>
              <a:ext cx="686248" cy="686248"/>
            </a:xfrm>
            <a:prstGeom prst="ellipse">
              <a:avLst/>
            </a:prstGeom>
            <a:solidFill>
              <a:srgbClr val="8ABDFF"/>
            </a:solidFill>
            <a:ln>
              <a:solidFill>
                <a:srgbClr val="8ABDFF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 sz="1000" dirty="0"/>
            </a:p>
          </p:txBody>
        </p:sp>
        <p:sp>
          <p:nvSpPr>
            <p:cNvPr id="12" name="Овал 11">
              <a:extLst>
                <a:ext uri="{FF2B5EF4-FFF2-40B4-BE49-F238E27FC236}">
                  <a16:creationId xmlns:a16="http://schemas.microsoft.com/office/drawing/2014/main" id="{E9D8C4B1-FA66-414C-A12C-DD724E70A869}"/>
                </a:ext>
              </a:extLst>
            </p:cNvPr>
            <p:cNvSpPr/>
            <p:nvPr/>
          </p:nvSpPr>
          <p:spPr>
            <a:xfrm>
              <a:off x="-1958688" y="2996113"/>
              <a:ext cx="1118860" cy="1044679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000" b="1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1</a:t>
              </a:r>
              <a:r>
                <a:rPr lang="ru-RU" sz="1000" b="1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1</a:t>
              </a:r>
              <a:r>
                <a:rPr lang="en-US" sz="1000" b="1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 </a:t>
              </a:r>
              <a:r>
                <a:rPr lang="ru-RU" sz="1000" b="1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класс</a:t>
              </a:r>
            </a:p>
          </p:txBody>
        </p:sp>
      </p:grp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1DD2745E-B0EC-47D1-9E4C-30A3FA0F511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17491" y="309551"/>
            <a:ext cx="561600" cy="561600"/>
          </a:xfrm>
          <a:prstGeom prst="rect">
            <a:avLst/>
          </a:prstGeom>
        </p:spPr>
      </p:pic>
      <p:pic>
        <p:nvPicPr>
          <p:cNvPr id="21" name="Grafik 20" descr="Ein Bild, das Text, Screenshot, Webseite, Website enthält.&#10;&#10;KI-generierte Inhalte können fehlerhaft sein.">
            <a:extLst>
              <a:ext uri="{FF2B5EF4-FFF2-40B4-BE49-F238E27FC236}">
                <a16:creationId xmlns:a16="http://schemas.microsoft.com/office/drawing/2014/main" id="{69F516CA-3771-273C-2207-4AAEEDD8921D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8139" y="2739321"/>
            <a:ext cx="5400001" cy="3600000"/>
          </a:xfrm>
          <a:prstGeom prst="roundRect">
            <a:avLst>
              <a:gd name="adj" fmla="val 4541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317500" dist="50800" algn="ctr" rotWithShape="0">
              <a:schemeClr val="tx2">
                <a:lumMod val="90000"/>
              </a:schemeClr>
            </a:outerShdw>
          </a:effectLst>
        </p:spPr>
      </p:pic>
      <p:grpSp>
        <p:nvGrpSpPr>
          <p:cNvPr id="24" name="Группа 9">
            <a:extLst>
              <a:ext uri="{FF2B5EF4-FFF2-40B4-BE49-F238E27FC236}">
                <a16:creationId xmlns:a16="http://schemas.microsoft.com/office/drawing/2014/main" id="{48FD2248-93C6-FB6B-D342-15F1CDA040E2}"/>
              </a:ext>
            </a:extLst>
          </p:cNvPr>
          <p:cNvGrpSpPr/>
          <p:nvPr/>
        </p:nvGrpSpPr>
        <p:grpSpPr>
          <a:xfrm>
            <a:off x="5323012" y="5713895"/>
            <a:ext cx="1054537" cy="984621"/>
            <a:chOff x="-1958688" y="2996113"/>
            <a:chExt cx="1118860" cy="1044679"/>
          </a:xfrm>
        </p:grpSpPr>
        <p:sp>
          <p:nvSpPr>
            <p:cNvPr id="25" name="Овал 10">
              <a:extLst>
                <a:ext uri="{FF2B5EF4-FFF2-40B4-BE49-F238E27FC236}">
                  <a16:creationId xmlns:a16="http://schemas.microsoft.com/office/drawing/2014/main" id="{EFC726F2-AFBE-146C-5A67-42AD57745340}"/>
                </a:ext>
              </a:extLst>
            </p:cNvPr>
            <p:cNvSpPr/>
            <p:nvPr/>
          </p:nvSpPr>
          <p:spPr>
            <a:xfrm>
              <a:off x="-1742383" y="3175328"/>
              <a:ext cx="686248" cy="686248"/>
            </a:xfrm>
            <a:prstGeom prst="ellipse">
              <a:avLst/>
            </a:prstGeom>
            <a:solidFill>
              <a:srgbClr val="8ABDFF"/>
            </a:solidFill>
            <a:ln>
              <a:solidFill>
                <a:srgbClr val="8ABDFF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 sz="1000" dirty="0"/>
            </a:p>
          </p:txBody>
        </p:sp>
        <p:sp>
          <p:nvSpPr>
            <p:cNvPr id="26" name="Овал 11">
              <a:extLst>
                <a:ext uri="{FF2B5EF4-FFF2-40B4-BE49-F238E27FC236}">
                  <a16:creationId xmlns:a16="http://schemas.microsoft.com/office/drawing/2014/main" id="{FD45835C-AB0F-C6AF-9718-18670407CE45}"/>
                </a:ext>
              </a:extLst>
            </p:cNvPr>
            <p:cNvSpPr/>
            <p:nvPr/>
          </p:nvSpPr>
          <p:spPr>
            <a:xfrm>
              <a:off x="-1958688" y="2996113"/>
              <a:ext cx="1118860" cy="1044679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1000" b="1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5</a:t>
              </a:r>
              <a:r>
                <a:rPr lang="en-US" sz="1000" b="1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 </a:t>
              </a:r>
              <a:r>
                <a:rPr lang="ru-RU" sz="1000" b="1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класс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194037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tertitel 2">
            <a:extLst>
              <a:ext uri="{FF2B5EF4-FFF2-40B4-BE49-F238E27FC236}">
                <a16:creationId xmlns:a16="http://schemas.microsoft.com/office/drawing/2014/main" id="{7F771EC0-B38D-F01A-B2D6-699528310D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6763" y="1501541"/>
            <a:ext cx="7132638" cy="3897395"/>
          </a:xfrm>
        </p:spPr>
        <p:txBody>
          <a:bodyPr>
            <a:normAutofit fontScale="85000" lnSpcReduction="10000"/>
          </a:bodyPr>
          <a:lstStyle/>
          <a:p>
            <a:pPr marL="360000" indent="-342900">
              <a:lnSpc>
                <a:spcPct val="120000"/>
              </a:lnSpc>
              <a:buFont typeface="+mj-lt"/>
              <a:buAutoNum type="arabicPeriod"/>
            </a:pPr>
            <a:r>
              <a:rPr lang="ru-RU" dirty="0"/>
              <a:t>Об Универсальной библиотеке ЦОК (ФГИС «Моя школа»)</a:t>
            </a:r>
          </a:p>
          <a:p>
            <a:pPr marL="360000" indent="-342900">
              <a:lnSpc>
                <a:spcPct val="120000"/>
              </a:lnSpc>
              <a:buFont typeface="+mj-lt"/>
              <a:buAutoNum type="arabicPeriod"/>
            </a:pPr>
            <a:r>
              <a:rPr lang="ru-RU" dirty="0"/>
              <a:t>Цифровые уроки «Облака знаний» в Универсальной библиотеке ЦОК: покрытие в часах, количественные показатели, виды уроков</a:t>
            </a:r>
          </a:p>
          <a:p>
            <a:pPr marL="360000" indent="-342900">
              <a:lnSpc>
                <a:spcPct val="120000"/>
              </a:lnSpc>
              <a:buFont typeface="+mj-lt"/>
              <a:buAutoNum type="arabicPeriod"/>
            </a:pPr>
            <a:r>
              <a:rPr lang="ru-RU" dirty="0"/>
              <a:t>Качественные характеристики ЭОР «Облака знаний»</a:t>
            </a:r>
          </a:p>
          <a:p>
            <a:pPr marL="360000" indent="-342900">
              <a:lnSpc>
                <a:spcPct val="120000"/>
              </a:lnSpc>
              <a:buFont typeface="+mj-lt"/>
              <a:buAutoNum type="arabicPeriod"/>
            </a:pPr>
            <a:r>
              <a:rPr lang="ru-RU" dirty="0"/>
              <a:t>Цифровые уроки по предметам: преимущества курсов</a:t>
            </a:r>
            <a:br>
              <a:rPr lang="ru-RU" dirty="0"/>
            </a:br>
            <a:r>
              <a:rPr lang="ru-RU" dirty="0"/>
              <a:t>и примеры</a:t>
            </a:r>
          </a:p>
          <a:p>
            <a:pPr marL="360000" indent="-342900">
              <a:lnSpc>
                <a:spcPct val="120000"/>
              </a:lnSpc>
              <a:buFont typeface="+mj-lt"/>
              <a:buAutoNum type="arabicPeriod"/>
            </a:pPr>
            <a:r>
              <a:rPr lang="ru-RU" dirty="0"/>
              <a:t>Механика работы педагога: поиск цифровых уроков, назначение домашних заданий и анализ результатов</a:t>
            </a:r>
          </a:p>
          <a:p>
            <a:pPr marL="360000" indent="-342900">
              <a:lnSpc>
                <a:spcPct val="120000"/>
              </a:lnSpc>
              <a:buFont typeface="+mj-lt"/>
              <a:buAutoNum type="arabicPeriod"/>
            </a:pPr>
            <a:r>
              <a:rPr lang="ru-RU" dirty="0"/>
              <a:t>Образовательные мероприятия и методическая поддержка педагогов. Грантовая программа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47D99928-0062-426B-75F9-438685515E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9283" y="500083"/>
            <a:ext cx="10515600" cy="691630"/>
          </a:xfrm>
        </p:spPr>
        <p:txBody>
          <a:bodyPr/>
          <a:lstStyle/>
          <a:p>
            <a:pPr algn="just"/>
            <a:r>
              <a:rPr lang="ru-RU" dirty="0"/>
              <a:t>Содержание презентации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00A4A3A-50EA-4CC5-B3AD-50B338EAEE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54130" y="2436206"/>
            <a:ext cx="6772810" cy="3691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333608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79077E4C-FE21-43A0-9F56-C56C69CC57C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5307" y="2854700"/>
            <a:ext cx="5532346" cy="3240000"/>
          </a:xfrm>
          <a:prstGeom prst="roundRect">
            <a:avLst>
              <a:gd name="adj" fmla="val 5291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317500" dist="50800" algn="ctr" rotWithShape="0">
              <a:schemeClr val="tx2">
                <a:lumMod val="90000"/>
              </a:schemeClr>
            </a:outerShdw>
          </a:effec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9ACE62B-94C4-4BAA-9E8A-53E842BE2DD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60698" y="2854700"/>
            <a:ext cx="5434364" cy="3240000"/>
          </a:xfrm>
          <a:prstGeom prst="roundRect">
            <a:avLst>
              <a:gd name="adj" fmla="val 6492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317500" dist="50800" algn="ctr" rotWithShape="0">
              <a:schemeClr val="tx2">
                <a:lumMod val="90000"/>
              </a:schemeClr>
            </a:outerShdw>
          </a:effectLst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520CEFD-FABD-CA91-BB8B-B2442220E2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1129" y="368462"/>
            <a:ext cx="10515600" cy="609565"/>
          </a:xfrm>
        </p:spPr>
        <p:txBody>
          <a:bodyPr>
            <a:noAutofit/>
          </a:bodyPr>
          <a:lstStyle/>
          <a:p>
            <a:pPr algn="l"/>
            <a:r>
              <a:rPr lang="ru-RU" b="1" dirty="0">
                <a:ea typeface="Verdana" panose="020B0604030504040204" pitchFamily="34" charset="0"/>
                <a:cs typeface="Helvetica Neue" panose="02000503000000020004" pitchFamily="2" charset="0"/>
              </a:rPr>
              <a:t>Самое важное: информатика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EE33E84-CDA0-F532-4912-77B4AF1C7303}"/>
              </a:ext>
            </a:extLst>
          </p:cNvPr>
          <p:cNvSpPr txBox="1"/>
          <p:nvPr/>
        </p:nvSpPr>
        <p:spPr>
          <a:xfrm>
            <a:off x="605307" y="1030172"/>
            <a:ext cx="11008938" cy="16982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Clr>
                <a:schemeClr val="accent1"/>
              </a:buClr>
              <a:buFont typeface="Verdana" panose="020B0604030504040204" pitchFamily="34" charset="0"/>
              <a:buChar char="●"/>
            </a:pPr>
            <a:r>
              <a:rPr lang="ru-RU" dirty="0">
                <a:solidFill>
                  <a:srgbClr val="2C2D2E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Полноценные </a:t>
            </a:r>
            <a:r>
              <a:rPr lang="ru-RU" kern="1200" dirty="0">
                <a:solidFill>
                  <a:srgbClr val="2362ED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базовый</a:t>
            </a:r>
            <a:r>
              <a:rPr lang="ru-RU" dirty="0">
                <a:solidFill>
                  <a:srgbClr val="2C2D2E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и </a:t>
            </a:r>
            <a:r>
              <a:rPr lang="ru-RU" kern="1200" dirty="0">
                <a:solidFill>
                  <a:srgbClr val="2362ED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углубленный</a:t>
            </a:r>
            <a:r>
              <a:rPr lang="ru-RU" dirty="0">
                <a:solidFill>
                  <a:srgbClr val="2C2D2E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ru-RU" dirty="0">
                <a:solidFill>
                  <a:srgbClr val="2362ED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курсы</a:t>
            </a:r>
            <a:r>
              <a:rPr lang="ru-RU" dirty="0">
                <a:solidFill>
                  <a:srgbClr val="2C2D2E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изучения предмета</a:t>
            </a:r>
          </a:p>
          <a:p>
            <a:pPr marL="285750" indent="-285750">
              <a:lnSpc>
                <a:spcPct val="150000"/>
              </a:lnSpc>
              <a:buClr>
                <a:schemeClr val="accent1"/>
              </a:buClr>
              <a:buFont typeface="Verdana" panose="020B0604030504040204" pitchFamily="34" charset="0"/>
              <a:buChar char="●"/>
            </a:pPr>
            <a:r>
              <a:rPr lang="ru-RU" dirty="0">
                <a:solidFill>
                  <a:srgbClr val="2C2D2E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Разбор программного кода на двух языках: </a:t>
            </a:r>
            <a:r>
              <a:rPr lang="ru-RU" dirty="0">
                <a:solidFill>
                  <a:srgbClr val="2362ED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Паскаль</a:t>
            </a:r>
            <a:r>
              <a:rPr lang="ru-RU" dirty="0">
                <a:solidFill>
                  <a:srgbClr val="2C2D2E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и </a:t>
            </a:r>
            <a:r>
              <a:rPr lang="en-US" dirty="0">
                <a:solidFill>
                  <a:srgbClr val="2362ED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C++</a:t>
            </a:r>
            <a:endParaRPr lang="ru-RU" dirty="0">
              <a:solidFill>
                <a:srgbClr val="2362ED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285750" indent="-285750">
              <a:lnSpc>
                <a:spcPct val="150000"/>
              </a:lnSpc>
              <a:buClr>
                <a:schemeClr val="accent1"/>
              </a:buClr>
              <a:buFont typeface="Verdana" panose="020B0604030504040204" pitchFamily="34" charset="0"/>
              <a:buChar char="●"/>
            </a:pPr>
            <a:r>
              <a:rPr lang="ru-RU" dirty="0">
                <a:solidFill>
                  <a:srgbClr val="2C2D2E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Цифровые работы по сложным разделам: </a:t>
            </a:r>
            <a:r>
              <a:rPr lang="ru-RU" kern="1200" dirty="0">
                <a:solidFill>
                  <a:srgbClr val="2362ED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программирование</a:t>
            </a:r>
            <a:r>
              <a:rPr lang="ru-RU" kern="1200" dirty="0">
                <a:solidFill>
                  <a:srgbClr val="2C2D2E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, </a:t>
            </a:r>
            <a:r>
              <a:rPr lang="ru-RU" dirty="0">
                <a:solidFill>
                  <a:srgbClr val="2362ED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математическое моделирование</a:t>
            </a:r>
            <a:r>
              <a:rPr lang="ru-RU" kern="1200" dirty="0">
                <a:solidFill>
                  <a:srgbClr val="2C2D2E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, </a:t>
            </a:r>
            <a:r>
              <a:rPr lang="ru-RU" dirty="0">
                <a:solidFill>
                  <a:srgbClr val="2362ED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растровая и </a:t>
            </a:r>
            <a:r>
              <a:rPr lang="ru-RU" kern="1200" dirty="0">
                <a:solidFill>
                  <a:srgbClr val="2362ED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тр</a:t>
            </a:r>
            <a:r>
              <a:rPr lang="ru-RU" dirty="0">
                <a:solidFill>
                  <a:srgbClr val="2362ED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ё</a:t>
            </a:r>
            <a:r>
              <a:rPr lang="ru-RU" kern="1200" dirty="0">
                <a:solidFill>
                  <a:srgbClr val="2362ED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хмерная графика</a:t>
            </a:r>
            <a:endParaRPr lang="ru-RU" dirty="0">
              <a:solidFill>
                <a:srgbClr val="2C2D2E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grpSp>
        <p:nvGrpSpPr>
          <p:cNvPr id="10" name="Группа 9">
            <a:extLst>
              <a:ext uri="{FF2B5EF4-FFF2-40B4-BE49-F238E27FC236}">
                <a16:creationId xmlns:a16="http://schemas.microsoft.com/office/drawing/2014/main" id="{0CB96984-2E7C-4777-8809-6DBEC7A3472E}"/>
              </a:ext>
            </a:extLst>
          </p:cNvPr>
          <p:cNvGrpSpPr/>
          <p:nvPr/>
        </p:nvGrpSpPr>
        <p:grpSpPr>
          <a:xfrm>
            <a:off x="11086976" y="5505753"/>
            <a:ext cx="1054537" cy="984621"/>
            <a:chOff x="-1958687" y="2996113"/>
            <a:chExt cx="1118860" cy="1044679"/>
          </a:xfrm>
        </p:grpSpPr>
        <p:sp>
          <p:nvSpPr>
            <p:cNvPr id="11" name="Овал 10">
              <a:extLst>
                <a:ext uri="{FF2B5EF4-FFF2-40B4-BE49-F238E27FC236}">
                  <a16:creationId xmlns:a16="http://schemas.microsoft.com/office/drawing/2014/main" id="{FE3BDD98-706A-43CE-9296-0D2CCC6EC278}"/>
                </a:ext>
              </a:extLst>
            </p:cNvPr>
            <p:cNvSpPr/>
            <p:nvPr/>
          </p:nvSpPr>
          <p:spPr>
            <a:xfrm>
              <a:off x="-1742382" y="3206965"/>
              <a:ext cx="686248" cy="686248"/>
            </a:xfrm>
            <a:prstGeom prst="ellipse">
              <a:avLst/>
            </a:prstGeom>
            <a:solidFill>
              <a:srgbClr val="8ABDFF"/>
            </a:solidFill>
            <a:ln>
              <a:solidFill>
                <a:srgbClr val="8ABDFF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 sz="1000" dirty="0"/>
            </a:p>
          </p:txBody>
        </p:sp>
        <p:sp>
          <p:nvSpPr>
            <p:cNvPr id="12" name="Овал 11">
              <a:extLst>
                <a:ext uri="{FF2B5EF4-FFF2-40B4-BE49-F238E27FC236}">
                  <a16:creationId xmlns:a16="http://schemas.microsoft.com/office/drawing/2014/main" id="{E9D8C4B1-FA66-414C-A12C-DD724E70A869}"/>
                </a:ext>
              </a:extLst>
            </p:cNvPr>
            <p:cNvSpPr/>
            <p:nvPr/>
          </p:nvSpPr>
          <p:spPr>
            <a:xfrm>
              <a:off x="-1958687" y="2996113"/>
              <a:ext cx="1118860" cy="1044679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1000" b="1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9</a:t>
              </a:r>
            </a:p>
            <a:p>
              <a:pPr algn="ctr"/>
              <a:r>
                <a:rPr lang="en-US" sz="1000" b="1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 </a:t>
              </a:r>
              <a:r>
                <a:rPr lang="ru-RU" sz="1000" b="1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класс</a:t>
              </a:r>
            </a:p>
          </p:txBody>
        </p:sp>
      </p:grpSp>
      <p:grpSp>
        <p:nvGrpSpPr>
          <p:cNvPr id="17" name="Группа 16">
            <a:extLst>
              <a:ext uri="{FF2B5EF4-FFF2-40B4-BE49-F238E27FC236}">
                <a16:creationId xmlns:a16="http://schemas.microsoft.com/office/drawing/2014/main" id="{00C9B08B-D7B3-4F99-AF3F-61A63B4BEDD2}"/>
              </a:ext>
            </a:extLst>
          </p:cNvPr>
          <p:cNvGrpSpPr/>
          <p:nvPr/>
        </p:nvGrpSpPr>
        <p:grpSpPr>
          <a:xfrm>
            <a:off x="5380234" y="5513808"/>
            <a:ext cx="1054537" cy="984621"/>
            <a:chOff x="-1958687" y="2996113"/>
            <a:chExt cx="1118860" cy="1044679"/>
          </a:xfrm>
        </p:grpSpPr>
        <p:sp>
          <p:nvSpPr>
            <p:cNvPr id="18" name="Овал 17">
              <a:extLst>
                <a:ext uri="{FF2B5EF4-FFF2-40B4-BE49-F238E27FC236}">
                  <a16:creationId xmlns:a16="http://schemas.microsoft.com/office/drawing/2014/main" id="{474ABCC5-61FD-403C-9BFB-805F61F36C27}"/>
                </a:ext>
              </a:extLst>
            </p:cNvPr>
            <p:cNvSpPr/>
            <p:nvPr/>
          </p:nvSpPr>
          <p:spPr>
            <a:xfrm>
              <a:off x="-1742382" y="3206965"/>
              <a:ext cx="686248" cy="686248"/>
            </a:xfrm>
            <a:prstGeom prst="ellipse">
              <a:avLst/>
            </a:prstGeom>
            <a:solidFill>
              <a:srgbClr val="8ABDFF"/>
            </a:solidFill>
            <a:ln>
              <a:solidFill>
                <a:srgbClr val="8ABDFF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 sz="1000" dirty="0"/>
            </a:p>
          </p:txBody>
        </p:sp>
        <p:sp>
          <p:nvSpPr>
            <p:cNvPr id="19" name="Овал 18">
              <a:extLst>
                <a:ext uri="{FF2B5EF4-FFF2-40B4-BE49-F238E27FC236}">
                  <a16:creationId xmlns:a16="http://schemas.microsoft.com/office/drawing/2014/main" id="{3FF9CC19-FED3-4B40-88B0-AC9412FC1C2E}"/>
                </a:ext>
              </a:extLst>
            </p:cNvPr>
            <p:cNvSpPr/>
            <p:nvPr/>
          </p:nvSpPr>
          <p:spPr>
            <a:xfrm>
              <a:off x="-1958687" y="2996113"/>
              <a:ext cx="1118860" cy="1044679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1000" b="1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9</a:t>
              </a:r>
              <a:r>
                <a:rPr lang="en-US" sz="1000" b="1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 </a:t>
              </a:r>
              <a:endParaRPr lang="ru-RU" sz="10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endParaRPr>
            </a:p>
            <a:p>
              <a:pPr algn="ctr"/>
              <a:r>
                <a:rPr lang="ru-RU" sz="1000" b="1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класс</a:t>
              </a:r>
            </a:p>
          </p:txBody>
        </p:sp>
      </p:grpSp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71F929B9-7E0C-4352-A737-DB418C09B2CA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32666" y="314073"/>
            <a:ext cx="561600" cy="56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209934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520CEFD-FABD-CA91-BB8B-B2442220E2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3056" y="369152"/>
            <a:ext cx="10515600" cy="609565"/>
          </a:xfrm>
        </p:spPr>
        <p:txBody>
          <a:bodyPr>
            <a:noAutofit/>
          </a:bodyPr>
          <a:lstStyle/>
          <a:p>
            <a:r>
              <a:rPr lang="ru-RU" dirty="0">
                <a:ea typeface="Verdana" panose="020B0604030504040204" pitchFamily="34" charset="0"/>
              </a:rPr>
              <a:t>Самое важное: физика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EE33E84-CDA0-F532-4912-77B4AF1C7303}"/>
              </a:ext>
            </a:extLst>
          </p:cNvPr>
          <p:cNvSpPr txBox="1"/>
          <p:nvPr/>
        </p:nvSpPr>
        <p:spPr>
          <a:xfrm>
            <a:off x="605307" y="1030172"/>
            <a:ext cx="11008938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Clr>
                <a:schemeClr val="accent1"/>
              </a:buClr>
              <a:buFont typeface="Verdana" panose="020B0604030504040204" pitchFamily="34" charset="0"/>
              <a:buChar char="●"/>
            </a:pPr>
            <a:r>
              <a:rPr lang="ru-RU" dirty="0">
                <a:solidFill>
                  <a:srgbClr val="2C2D2E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Полноценные </a:t>
            </a:r>
            <a:r>
              <a:rPr lang="ru-RU" kern="1200" dirty="0">
                <a:solidFill>
                  <a:srgbClr val="2362ED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базовый</a:t>
            </a:r>
            <a:r>
              <a:rPr lang="ru-RU" dirty="0">
                <a:solidFill>
                  <a:srgbClr val="2C2D2E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и </a:t>
            </a:r>
            <a:r>
              <a:rPr lang="ru-RU" kern="1200" dirty="0">
                <a:solidFill>
                  <a:srgbClr val="2362ED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углубленный</a:t>
            </a:r>
            <a:r>
              <a:rPr lang="ru-RU" dirty="0">
                <a:solidFill>
                  <a:srgbClr val="2C2D2E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ru-RU" dirty="0">
                <a:solidFill>
                  <a:srgbClr val="2362ED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курсы</a:t>
            </a:r>
            <a:r>
              <a:rPr lang="ru-RU" dirty="0">
                <a:solidFill>
                  <a:srgbClr val="2C2D2E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изучения предмета</a:t>
            </a:r>
          </a:p>
          <a:p>
            <a:pPr marL="285750" indent="-285750">
              <a:buClr>
                <a:schemeClr val="accent1"/>
              </a:buClr>
              <a:buFont typeface="Verdana" panose="020B0604030504040204" pitchFamily="34" charset="0"/>
              <a:buChar char="●"/>
            </a:pPr>
            <a:r>
              <a:rPr lang="ru-RU" dirty="0">
                <a:solidFill>
                  <a:srgbClr val="2C2D2E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Интерактивные задания курса используются в легендарном задачнике С. М. </a:t>
            </a:r>
            <a:r>
              <a:rPr lang="ru-RU" dirty="0" err="1">
                <a:solidFill>
                  <a:srgbClr val="2C2D2E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Козела</a:t>
            </a:r>
            <a:r>
              <a:rPr lang="ru-RU" dirty="0">
                <a:solidFill>
                  <a:srgbClr val="2C2D2E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для поступающих </a:t>
            </a:r>
            <a:r>
              <a:rPr lang="ru-RU" dirty="0">
                <a:solidFill>
                  <a:srgbClr val="2362ED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в МФТИ</a:t>
            </a:r>
          </a:p>
          <a:p>
            <a:pPr marL="285750" indent="-285750">
              <a:buClr>
                <a:schemeClr val="accent1"/>
              </a:buClr>
              <a:buFont typeface="Verdana" panose="020B0604030504040204" pitchFamily="34" charset="0"/>
              <a:buChar char="●"/>
            </a:pPr>
            <a:r>
              <a:rPr lang="ru-RU" kern="1200" dirty="0">
                <a:solidFill>
                  <a:srgbClr val="2362ED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Виртуальные практикумы</a:t>
            </a:r>
            <a:r>
              <a:rPr lang="ru-RU" b="1" kern="1200" dirty="0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ru-RU" kern="1200" dirty="0">
                <a:latin typeface="Verdana" panose="020B0604030504040204" pitchFamily="34" charset="0"/>
                <a:ea typeface="Verdana" panose="020B0604030504040204" pitchFamily="34" charset="0"/>
              </a:rPr>
              <a:t>для реализации </a:t>
            </a:r>
            <a:r>
              <a:rPr lang="ru-RU" kern="1200" dirty="0">
                <a:solidFill>
                  <a:srgbClr val="2362ED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физических экспериментов</a:t>
            </a:r>
          </a:p>
          <a:p>
            <a:pPr marL="285750" indent="-285750">
              <a:buClr>
                <a:schemeClr val="accent1"/>
              </a:buClr>
              <a:buFont typeface="Verdana" panose="020B0604030504040204" pitchFamily="34" charset="0"/>
              <a:buChar char="●"/>
            </a:pPr>
            <a:r>
              <a:rPr lang="ru-RU" kern="1200" dirty="0">
                <a:latin typeface="Verdana" panose="020B0604030504040204" pitchFamily="34" charset="0"/>
                <a:ea typeface="Verdana" panose="020B0604030504040204" pitchFamily="34" charset="0"/>
              </a:rPr>
              <a:t>Основы</a:t>
            </a:r>
            <a:r>
              <a:rPr lang="ru-RU" kern="1200" dirty="0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ru-RU" kern="1200" dirty="0">
                <a:solidFill>
                  <a:srgbClr val="2362ED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астрономии</a:t>
            </a:r>
            <a:endParaRPr lang="ru-RU" dirty="0">
              <a:solidFill>
                <a:srgbClr val="2362ED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110C8AB1-CE00-4B44-B1E4-45FDC1BA4DF4}"/>
              </a:ext>
            </a:extLst>
          </p:cNvPr>
          <p:cNvGrpSpPr/>
          <p:nvPr/>
        </p:nvGrpSpPr>
        <p:grpSpPr>
          <a:xfrm>
            <a:off x="5999233" y="2263646"/>
            <a:ext cx="6109418" cy="3634967"/>
            <a:chOff x="5961133" y="2082319"/>
            <a:chExt cx="6109418" cy="3634967"/>
          </a:xfrm>
        </p:grpSpPr>
        <p:pic>
          <p:nvPicPr>
            <p:cNvPr id="8" name="Рисунок 7">
              <a:extLst>
                <a:ext uri="{FF2B5EF4-FFF2-40B4-BE49-F238E27FC236}">
                  <a16:creationId xmlns:a16="http://schemas.microsoft.com/office/drawing/2014/main" id="{C6F53422-2805-4BD1-B33B-C7A1E44BF6F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61133" y="2082319"/>
              <a:ext cx="5758362" cy="3420000"/>
            </a:xfrm>
            <a:prstGeom prst="roundRect">
              <a:avLst>
                <a:gd name="adj" fmla="val 6603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outerShdw blurRad="317500" dist="50800" algn="ctr" rotWithShape="0">
                <a:schemeClr val="tx2">
                  <a:lumMod val="90000"/>
                </a:schemeClr>
              </a:outerShdw>
            </a:effectLst>
          </p:spPr>
        </p:pic>
        <p:grpSp>
          <p:nvGrpSpPr>
            <p:cNvPr id="10" name="Группа 9">
              <a:extLst>
                <a:ext uri="{FF2B5EF4-FFF2-40B4-BE49-F238E27FC236}">
                  <a16:creationId xmlns:a16="http://schemas.microsoft.com/office/drawing/2014/main" id="{0CB96984-2E7C-4777-8809-6DBEC7A3472E}"/>
                </a:ext>
              </a:extLst>
            </p:cNvPr>
            <p:cNvGrpSpPr/>
            <p:nvPr/>
          </p:nvGrpSpPr>
          <p:grpSpPr>
            <a:xfrm>
              <a:off x="11016014" y="4732665"/>
              <a:ext cx="1054537" cy="984621"/>
              <a:chOff x="-1958687" y="2996113"/>
              <a:chExt cx="1118860" cy="1044679"/>
            </a:xfrm>
          </p:grpSpPr>
          <p:sp>
            <p:nvSpPr>
              <p:cNvPr id="11" name="Овал 10">
                <a:extLst>
                  <a:ext uri="{FF2B5EF4-FFF2-40B4-BE49-F238E27FC236}">
                    <a16:creationId xmlns:a16="http://schemas.microsoft.com/office/drawing/2014/main" id="{FE3BDD98-706A-43CE-9296-0D2CCC6EC278}"/>
                  </a:ext>
                </a:extLst>
              </p:cNvPr>
              <p:cNvSpPr/>
              <p:nvPr/>
            </p:nvSpPr>
            <p:spPr>
              <a:xfrm>
                <a:off x="-1742382" y="3206965"/>
                <a:ext cx="686248" cy="686248"/>
              </a:xfrm>
              <a:prstGeom prst="ellipse">
                <a:avLst/>
              </a:prstGeom>
              <a:solidFill>
                <a:srgbClr val="8ABDFF"/>
              </a:solidFill>
              <a:ln>
                <a:solidFill>
                  <a:srgbClr val="8ABDFF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ru-RU" sz="1000" dirty="0"/>
              </a:p>
            </p:txBody>
          </p:sp>
          <p:sp>
            <p:nvSpPr>
              <p:cNvPr id="12" name="Овал 11">
                <a:extLst>
                  <a:ext uri="{FF2B5EF4-FFF2-40B4-BE49-F238E27FC236}">
                    <a16:creationId xmlns:a16="http://schemas.microsoft.com/office/drawing/2014/main" id="{E9D8C4B1-FA66-414C-A12C-DD724E70A869}"/>
                  </a:ext>
                </a:extLst>
              </p:cNvPr>
              <p:cNvSpPr/>
              <p:nvPr/>
            </p:nvSpPr>
            <p:spPr>
              <a:xfrm>
                <a:off x="-1958687" y="2996113"/>
                <a:ext cx="1118860" cy="1044679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ru-RU" sz="100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11</a:t>
                </a:r>
                <a:r>
                  <a:rPr lang="en-US" sz="100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 </a:t>
                </a:r>
                <a:r>
                  <a:rPr lang="ru-RU" sz="100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класс</a:t>
                </a:r>
              </a:p>
            </p:txBody>
          </p:sp>
        </p:grpSp>
      </p:grpSp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A575E421-7F60-4D12-B135-AB43A7D440A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74441" y="248025"/>
            <a:ext cx="561600" cy="561600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8110336A-8FDB-4090-872D-18F9326AA8F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568" b="-574"/>
          <a:stretch/>
        </p:blipFill>
        <p:spPr>
          <a:xfrm>
            <a:off x="587375" y="2542750"/>
            <a:ext cx="5544000" cy="3823181"/>
          </a:xfrm>
          <a:prstGeom prst="roundRect">
            <a:avLst>
              <a:gd name="adj" fmla="val 6308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317500" dist="50800" algn="ctr" rotWithShape="0">
              <a:schemeClr val="tx2">
                <a:lumMod val="90000"/>
              </a:schemeClr>
            </a:outerShdw>
          </a:effectLst>
        </p:spPr>
      </p:pic>
      <p:grpSp>
        <p:nvGrpSpPr>
          <p:cNvPr id="15" name="Группа 14">
            <a:extLst>
              <a:ext uri="{FF2B5EF4-FFF2-40B4-BE49-F238E27FC236}">
                <a16:creationId xmlns:a16="http://schemas.microsoft.com/office/drawing/2014/main" id="{F1374FE0-F64C-439B-9AB1-2956C80489D3}"/>
              </a:ext>
            </a:extLst>
          </p:cNvPr>
          <p:cNvGrpSpPr/>
          <p:nvPr/>
        </p:nvGrpSpPr>
        <p:grpSpPr>
          <a:xfrm>
            <a:off x="5603438" y="5612197"/>
            <a:ext cx="1054537" cy="984621"/>
            <a:chOff x="-1958687" y="2996113"/>
            <a:chExt cx="1118860" cy="1044679"/>
          </a:xfrm>
        </p:grpSpPr>
        <p:sp>
          <p:nvSpPr>
            <p:cNvPr id="16" name="Овал 15">
              <a:extLst>
                <a:ext uri="{FF2B5EF4-FFF2-40B4-BE49-F238E27FC236}">
                  <a16:creationId xmlns:a16="http://schemas.microsoft.com/office/drawing/2014/main" id="{C1C1C92C-FCC3-4B35-A288-2A5F0E0B5AB6}"/>
                </a:ext>
              </a:extLst>
            </p:cNvPr>
            <p:cNvSpPr/>
            <p:nvPr/>
          </p:nvSpPr>
          <p:spPr>
            <a:xfrm>
              <a:off x="-1742382" y="3206965"/>
              <a:ext cx="686248" cy="686248"/>
            </a:xfrm>
            <a:prstGeom prst="ellipse">
              <a:avLst/>
            </a:prstGeom>
            <a:solidFill>
              <a:srgbClr val="8ABDFF"/>
            </a:solidFill>
            <a:ln>
              <a:solidFill>
                <a:srgbClr val="8ABDFF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 sz="1000" dirty="0"/>
            </a:p>
          </p:txBody>
        </p:sp>
        <p:sp>
          <p:nvSpPr>
            <p:cNvPr id="20" name="Овал 19">
              <a:extLst>
                <a:ext uri="{FF2B5EF4-FFF2-40B4-BE49-F238E27FC236}">
                  <a16:creationId xmlns:a16="http://schemas.microsoft.com/office/drawing/2014/main" id="{AA313B71-95D8-4817-BA62-B5B619E0FFCA}"/>
                </a:ext>
              </a:extLst>
            </p:cNvPr>
            <p:cNvSpPr/>
            <p:nvPr/>
          </p:nvSpPr>
          <p:spPr>
            <a:xfrm>
              <a:off x="-1958687" y="2996113"/>
              <a:ext cx="1118860" cy="1044679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1000" b="1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9</a:t>
              </a:r>
              <a:r>
                <a:rPr lang="en-US" sz="1000" b="1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 </a:t>
              </a:r>
              <a:endParaRPr lang="ru-RU" sz="10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endParaRPr>
            </a:p>
            <a:p>
              <a:pPr algn="ctr"/>
              <a:r>
                <a:rPr lang="ru-RU" sz="1000" b="1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класс</a:t>
              </a:r>
            </a:p>
          </p:txBody>
        </p:sp>
      </p:grp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733BA66-7954-4C82-B392-F8AB6DD806B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04838" y="5459596"/>
            <a:ext cx="1270289" cy="1270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70368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6FF9442-93F3-4B64-9E52-D227753E09F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88700" y="3155021"/>
            <a:ext cx="5491025" cy="324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317500" dist="50800" algn="ctr" rotWithShape="0">
              <a:schemeClr val="tx2">
                <a:lumMod val="90000"/>
              </a:schemeClr>
            </a:outerShdw>
          </a:effectLst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520CEFD-FABD-CA91-BB8B-B2442220E2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829" y="365125"/>
            <a:ext cx="10515600" cy="609565"/>
          </a:xfrm>
        </p:spPr>
        <p:txBody>
          <a:bodyPr>
            <a:noAutofit/>
          </a:bodyPr>
          <a:lstStyle/>
          <a:p>
            <a:r>
              <a:rPr lang="ru-RU" dirty="0">
                <a:ea typeface="Verdana" panose="020B0604030504040204" pitchFamily="34" charset="0"/>
              </a:rPr>
              <a:t>Самое важное: химия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EE33E84-CDA0-F532-4912-77B4AF1C7303}"/>
              </a:ext>
            </a:extLst>
          </p:cNvPr>
          <p:cNvSpPr txBox="1"/>
          <p:nvPr/>
        </p:nvSpPr>
        <p:spPr>
          <a:xfrm>
            <a:off x="605307" y="1030172"/>
            <a:ext cx="11008938" cy="20514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20000"/>
              </a:lnSpc>
              <a:buClr>
                <a:schemeClr val="accent1"/>
              </a:buClr>
              <a:buFont typeface="Verdana" panose="020B0604030504040204" pitchFamily="34" charset="0"/>
              <a:buChar char="●"/>
            </a:pPr>
            <a:r>
              <a:rPr lang="ru-RU" dirty="0">
                <a:solidFill>
                  <a:srgbClr val="2C2D2E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Полноценные </a:t>
            </a:r>
            <a:r>
              <a:rPr lang="ru-RU" kern="1200" dirty="0">
                <a:solidFill>
                  <a:srgbClr val="2362ED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базовый</a:t>
            </a:r>
            <a:r>
              <a:rPr lang="ru-RU" dirty="0">
                <a:solidFill>
                  <a:srgbClr val="2C2D2E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и </a:t>
            </a:r>
            <a:r>
              <a:rPr lang="ru-RU" kern="1200" dirty="0">
                <a:solidFill>
                  <a:srgbClr val="2362ED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углубленный</a:t>
            </a:r>
            <a:r>
              <a:rPr lang="ru-RU" dirty="0">
                <a:solidFill>
                  <a:srgbClr val="2C2D2E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ru-RU" dirty="0">
                <a:solidFill>
                  <a:srgbClr val="2362ED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курсы</a:t>
            </a:r>
            <a:r>
              <a:rPr lang="ru-RU" dirty="0">
                <a:solidFill>
                  <a:srgbClr val="2C2D2E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изучения предмета</a:t>
            </a:r>
          </a:p>
          <a:p>
            <a:pPr marL="285750" indent="-285750">
              <a:lnSpc>
                <a:spcPct val="120000"/>
              </a:lnSpc>
              <a:buClr>
                <a:schemeClr val="accent1"/>
              </a:buClr>
              <a:buFont typeface="Verdana" panose="020B0604030504040204" pitchFamily="34" charset="0"/>
              <a:buChar char="●"/>
            </a:pPr>
            <a:r>
              <a:rPr lang="ru-RU" kern="1200" dirty="0">
                <a:solidFill>
                  <a:srgbClr val="2362ED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Виртуальные практикумы </a:t>
            </a:r>
            <a:r>
              <a:rPr lang="ru-RU" kern="1200" dirty="0">
                <a:latin typeface="Verdana" panose="020B0604030504040204" pitchFamily="34" charset="0"/>
                <a:ea typeface="Verdana" panose="020B0604030504040204" pitchFamily="34" charset="0"/>
              </a:rPr>
              <a:t>для реализации </a:t>
            </a:r>
            <a:r>
              <a:rPr lang="ru-RU" kern="1200" dirty="0">
                <a:solidFill>
                  <a:srgbClr val="2362ED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химических экспериментов</a:t>
            </a:r>
          </a:p>
          <a:p>
            <a:pPr marL="285750" indent="-285750">
              <a:lnSpc>
                <a:spcPct val="120000"/>
              </a:lnSpc>
              <a:buClr>
                <a:schemeClr val="accent1"/>
              </a:buClr>
              <a:buFont typeface="Verdana" panose="020B0604030504040204" pitchFamily="34" charset="0"/>
              <a:buChar char="●"/>
            </a:pPr>
            <a:r>
              <a:rPr lang="ru-RU" dirty="0">
                <a:solidFill>
                  <a:srgbClr val="2362ED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Видеозаписи</a:t>
            </a:r>
            <a:r>
              <a:rPr lang="ru-RU" dirty="0">
                <a:latin typeface="Verdana" panose="020B0604030504040204" pitchFamily="34" charset="0"/>
                <a:ea typeface="Verdana" panose="020B0604030504040204" pitchFamily="34" charset="0"/>
              </a:rPr>
              <a:t> химических опытов</a:t>
            </a:r>
          </a:p>
          <a:p>
            <a:pPr marL="285750" indent="-285750">
              <a:lnSpc>
                <a:spcPct val="120000"/>
              </a:lnSpc>
              <a:buClr>
                <a:schemeClr val="accent1"/>
              </a:buClr>
              <a:buFont typeface="Verdana" panose="020B0604030504040204" pitchFamily="34" charset="0"/>
              <a:buChar char="●"/>
            </a:pPr>
            <a:r>
              <a:rPr lang="ru-RU" kern="1200" dirty="0">
                <a:latin typeface="Verdana" panose="020B0604030504040204" pitchFamily="34" charset="0"/>
                <a:ea typeface="Verdana" panose="020B0604030504040204" pitchFamily="34" charset="0"/>
              </a:rPr>
              <a:t>Опора на современные </a:t>
            </a:r>
            <a:r>
              <a:rPr lang="ru-RU" kern="1200" dirty="0">
                <a:solidFill>
                  <a:srgbClr val="2362ED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научные открытия и достижения</a:t>
            </a:r>
          </a:p>
          <a:p>
            <a:pPr marL="285750" indent="-285750">
              <a:lnSpc>
                <a:spcPct val="120000"/>
              </a:lnSpc>
              <a:buClr>
                <a:schemeClr val="accent1"/>
              </a:buClr>
              <a:buFont typeface="Verdana" panose="020B0604030504040204" pitchFamily="34" charset="0"/>
              <a:buChar char="●"/>
            </a:pPr>
            <a:r>
              <a:rPr lang="ru-RU" kern="1200" dirty="0">
                <a:latin typeface="Verdana" panose="020B0604030504040204" pitchFamily="34" charset="0"/>
                <a:ea typeface="Verdana" panose="020B0604030504040204" pitchFamily="34" charset="0"/>
              </a:rPr>
              <a:t>Детальный разбор</a:t>
            </a:r>
            <a:r>
              <a:rPr lang="ru-RU" kern="1200" dirty="0">
                <a:solidFill>
                  <a:srgbClr val="2362ED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органической химии </a:t>
            </a:r>
            <a:r>
              <a:rPr lang="ru-RU" kern="1200" dirty="0">
                <a:latin typeface="Verdana" panose="020B0604030504040204" pitchFamily="34" charset="0"/>
                <a:ea typeface="Verdana" panose="020B0604030504040204" pitchFamily="34" charset="0"/>
              </a:rPr>
              <a:t>на углубленном уровне</a:t>
            </a:r>
          </a:p>
          <a:p>
            <a:pPr marL="285750" indent="-285750">
              <a:lnSpc>
                <a:spcPct val="120000"/>
              </a:lnSpc>
              <a:buClr>
                <a:schemeClr val="accent1"/>
              </a:buClr>
              <a:buFont typeface="Verdana" panose="020B0604030504040204" pitchFamily="34" charset="0"/>
              <a:buChar char="●"/>
            </a:pPr>
            <a:r>
              <a:rPr lang="ru-RU" kern="1200" dirty="0">
                <a:latin typeface="Verdana" panose="020B0604030504040204" pitchFamily="34" charset="0"/>
                <a:ea typeface="Verdana" panose="020B0604030504040204" pitchFamily="34" charset="0"/>
              </a:rPr>
              <a:t>Проверка ответа в виде </a:t>
            </a:r>
            <a:r>
              <a:rPr lang="ru-RU" dirty="0">
                <a:solidFill>
                  <a:srgbClr val="2362ED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химической формулы</a:t>
            </a:r>
          </a:p>
        </p:txBody>
      </p:sp>
      <p:grpSp>
        <p:nvGrpSpPr>
          <p:cNvPr id="10" name="Группа 9">
            <a:extLst>
              <a:ext uri="{FF2B5EF4-FFF2-40B4-BE49-F238E27FC236}">
                <a16:creationId xmlns:a16="http://schemas.microsoft.com/office/drawing/2014/main" id="{0CB96984-2E7C-4777-8809-6DBEC7A3472E}"/>
              </a:ext>
            </a:extLst>
          </p:cNvPr>
          <p:cNvGrpSpPr/>
          <p:nvPr/>
        </p:nvGrpSpPr>
        <p:grpSpPr>
          <a:xfrm>
            <a:off x="11172697" y="5756287"/>
            <a:ext cx="1054537" cy="984621"/>
            <a:chOff x="-1958687" y="2996113"/>
            <a:chExt cx="1118860" cy="1044679"/>
          </a:xfrm>
        </p:grpSpPr>
        <p:sp>
          <p:nvSpPr>
            <p:cNvPr id="11" name="Овал 10">
              <a:extLst>
                <a:ext uri="{FF2B5EF4-FFF2-40B4-BE49-F238E27FC236}">
                  <a16:creationId xmlns:a16="http://schemas.microsoft.com/office/drawing/2014/main" id="{FE3BDD98-706A-43CE-9296-0D2CCC6EC278}"/>
                </a:ext>
              </a:extLst>
            </p:cNvPr>
            <p:cNvSpPr/>
            <p:nvPr/>
          </p:nvSpPr>
          <p:spPr>
            <a:xfrm>
              <a:off x="-1742382" y="3206965"/>
              <a:ext cx="686248" cy="686248"/>
            </a:xfrm>
            <a:prstGeom prst="ellipse">
              <a:avLst/>
            </a:prstGeom>
            <a:solidFill>
              <a:srgbClr val="8ABDFF"/>
            </a:solidFill>
            <a:ln>
              <a:solidFill>
                <a:srgbClr val="8ABDFF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 sz="1000" dirty="0"/>
            </a:p>
          </p:txBody>
        </p:sp>
        <p:sp>
          <p:nvSpPr>
            <p:cNvPr id="12" name="Овал 11">
              <a:extLst>
                <a:ext uri="{FF2B5EF4-FFF2-40B4-BE49-F238E27FC236}">
                  <a16:creationId xmlns:a16="http://schemas.microsoft.com/office/drawing/2014/main" id="{E9D8C4B1-FA66-414C-A12C-DD724E70A869}"/>
                </a:ext>
              </a:extLst>
            </p:cNvPr>
            <p:cNvSpPr/>
            <p:nvPr/>
          </p:nvSpPr>
          <p:spPr>
            <a:xfrm>
              <a:off x="-1958687" y="2996113"/>
              <a:ext cx="1118860" cy="1044679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1000" b="1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11</a:t>
              </a:r>
              <a:r>
                <a:rPr lang="en-US" sz="1000" b="1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 </a:t>
              </a:r>
              <a:r>
                <a:rPr lang="ru-RU" sz="1000" b="1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класс</a:t>
              </a:r>
            </a:p>
          </p:txBody>
        </p:sp>
      </p:grp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B21D5B0-1567-4228-A5AD-DF6B97FC3B0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797" y="3207203"/>
            <a:ext cx="5486203" cy="324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317500" dist="50800" algn="ctr" rotWithShape="0">
              <a:schemeClr val="tx2">
                <a:lumMod val="90000"/>
              </a:schemeClr>
            </a:outerShdw>
          </a:effectLst>
        </p:spPr>
      </p:pic>
      <p:grpSp>
        <p:nvGrpSpPr>
          <p:cNvPr id="17" name="Группа 16">
            <a:extLst>
              <a:ext uri="{FF2B5EF4-FFF2-40B4-BE49-F238E27FC236}">
                <a16:creationId xmlns:a16="http://schemas.microsoft.com/office/drawing/2014/main" id="{00C9B08B-D7B3-4F99-AF3F-61A63B4BEDD2}"/>
              </a:ext>
            </a:extLst>
          </p:cNvPr>
          <p:cNvGrpSpPr/>
          <p:nvPr/>
        </p:nvGrpSpPr>
        <p:grpSpPr>
          <a:xfrm>
            <a:off x="5363606" y="5800129"/>
            <a:ext cx="1054537" cy="984621"/>
            <a:chOff x="-1958687" y="2996113"/>
            <a:chExt cx="1118860" cy="1044679"/>
          </a:xfrm>
        </p:grpSpPr>
        <p:sp>
          <p:nvSpPr>
            <p:cNvPr id="18" name="Овал 17">
              <a:extLst>
                <a:ext uri="{FF2B5EF4-FFF2-40B4-BE49-F238E27FC236}">
                  <a16:creationId xmlns:a16="http://schemas.microsoft.com/office/drawing/2014/main" id="{474ABCC5-61FD-403C-9BFB-805F61F36C27}"/>
                </a:ext>
              </a:extLst>
            </p:cNvPr>
            <p:cNvSpPr/>
            <p:nvPr/>
          </p:nvSpPr>
          <p:spPr>
            <a:xfrm>
              <a:off x="-1742382" y="3206965"/>
              <a:ext cx="686248" cy="686248"/>
            </a:xfrm>
            <a:prstGeom prst="ellipse">
              <a:avLst/>
            </a:prstGeom>
            <a:solidFill>
              <a:srgbClr val="8ABDFF"/>
            </a:solidFill>
            <a:ln>
              <a:solidFill>
                <a:srgbClr val="8ABDFF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 sz="1000" dirty="0"/>
            </a:p>
          </p:txBody>
        </p:sp>
        <p:sp>
          <p:nvSpPr>
            <p:cNvPr id="19" name="Овал 18">
              <a:extLst>
                <a:ext uri="{FF2B5EF4-FFF2-40B4-BE49-F238E27FC236}">
                  <a16:creationId xmlns:a16="http://schemas.microsoft.com/office/drawing/2014/main" id="{3FF9CC19-FED3-4B40-88B0-AC9412FC1C2E}"/>
                </a:ext>
              </a:extLst>
            </p:cNvPr>
            <p:cNvSpPr/>
            <p:nvPr/>
          </p:nvSpPr>
          <p:spPr>
            <a:xfrm>
              <a:off x="-1958687" y="2996113"/>
              <a:ext cx="1118860" cy="1044679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1000" b="1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8</a:t>
              </a:r>
              <a:r>
                <a:rPr lang="en-US" sz="1000" b="1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 </a:t>
              </a:r>
              <a:endParaRPr lang="ru-RU" sz="10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endParaRPr>
            </a:p>
            <a:p>
              <a:pPr algn="ctr"/>
              <a:r>
                <a:rPr lang="ru-RU" sz="1000" b="1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класс</a:t>
              </a:r>
            </a:p>
          </p:txBody>
        </p:sp>
      </p:grpSp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A5CB9404-6330-48EF-B616-BE2F596565DE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33381" y="316161"/>
            <a:ext cx="561600" cy="56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894931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DBE15E9D-EE38-4BD5-9762-C0C3C529965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5307" y="2817513"/>
            <a:ext cx="5327336" cy="360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317500" dist="50800" algn="ctr" rotWithShape="0">
              <a:schemeClr val="tx2">
                <a:lumMod val="90000"/>
              </a:schemeClr>
            </a:outerShdw>
          </a:effectLst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B6D78A61-96E4-4B52-85BE-B0263169BE5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45137" y="2817513"/>
            <a:ext cx="5475363" cy="360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317500" dist="50800" algn="ctr" rotWithShape="0">
              <a:schemeClr val="tx2">
                <a:lumMod val="90000"/>
              </a:schemeClr>
            </a:outerShdw>
          </a:effectLst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520CEFD-FABD-CA91-BB8B-B2442220E2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1186" y="365125"/>
            <a:ext cx="10515600" cy="609565"/>
          </a:xfrm>
        </p:spPr>
        <p:txBody>
          <a:bodyPr>
            <a:noAutofit/>
          </a:bodyPr>
          <a:lstStyle/>
          <a:p>
            <a:r>
              <a:rPr lang="ru-RU" dirty="0">
                <a:ea typeface="Verdana" panose="020B0604030504040204" pitchFamily="34" charset="0"/>
              </a:rPr>
              <a:t>Самое важное: биология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EE33E84-CDA0-F532-4912-77B4AF1C7303}"/>
              </a:ext>
            </a:extLst>
          </p:cNvPr>
          <p:cNvSpPr txBox="1"/>
          <p:nvPr/>
        </p:nvSpPr>
        <p:spPr>
          <a:xfrm>
            <a:off x="605307" y="1030172"/>
            <a:ext cx="11008938" cy="16982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Clr>
                <a:schemeClr val="accent1"/>
              </a:buClr>
              <a:buFont typeface="Verdana" panose="020B0604030504040204" pitchFamily="34" charset="0"/>
              <a:buChar char="●"/>
            </a:pPr>
            <a:r>
              <a:rPr lang="ru-RU" dirty="0">
                <a:latin typeface="Verdana" panose="020B0604030504040204" pitchFamily="34" charset="0"/>
                <a:ea typeface="Verdana" panose="020B0604030504040204" pitchFamily="34" charset="0"/>
              </a:rPr>
              <a:t>Полноценные</a:t>
            </a:r>
            <a:r>
              <a:rPr lang="ru-RU" dirty="0">
                <a:solidFill>
                  <a:srgbClr val="2C2D2E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ru-RU" kern="1200" dirty="0">
                <a:solidFill>
                  <a:srgbClr val="2362ED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базовый</a:t>
            </a:r>
            <a:r>
              <a:rPr lang="ru-RU" dirty="0">
                <a:solidFill>
                  <a:srgbClr val="2C2D2E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и </a:t>
            </a:r>
            <a:r>
              <a:rPr lang="ru-RU" kern="1200" dirty="0">
                <a:solidFill>
                  <a:srgbClr val="2362ED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углубленный</a:t>
            </a:r>
            <a:r>
              <a:rPr lang="ru-RU" dirty="0">
                <a:solidFill>
                  <a:srgbClr val="2C2D2E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ru-RU" dirty="0">
                <a:solidFill>
                  <a:srgbClr val="2362ED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курсы</a:t>
            </a:r>
            <a:r>
              <a:rPr lang="ru-RU" dirty="0">
                <a:solidFill>
                  <a:srgbClr val="2C2D2E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изучения предмета</a:t>
            </a:r>
          </a:p>
          <a:p>
            <a:pPr marL="285750" indent="-285750">
              <a:lnSpc>
                <a:spcPct val="150000"/>
              </a:lnSpc>
              <a:buClr>
                <a:schemeClr val="accent1"/>
              </a:buClr>
              <a:buFont typeface="Verdana" panose="020B0604030504040204" pitchFamily="34" charset="0"/>
              <a:buChar char="●"/>
            </a:pPr>
            <a:r>
              <a:rPr lang="ru-RU" kern="1200" dirty="0">
                <a:solidFill>
                  <a:srgbClr val="2362ED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Виртуальные практикумы </a:t>
            </a:r>
            <a:r>
              <a:rPr lang="ru-RU" kern="1200" dirty="0">
                <a:latin typeface="Verdana" panose="020B0604030504040204" pitchFamily="34" charset="0"/>
                <a:ea typeface="Verdana" panose="020B0604030504040204" pitchFamily="34" charset="0"/>
              </a:rPr>
              <a:t>для реализации </a:t>
            </a:r>
            <a:r>
              <a:rPr lang="ru-RU" kern="1200" dirty="0">
                <a:solidFill>
                  <a:srgbClr val="2362ED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биологических экспериментов</a:t>
            </a:r>
          </a:p>
          <a:p>
            <a:pPr marL="285750" indent="-285750">
              <a:lnSpc>
                <a:spcPct val="150000"/>
              </a:lnSpc>
              <a:buClr>
                <a:schemeClr val="accent1"/>
              </a:buClr>
              <a:buFont typeface="Verdana" panose="020B0604030504040204" pitchFamily="34" charset="0"/>
              <a:buChar char="●"/>
            </a:pPr>
            <a:r>
              <a:rPr lang="ru-RU" kern="1200" dirty="0">
                <a:solidFill>
                  <a:srgbClr val="2362ED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Цифровые микропрепараты</a:t>
            </a:r>
          </a:p>
          <a:p>
            <a:pPr marL="285750" indent="-285750">
              <a:lnSpc>
                <a:spcPct val="150000"/>
              </a:lnSpc>
              <a:buClr>
                <a:schemeClr val="accent1"/>
              </a:buClr>
              <a:buFont typeface="Verdana" panose="020B0604030504040204" pitchFamily="34" charset="0"/>
              <a:buChar char="●"/>
            </a:pPr>
            <a:r>
              <a:rPr lang="ru-RU" dirty="0">
                <a:latin typeface="Verdana" panose="020B0604030504040204" pitchFamily="34" charset="0"/>
                <a:ea typeface="Verdana" panose="020B0604030504040204" pitchFamily="34" charset="0"/>
              </a:rPr>
              <a:t>Увлекательные</a:t>
            </a:r>
            <a:r>
              <a:rPr lang="ru-RU" kern="1200" dirty="0">
                <a:latin typeface="Verdana" panose="020B0604030504040204" pitchFamily="34" charset="0"/>
                <a:ea typeface="Verdana" panose="020B0604030504040204" pitchFamily="34" charset="0"/>
              </a:rPr>
              <a:t> цифровые работы по</a:t>
            </a:r>
            <a:r>
              <a:rPr lang="ru-RU" kern="1200" dirty="0">
                <a:solidFill>
                  <a:srgbClr val="2362ED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ботанике</a:t>
            </a:r>
            <a:r>
              <a:rPr lang="ru-RU" kern="1200" dirty="0">
                <a:latin typeface="Verdana" panose="020B0604030504040204" pitchFamily="34" charset="0"/>
                <a:ea typeface="Verdana" panose="020B0604030504040204" pitchFamily="34" charset="0"/>
              </a:rPr>
              <a:t>,</a:t>
            </a:r>
            <a:r>
              <a:rPr lang="ru-RU" kern="1200" dirty="0">
                <a:solidFill>
                  <a:srgbClr val="2362ED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генетике</a:t>
            </a:r>
            <a:r>
              <a:rPr lang="ru-RU" kern="1200" dirty="0">
                <a:latin typeface="Verdana" panose="020B0604030504040204" pitchFamily="34" charset="0"/>
                <a:ea typeface="Verdana" panose="020B0604030504040204" pitchFamily="34" charset="0"/>
              </a:rPr>
              <a:t>, </a:t>
            </a:r>
            <a:r>
              <a:rPr lang="ru-RU" kern="1200" dirty="0">
                <a:solidFill>
                  <a:srgbClr val="2362ED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анатомии</a:t>
            </a:r>
          </a:p>
        </p:txBody>
      </p:sp>
      <p:grpSp>
        <p:nvGrpSpPr>
          <p:cNvPr id="10" name="Группа 9">
            <a:extLst>
              <a:ext uri="{FF2B5EF4-FFF2-40B4-BE49-F238E27FC236}">
                <a16:creationId xmlns:a16="http://schemas.microsoft.com/office/drawing/2014/main" id="{0CB96984-2E7C-4777-8809-6DBEC7A3472E}"/>
              </a:ext>
            </a:extLst>
          </p:cNvPr>
          <p:cNvGrpSpPr/>
          <p:nvPr/>
        </p:nvGrpSpPr>
        <p:grpSpPr>
          <a:xfrm>
            <a:off x="10978088" y="5679803"/>
            <a:ext cx="1054537" cy="984621"/>
            <a:chOff x="-1958687" y="2996113"/>
            <a:chExt cx="1118860" cy="1044679"/>
          </a:xfrm>
        </p:grpSpPr>
        <p:sp>
          <p:nvSpPr>
            <p:cNvPr id="11" name="Овал 10">
              <a:extLst>
                <a:ext uri="{FF2B5EF4-FFF2-40B4-BE49-F238E27FC236}">
                  <a16:creationId xmlns:a16="http://schemas.microsoft.com/office/drawing/2014/main" id="{FE3BDD98-706A-43CE-9296-0D2CCC6EC278}"/>
                </a:ext>
              </a:extLst>
            </p:cNvPr>
            <p:cNvSpPr/>
            <p:nvPr/>
          </p:nvSpPr>
          <p:spPr>
            <a:xfrm>
              <a:off x="-1742382" y="3206965"/>
              <a:ext cx="686248" cy="686248"/>
            </a:xfrm>
            <a:prstGeom prst="ellipse">
              <a:avLst/>
            </a:prstGeom>
            <a:solidFill>
              <a:srgbClr val="8ABDFF"/>
            </a:solidFill>
            <a:ln>
              <a:solidFill>
                <a:srgbClr val="8ABDFF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 sz="1000" dirty="0"/>
            </a:p>
          </p:txBody>
        </p:sp>
        <p:sp>
          <p:nvSpPr>
            <p:cNvPr id="12" name="Овал 11">
              <a:extLst>
                <a:ext uri="{FF2B5EF4-FFF2-40B4-BE49-F238E27FC236}">
                  <a16:creationId xmlns:a16="http://schemas.microsoft.com/office/drawing/2014/main" id="{E9D8C4B1-FA66-414C-A12C-DD724E70A869}"/>
                </a:ext>
              </a:extLst>
            </p:cNvPr>
            <p:cNvSpPr/>
            <p:nvPr/>
          </p:nvSpPr>
          <p:spPr>
            <a:xfrm>
              <a:off x="-1958687" y="2996113"/>
              <a:ext cx="1118860" cy="1044679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1000" b="1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11</a:t>
              </a:r>
              <a:r>
                <a:rPr lang="en-US" sz="1000" b="1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 </a:t>
              </a:r>
              <a:r>
                <a:rPr lang="ru-RU" sz="1000" b="1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класс</a:t>
              </a:r>
            </a:p>
          </p:txBody>
        </p:sp>
      </p:grpSp>
      <p:grpSp>
        <p:nvGrpSpPr>
          <p:cNvPr id="17" name="Группа 16">
            <a:extLst>
              <a:ext uri="{FF2B5EF4-FFF2-40B4-BE49-F238E27FC236}">
                <a16:creationId xmlns:a16="http://schemas.microsoft.com/office/drawing/2014/main" id="{00C9B08B-D7B3-4F99-AF3F-61A63B4BEDD2}"/>
              </a:ext>
            </a:extLst>
          </p:cNvPr>
          <p:cNvGrpSpPr/>
          <p:nvPr/>
        </p:nvGrpSpPr>
        <p:grpSpPr>
          <a:xfrm>
            <a:off x="5148752" y="5719675"/>
            <a:ext cx="1054537" cy="984621"/>
            <a:chOff x="-1958687" y="2996113"/>
            <a:chExt cx="1118860" cy="1044679"/>
          </a:xfrm>
        </p:grpSpPr>
        <p:sp>
          <p:nvSpPr>
            <p:cNvPr id="18" name="Овал 17">
              <a:extLst>
                <a:ext uri="{FF2B5EF4-FFF2-40B4-BE49-F238E27FC236}">
                  <a16:creationId xmlns:a16="http://schemas.microsoft.com/office/drawing/2014/main" id="{474ABCC5-61FD-403C-9BFB-805F61F36C27}"/>
                </a:ext>
              </a:extLst>
            </p:cNvPr>
            <p:cNvSpPr/>
            <p:nvPr/>
          </p:nvSpPr>
          <p:spPr>
            <a:xfrm>
              <a:off x="-1742382" y="3206965"/>
              <a:ext cx="686248" cy="686248"/>
            </a:xfrm>
            <a:prstGeom prst="ellipse">
              <a:avLst/>
            </a:prstGeom>
            <a:solidFill>
              <a:srgbClr val="8ABDFF"/>
            </a:solidFill>
            <a:ln>
              <a:solidFill>
                <a:srgbClr val="8ABDFF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 sz="1000" dirty="0"/>
            </a:p>
          </p:txBody>
        </p:sp>
        <p:sp>
          <p:nvSpPr>
            <p:cNvPr id="19" name="Овал 18">
              <a:extLst>
                <a:ext uri="{FF2B5EF4-FFF2-40B4-BE49-F238E27FC236}">
                  <a16:creationId xmlns:a16="http://schemas.microsoft.com/office/drawing/2014/main" id="{3FF9CC19-FED3-4B40-88B0-AC9412FC1C2E}"/>
                </a:ext>
              </a:extLst>
            </p:cNvPr>
            <p:cNvSpPr/>
            <p:nvPr/>
          </p:nvSpPr>
          <p:spPr>
            <a:xfrm>
              <a:off x="-1958687" y="2996113"/>
              <a:ext cx="1118860" cy="1044679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1000" b="1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6</a:t>
              </a:r>
            </a:p>
            <a:p>
              <a:pPr algn="ctr"/>
              <a:r>
                <a:rPr lang="en-US" sz="1000" b="1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 </a:t>
              </a:r>
              <a:r>
                <a:rPr lang="ru-RU" sz="1000" b="1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класс</a:t>
              </a:r>
            </a:p>
          </p:txBody>
        </p:sp>
      </p:grpSp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8DAAA6F9-EBBA-44FB-A54A-451EE3535C34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24450" y="238500"/>
            <a:ext cx="561600" cy="56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154983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B6C8807-B700-4B5C-B2C1-778E455791D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7375" y="2449942"/>
            <a:ext cx="5023195" cy="4013904"/>
          </a:xfrm>
          <a:prstGeom prst="roundRect">
            <a:avLst>
              <a:gd name="adj" fmla="val 5443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317500" dist="50800" algn="ctr" rotWithShape="0">
              <a:schemeClr val="tx2">
                <a:lumMod val="90000"/>
              </a:schemeClr>
            </a:outerShdw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A4F63C5-EB62-49BB-8471-1517D72BED0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13203" y="2449942"/>
            <a:ext cx="5847644" cy="4013904"/>
          </a:xfrm>
          <a:prstGeom prst="roundRect">
            <a:avLst>
              <a:gd name="adj" fmla="val 5201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317500" dist="50800" algn="ctr" rotWithShape="0">
              <a:schemeClr val="tx2">
                <a:lumMod val="90000"/>
              </a:schemeClr>
            </a:outerShdw>
          </a:effectLst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520CEFD-FABD-CA91-BB8B-B2442220E2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1186" y="365125"/>
            <a:ext cx="10515600" cy="609565"/>
          </a:xfrm>
        </p:spPr>
        <p:txBody>
          <a:bodyPr>
            <a:noAutofit/>
          </a:bodyPr>
          <a:lstStyle/>
          <a:p>
            <a:r>
              <a:rPr lang="ru-RU" dirty="0">
                <a:ea typeface="Verdana" panose="020B0604030504040204" pitchFamily="34" charset="0"/>
              </a:rPr>
              <a:t>Самое важное: география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EE33E84-CDA0-F532-4912-77B4AF1C7303}"/>
              </a:ext>
            </a:extLst>
          </p:cNvPr>
          <p:cNvSpPr txBox="1"/>
          <p:nvPr/>
        </p:nvSpPr>
        <p:spPr>
          <a:xfrm>
            <a:off x="605307" y="1030172"/>
            <a:ext cx="1100893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Clr>
                <a:srgbClr val="2362ED"/>
              </a:buClr>
              <a:buFont typeface="Arial" panose="020B0604020202020204" pitchFamily="34" charset="0"/>
              <a:buChar char="•"/>
            </a:pPr>
            <a:endParaRPr lang="ru-RU" sz="2000" kern="1200" dirty="0">
              <a:solidFill>
                <a:srgbClr val="2362ED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grpSp>
        <p:nvGrpSpPr>
          <p:cNvPr id="10" name="Группа 9">
            <a:extLst>
              <a:ext uri="{FF2B5EF4-FFF2-40B4-BE49-F238E27FC236}">
                <a16:creationId xmlns:a16="http://schemas.microsoft.com/office/drawing/2014/main" id="{0CB96984-2E7C-4777-8809-6DBEC7A3472E}"/>
              </a:ext>
            </a:extLst>
          </p:cNvPr>
          <p:cNvGrpSpPr/>
          <p:nvPr/>
        </p:nvGrpSpPr>
        <p:grpSpPr>
          <a:xfrm>
            <a:off x="11137463" y="5926969"/>
            <a:ext cx="1054537" cy="984621"/>
            <a:chOff x="-1958687" y="2996113"/>
            <a:chExt cx="1118860" cy="1044679"/>
          </a:xfrm>
        </p:grpSpPr>
        <p:sp>
          <p:nvSpPr>
            <p:cNvPr id="11" name="Овал 10">
              <a:extLst>
                <a:ext uri="{FF2B5EF4-FFF2-40B4-BE49-F238E27FC236}">
                  <a16:creationId xmlns:a16="http://schemas.microsoft.com/office/drawing/2014/main" id="{FE3BDD98-706A-43CE-9296-0D2CCC6EC278}"/>
                </a:ext>
              </a:extLst>
            </p:cNvPr>
            <p:cNvSpPr/>
            <p:nvPr/>
          </p:nvSpPr>
          <p:spPr>
            <a:xfrm>
              <a:off x="-1742382" y="3206965"/>
              <a:ext cx="686248" cy="686248"/>
            </a:xfrm>
            <a:prstGeom prst="ellipse">
              <a:avLst/>
            </a:prstGeom>
            <a:solidFill>
              <a:srgbClr val="8ABDFF"/>
            </a:solidFill>
            <a:ln>
              <a:solidFill>
                <a:srgbClr val="8ABDFF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 sz="1000" dirty="0"/>
            </a:p>
          </p:txBody>
        </p:sp>
        <p:sp>
          <p:nvSpPr>
            <p:cNvPr id="12" name="Овал 11">
              <a:extLst>
                <a:ext uri="{FF2B5EF4-FFF2-40B4-BE49-F238E27FC236}">
                  <a16:creationId xmlns:a16="http://schemas.microsoft.com/office/drawing/2014/main" id="{E9D8C4B1-FA66-414C-A12C-DD724E70A869}"/>
                </a:ext>
              </a:extLst>
            </p:cNvPr>
            <p:cNvSpPr/>
            <p:nvPr/>
          </p:nvSpPr>
          <p:spPr>
            <a:xfrm>
              <a:off x="-1958687" y="2996113"/>
              <a:ext cx="1118860" cy="1044679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1000" b="1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11</a:t>
              </a:r>
              <a:r>
                <a:rPr lang="en-US" sz="1000" b="1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 </a:t>
              </a:r>
              <a:r>
                <a:rPr lang="ru-RU" sz="1000" b="1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класс</a:t>
              </a:r>
            </a:p>
          </p:txBody>
        </p:sp>
      </p:grpSp>
      <p:grpSp>
        <p:nvGrpSpPr>
          <p:cNvPr id="17" name="Группа 16">
            <a:extLst>
              <a:ext uri="{FF2B5EF4-FFF2-40B4-BE49-F238E27FC236}">
                <a16:creationId xmlns:a16="http://schemas.microsoft.com/office/drawing/2014/main" id="{00C9B08B-D7B3-4F99-AF3F-61A63B4BEDD2}"/>
              </a:ext>
            </a:extLst>
          </p:cNvPr>
          <p:cNvGrpSpPr/>
          <p:nvPr/>
        </p:nvGrpSpPr>
        <p:grpSpPr>
          <a:xfrm>
            <a:off x="4936824" y="5887401"/>
            <a:ext cx="1054537" cy="984621"/>
            <a:chOff x="-1958687" y="2996113"/>
            <a:chExt cx="1118860" cy="1044679"/>
          </a:xfrm>
        </p:grpSpPr>
        <p:sp>
          <p:nvSpPr>
            <p:cNvPr id="18" name="Овал 17">
              <a:extLst>
                <a:ext uri="{FF2B5EF4-FFF2-40B4-BE49-F238E27FC236}">
                  <a16:creationId xmlns:a16="http://schemas.microsoft.com/office/drawing/2014/main" id="{474ABCC5-61FD-403C-9BFB-805F61F36C27}"/>
                </a:ext>
              </a:extLst>
            </p:cNvPr>
            <p:cNvSpPr/>
            <p:nvPr/>
          </p:nvSpPr>
          <p:spPr>
            <a:xfrm>
              <a:off x="-1742382" y="3206965"/>
              <a:ext cx="686248" cy="686248"/>
            </a:xfrm>
            <a:prstGeom prst="ellipse">
              <a:avLst/>
            </a:prstGeom>
            <a:solidFill>
              <a:srgbClr val="8ABDFF"/>
            </a:solidFill>
            <a:ln>
              <a:solidFill>
                <a:srgbClr val="8ABDFF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 sz="1000" dirty="0"/>
            </a:p>
          </p:txBody>
        </p:sp>
        <p:sp>
          <p:nvSpPr>
            <p:cNvPr id="19" name="Овал 18">
              <a:extLst>
                <a:ext uri="{FF2B5EF4-FFF2-40B4-BE49-F238E27FC236}">
                  <a16:creationId xmlns:a16="http://schemas.microsoft.com/office/drawing/2014/main" id="{3FF9CC19-FED3-4B40-88B0-AC9412FC1C2E}"/>
                </a:ext>
              </a:extLst>
            </p:cNvPr>
            <p:cNvSpPr/>
            <p:nvPr/>
          </p:nvSpPr>
          <p:spPr>
            <a:xfrm>
              <a:off x="-1958687" y="2996113"/>
              <a:ext cx="1118860" cy="1044679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1000" b="1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9</a:t>
              </a:r>
            </a:p>
            <a:p>
              <a:pPr algn="ctr"/>
              <a:r>
                <a:rPr lang="en-US" sz="1000" b="1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 </a:t>
              </a:r>
              <a:r>
                <a:rPr lang="ru-RU" sz="1000" b="1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класс</a:t>
              </a:r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2FA25435-5855-40A6-86A1-F10C4870BE3A}"/>
              </a:ext>
            </a:extLst>
          </p:cNvPr>
          <p:cNvSpPr txBox="1"/>
          <p:nvPr/>
        </p:nvSpPr>
        <p:spPr>
          <a:xfrm>
            <a:off x="605307" y="1030172"/>
            <a:ext cx="11008938" cy="13866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20000"/>
              </a:lnSpc>
              <a:buClr>
                <a:schemeClr val="accent1"/>
              </a:buClr>
              <a:buFont typeface="Verdana" panose="020B0604030504040204" pitchFamily="34" charset="0"/>
              <a:buChar char="●"/>
            </a:pPr>
            <a:r>
              <a:rPr lang="ru-RU" kern="1200" dirty="0">
                <a:latin typeface="Verdana" panose="020B0604030504040204" pitchFamily="34" charset="0"/>
                <a:ea typeface="Verdana" panose="020B0604030504040204" pitchFamily="34" charset="0"/>
              </a:rPr>
              <a:t>Опора на </a:t>
            </a:r>
            <a:r>
              <a:rPr lang="ru-RU" kern="1200" dirty="0">
                <a:solidFill>
                  <a:srgbClr val="2362ED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современные реалии</a:t>
            </a:r>
            <a:r>
              <a:rPr lang="ru-RU" kern="1200" dirty="0">
                <a:latin typeface="Verdana" panose="020B0604030504040204" pitchFamily="34" charset="0"/>
                <a:ea typeface="Verdana" panose="020B0604030504040204" pitchFamily="34" charset="0"/>
              </a:rPr>
              <a:t>, </a:t>
            </a:r>
            <a:r>
              <a:rPr lang="ru-RU" kern="1200" dirty="0">
                <a:solidFill>
                  <a:srgbClr val="2362ED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научные открытия и достижения</a:t>
            </a:r>
          </a:p>
          <a:p>
            <a:pPr marL="285750" indent="-285750">
              <a:lnSpc>
                <a:spcPct val="120000"/>
              </a:lnSpc>
              <a:buClr>
                <a:schemeClr val="accent1"/>
              </a:buClr>
              <a:buFont typeface="Verdana" panose="020B0604030504040204" pitchFamily="34" charset="0"/>
              <a:buChar char="●"/>
            </a:pPr>
            <a:r>
              <a:rPr lang="ru-RU" kern="1200" dirty="0">
                <a:latin typeface="Verdana" panose="020B0604030504040204" pitchFamily="34" charset="0"/>
                <a:ea typeface="Verdana" panose="020B0604030504040204" pitchFamily="34" charset="0"/>
              </a:rPr>
              <a:t>Отражение </a:t>
            </a:r>
            <a:r>
              <a:rPr lang="ru-RU" dirty="0">
                <a:solidFill>
                  <a:srgbClr val="2362ED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новейших изменений </a:t>
            </a:r>
            <a:r>
              <a:rPr lang="ru-RU" kern="1200" dirty="0">
                <a:latin typeface="Verdana" panose="020B0604030504040204" pitchFamily="34" charset="0"/>
                <a:ea typeface="Verdana" panose="020B0604030504040204" pitchFamily="34" charset="0"/>
              </a:rPr>
              <a:t>на картах мира и России</a:t>
            </a:r>
            <a:endParaRPr lang="ru-RU" kern="1200" dirty="0">
              <a:solidFill>
                <a:srgbClr val="2362ED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285750" indent="-285750">
              <a:lnSpc>
                <a:spcPct val="120000"/>
              </a:lnSpc>
              <a:buClr>
                <a:schemeClr val="accent1"/>
              </a:buClr>
              <a:buFont typeface="Verdana" panose="020B0604030504040204" pitchFamily="34" charset="0"/>
              <a:buChar char="●"/>
            </a:pPr>
            <a:r>
              <a:rPr lang="ru-RU" kern="1200" dirty="0">
                <a:latin typeface="Verdana" panose="020B0604030504040204" pitchFamily="34" charset="0"/>
                <a:ea typeface="Verdana" panose="020B0604030504040204" pitchFamily="34" charset="0"/>
              </a:rPr>
              <a:t>Отработка </a:t>
            </a:r>
            <a:r>
              <a:rPr lang="ru-RU" kern="1200" dirty="0">
                <a:solidFill>
                  <a:srgbClr val="2362ED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картографических умений</a:t>
            </a:r>
            <a:r>
              <a:rPr lang="ru-RU" kern="1200" dirty="0">
                <a:latin typeface="Verdana" panose="020B0604030504040204" pitchFamily="34" charset="0"/>
                <a:ea typeface="Verdana" panose="020B0604030504040204" pitchFamily="34" charset="0"/>
              </a:rPr>
              <a:t>, овладение </a:t>
            </a:r>
            <a:r>
              <a:rPr lang="ru-RU" kern="1200" dirty="0">
                <a:solidFill>
                  <a:srgbClr val="2362ED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языком карты</a:t>
            </a:r>
          </a:p>
          <a:p>
            <a:pPr marL="285750" indent="-285750">
              <a:lnSpc>
                <a:spcPct val="120000"/>
              </a:lnSpc>
              <a:buClr>
                <a:schemeClr val="accent1"/>
              </a:buClr>
              <a:buFont typeface="Verdana" panose="020B0604030504040204" pitchFamily="34" charset="0"/>
              <a:buChar char="●"/>
            </a:pPr>
            <a:r>
              <a:rPr lang="ru-RU" dirty="0">
                <a:latin typeface="Verdana" panose="020B0604030504040204" pitchFamily="34" charset="0"/>
                <a:ea typeface="Verdana" panose="020B0604030504040204" pitchFamily="34" charset="0"/>
              </a:rPr>
              <a:t>Отработка  навыков работы с </a:t>
            </a:r>
            <a:r>
              <a:rPr lang="ru-RU" dirty="0">
                <a:solidFill>
                  <a:srgbClr val="2362ED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текстовыми и статистическими источниками</a:t>
            </a:r>
            <a:endParaRPr lang="ru-RU" kern="1200" dirty="0">
              <a:solidFill>
                <a:srgbClr val="2362ED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E8E1C2C0-B67E-434E-BA85-31BA539A349E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93362" y="291679"/>
            <a:ext cx="561600" cy="56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14543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F9AE325-303A-4EFE-83A2-0729EB0E0C9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5307" y="2601721"/>
            <a:ext cx="5621664" cy="3960000"/>
          </a:xfrm>
          <a:prstGeom prst="roundRect">
            <a:avLst>
              <a:gd name="adj" fmla="val 5401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317500" dist="50800" algn="ctr" rotWithShape="0">
              <a:schemeClr val="tx2">
                <a:lumMod val="90000"/>
              </a:schemeClr>
            </a:outerShdw>
          </a:effectLst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520CEFD-FABD-CA91-BB8B-B2442220E2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2113" y="372411"/>
            <a:ext cx="10515600" cy="609565"/>
          </a:xfrm>
        </p:spPr>
        <p:txBody>
          <a:bodyPr>
            <a:noAutofit/>
          </a:bodyPr>
          <a:lstStyle/>
          <a:p>
            <a:r>
              <a:rPr lang="ru-RU" dirty="0">
                <a:ea typeface="Verdana" panose="020B0604030504040204" pitchFamily="34" charset="0"/>
              </a:rPr>
              <a:t>Самое важное: обществознание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EE33E84-CDA0-F532-4912-77B4AF1C7303}"/>
              </a:ext>
            </a:extLst>
          </p:cNvPr>
          <p:cNvSpPr txBox="1"/>
          <p:nvPr/>
        </p:nvSpPr>
        <p:spPr>
          <a:xfrm>
            <a:off x="605307" y="1030172"/>
            <a:ext cx="1100893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Clr>
                <a:srgbClr val="2362ED"/>
              </a:buClr>
              <a:buFont typeface="Arial" panose="020B0604020202020204" pitchFamily="34" charset="0"/>
              <a:buChar char="•"/>
            </a:pPr>
            <a:endParaRPr lang="ru-RU" sz="2000" kern="1200" dirty="0">
              <a:solidFill>
                <a:srgbClr val="2362ED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grpSp>
        <p:nvGrpSpPr>
          <p:cNvPr id="10" name="Группа 9">
            <a:extLst>
              <a:ext uri="{FF2B5EF4-FFF2-40B4-BE49-F238E27FC236}">
                <a16:creationId xmlns:a16="http://schemas.microsoft.com/office/drawing/2014/main" id="{0CB96984-2E7C-4777-8809-6DBEC7A3472E}"/>
              </a:ext>
            </a:extLst>
          </p:cNvPr>
          <p:cNvGrpSpPr/>
          <p:nvPr/>
        </p:nvGrpSpPr>
        <p:grpSpPr>
          <a:xfrm>
            <a:off x="5458401" y="5982319"/>
            <a:ext cx="1080000" cy="981818"/>
            <a:chOff x="-1958687" y="2996113"/>
            <a:chExt cx="1118860" cy="1044679"/>
          </a:xfrm>
        </p:grpSpPr>
        <p:sp>
          <p:nvSpPr>
            <p:cNvPr id="11" name="Овал 10">
              <a:extLst>
                <a:ext uri="{FF2B5EF4-FFF2-40B4-BE49-F238E27FC236}">
                  <a16:creationId xmlns:a16="http://schemas.microsoft.com/office/drawing/2014/main" id="{FE3BDD98-706A-43CE-9296-0D2CCC6EC278}"/>
                </a:ext>
              </a:extLst>
            </p:cNvPr>
            <p:cNvSpPr/>
            <p:nvPr/>
          </p:nvSpPr>
          <p:spPr>
            <a:xfrm>
              <a:off x="-1742382" y="3206965"/>
              <a:ext cx="686248" cy="686248"/>
            </a:xfrm>
            <a:prstGeom prst="ellipse">
              <a:avLst/>
            </a:prstGeom>
            <a:solidFill>
              <a:srgbClr val="8ABDFF"/>
            </a:solidFill>
            <a:ln>
              <a:solidFill>
                <a:srgbClr val="8ABDFF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 sz="1000" dirty="0"/>
            </a:p>
          </p:txBody>
        </p:sp>
        <p:sp>
          <p:nvSpPr>
            <p:cNvPr id="12" name="Овал 11">
              <a:extLst>
                <a:ext uri="{FF2B5EF4-FFF2-40B4-BE49-F238E27FC236}">
                  <a16:creationId xmlns:a16="http://schemas.microsoft.com/office/drawing/2014/main" id="{E9D8C4B1-FA66-414C-A12C-DD724E70A869}"/>
                </a:ext>
              </a:extLst>
            </p:cNvPr>
            <p:cNvSpPr/>
            <p:nvPr/>
          </p:nvSpPr>
          <p:spPr>
            <a:xfrm>
              <a:off x="-1958687" y="2996113"/>
              <a:ext cx="1118860" cy="1044679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1000" b="1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7</a:t>
              </a:r>
            </a:p>
            <a:p>
              <a:pPr algn="ctr"/>
              <a:r>
                <a:rPr lang="en-US" sz="1000" b="1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 </a:t>
              </a:r>
              <a:r>
                <a:rPr lang="ru-RU" sz="1000" b="1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класс</a:t>
              </a:r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2FA25435-5855-40A6-86A1-F10C4870BE3A}"/>
              </a:ext>
            </a:extLst>
          </p:cNvPr>
          <p:cNvSpPr txBox="1"/>
          <p:nvPr/>
        </p:nvSpPr>
        <p:spPr>
          <a:xfrm>
            <a:off x="605307" y="1030172"/>
            <a:ext cx="11008938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Clr>
                <a:schemeClr val="accent1"/>
              </a:buClr>
              <a:buFont typeface="Verdana" panose="020B0604030504040204" pitchFamily="34" charset="0"/>
              <a:buChar char="●"/>
            </a:pPr>
            <a:r>
              <a:rPr lang="ru-RU" kern="1200" dirty="0">
                <a:latin typeface="Verdana" panose="020B0604030504040204" pitchFamily="34" charset="0"/>
                <a:ea typeface="Verdana" panose="020B0604030504040204" pitchFamily="34" charset="0"/>
              </a:rPr>
              <a:t>Задания на развитие </a:t>
            </a:r>
            <a:r>
              <a:rPr lang="ru-RU" kern="1200" dirty="0">
                <a:solidFill>
                  <a:srgbClr val="2362ED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функциональной грамотности</a:t>
            </a:r>
            <a:r>
              <a:rPr lang="ru-RU" dirty="0">
                <a:latin typeface="Verdana" panose="020B0604030504040204" pitchFamily="34" charset="0"/>
                <a:ea typeface="Verdana" panose="020B0604030504040204" pitchFamily="34" charset="0"/>
              </a:rPr>
              <a:t>, развитие критического мышления</a:t>
            </a:r>
            <a:endParaRPr lang="ru-RU" kern="1200" dirty="0">
              <a:solidFill>
                <a:srgbClr val="2362ED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285750" indent="-285750">
              <a:buClr>
                <a:schemeClr val="accent1"/>
              </a:buClr>
              <a:buFont typeface="Verdana" panose="020B0604030504040204" pitchFamily="34" charset="0"/>
              <a:buChar char="●"/>
            </a:pPr>
            <a:r>
              <a:rPr lang="ru-RU" kern="1200" dirty="0">
                <a:solidFill>
                  <a:srgbClr val="2362ED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Широкая база источников информации</a:t>
            </a:r>
            <a:r>
              <a:rPr lang="ru-RU" kern="1200" dirty="0">
                <a:latin typeface="Verdana" panose="020B0604030504040204" pitchFamily="34" charset="0"/>
                <a:ea typeface="Verdana" panose="020B0604030504040204" pitchFamily="34" charset="0"/>
              </a:rPr>
              <a:t>: статистика, </a:t>
            </a:r>
            <a:r>
              <a:rPr lang="ru-RU" dirty="0">
                <a:latin typeface="Verdana" panose="020B0604030504040204" pitchFamily="34" charset="0"/>
                <a:ea typeface="Verdana" panose="020B0604030504040204" pitchFamily="34" charset="0"/>
              </a:rPr>
              <a:t>видео, СМИ, научные </a:t>
            </a:r>
            <a:r>
              <a:rPr lang="ru-RU" kern="1200" dirty="0">
                <a:latin typeface="Verdana" panose="020B0604030504040204" pitchFamily="34" charset="0"/>
                <a:ea typeface="Verdana" panose="020B0604030504040204" pitchFamily="34" charset="0"/>
              </a:rPr>
              <a:t>статьи</a:t>
            </a:r>
          </a:p>
          <a:p>
            <a:pPr marL="285750" indent="-285750">
              <a:buClr>
                <a:schemeClr val="accent1"/>
              </a:buClr>
              <a:buFont typeface="Verdana" panose="020B0604030504040204" pitchFamily="34" charset="0"/>
              <a:buChar char="●"/>
            </a:pPr>
            <a:r>
              <a:rPr lang="ru-RU" dirty="0">
                <a:latin typeface="Verdana" panose="020B0604030504040204" pitchFamily="34" charset="0"/>
                <a:ea typeface="Verdana" panose="020B0604030504040204" pitchFamily="34" charset="0"/>
              </a:rPr>
              <a:t>Акцент на формирование личностных результатов</a:t>
            </a:r>
            <a:endParaRPr lang="ru-RU" kern="12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285750" indent="-285750">
              <a:buClr>
                <a:schemeClr val="accent1"/>
              </a:buClr>
              <a:buFont typeface="Verdana" panose="020B0604030504040204" pitchFamily="34" charset="0"/>
              <a:buChar char="●"/>
            </a:pPr>
            <a:r>
              <a:rPr lang="ru-RU" kern="1200" dirty="0">
                <a:solidFill>
                  <a:srgbClr val="2362ED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Углубленный курс </a:t>
            </a:r>
            <a:r>
              <a:rPr lang="ru-RU" kern="1200" dirty="0">
                <a:latin typeface="Verdana" panose="020B0604030504040204" pitchFamily="34" charset="0"/>
                <a:ea typeface="Verdana" panose="020B0604030504040204" pitchFamily="34" charset="0"/>
              </a:rPr>
              <a:t>на уровне СОО</a:t>
            </a:r>
          </a:p>
          <a:p>
            <a:pPr marL="285750" indent="-285750">
              <a:buClr>
                <a:schemeClr val="accent1"/>
              </a:buClr>
              <a:buFont typeface="Verdana" panose="020B0604030504040204" pitchFamily="34" charset="0"/>
              <a:buChar char="●"/>
            </a:pPr>
            <a:r>
              <a:rPr lang="ru-RU" dirty="0">
                <a:latin typeface="Verdana" panose="020B0604030504040204" pitchFamily="34" charset="0"/>
                <a:ea typeface="Verdana" panose="020B0604030504040204" pitchFamily="34" charset="0"/>
              </a:rPr>
              <a:t>Сохранены материалы </a:t>
            </a:r>
            <a:r>
              <a:rPr lang="ru-RU" dirty="0">
                <a:solidFill>
                  <a:srgbClr val="2362ED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6–8 классов</a:t>
            </a:r>
          </a:p>
          <a:p>
            <a:pPr marL="285750" indent="-285750">
              <a:buClr>
                <a:schemeClr val="accent1"/>
              </a:buClr>
              <a:buFont typeface="Verdana" panose="020B0604030504040204" pitchFamily="34" charset="0"/>
              <a:buChar char="●"/>
            </a:pPr>
            <a:endParaRPr lang="ru-RU" kern="1200" dirty="0">
              <a:solidFill>
                <a:srgbClr val="2362ED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A64CEC0-D642-4FCB-86FA-3C13E3805A1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52210" y="2588098"/>
            <a:ext cx="5489899" cy="3960000"/>
          </a:xfrm>
          <a:prstGeom prst="roundRect">
            <a:avLst>
              <a:gd name="adj" fmla="val 5892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317500" dist="50800" algn="ctr" rotWithShape="0">
              <a:schemeClr val="tx2">
                <a:lumMod val="90000"/>
              </a:schemeClr>
            </a:outerShdw>
          </a:effectLst>
        </p:spPr>
      </p:pic>
      <p:grpSp>
        <p:nvGrpSpPr>
          <p:cNvPr id="16" name="Группа 15">
            <a:extLst>
              <a:ext uri="{FF2B5EF4-FFF2-40B4-BE49-F238E27FC236}">
                <a16:creationId xmlns:a16="http://schemas.microsoft.com/office/drawing/2014/main" id="{2374D806-CE3D-4180-AD93-B4FA7185A381}"/>
              </a:ext>
            </a:extLst>
          </p:cNvPr>
          <p:cNvGrpSpPr/>
          <p:nvPr/>
        </p:nvGrpSpPr>
        <p:grpSpPr>
          <a:xfrm>
            <a:off x="11112000" y="5992336"/>
            <a:ext cx="1080000" cy="981818"/>
            <a:chOff x="-1628758" y="6435368"/>
            <a:chExt cx="1118860" cy="1044679"/>
          </a:xfrm>
        </p:grpSpPr>
        <p:sp>
          <p:nvSpPr>
            <p:cNvPr id="17" name="Овал 16">
              <a:extLst>
                <a:ext uri="{FF2B5EF4-FFF2-40B4-BE49-F238E27FC236}">
                  <a16:creationId xmlns:a16="http://schemas.microsoft.com/office/drawing/2014/main" id="{10682978-5428-48E2-8BAA-B68088AEE7F4}"/>
                </a:ext>
              </a:extLst>
            </p:cNvPr>
            <p:cNvSpPr/>
            <p:nvPr/>
          </p:nvSpPr>
          <p:spPr>
            <a:xfrm>
              <a:off x="-1412452" y="6646217"/>
              <a:ext cx="686248" cy="686248"/>
            </a:xfrm>
            <a:prstGeom prst="ellipse">
              <a:avLst/>
            </a:prstGeom>
            <a:solidFill>
              <a:srgbClr val="8ABDFF"/>
            </a:solidFill>
            <a:ln>
              <a:solidFill>
                <a:srgbClr val="8ABDFF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 sz="1000" dirty="0"/>
            </a:p>
          </p:txBody>
        </p:sp>
        <p:sp>
          <p:nvSpPr>
            <p:cNvPr id="18" name="Овал 17">
              <a:extLst>
                <a:ext uri="{FF2B5EF4-FFF2-40B4-BE49-F238E27FC236}">
                  <a16:creationId xmlns:a16="http://schemas.microsoft.com/office/drawing/2014/main" id="{99E63EA2-1EF2-4ED1-988D-9DC3F4E9F1A5}"/>
                </a:ext>
              </a:extLst>
            </p:cNvPr>
            <p:cNvSpPr/>
            <p:nvPr/>
          </p:nvSpPr>
          <p:spPr>
            <a:xfrm>
              <a:off x="-1628758" y="6435368"/>
              <a:ext cx="1118860" cy="1044679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000" b="1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11</a:t>
              </a:r>
              <a:endParaRPr lang="ru-RU" sz="10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endParaRPr>
            </a:p>
            <a:p>
              <a:pPr algn="ctr"/>
              <a:r>
                <a:rPr lang="en-US" sz="1000" b="1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 </a:t>
              </a:r>
              <a:r>
                <a:rPr lang="ru-RU" sz="1000" b="1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класс</a:t>
              </a:r>
            </a:p>
          </p:txBody>
        </p:sp>
      </p:grpSp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33D68761-2398-409A-91FA-B6C9724E9370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71230" y="317500"/>
            <a:ext cx="561600" cy="56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166383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 descr="Ein Bild, das Text, Screenshot, Schrift, Zahl enthält.&#10;&#10;KI-generierte Inhalte können fehlerhaft sein.">
            <a:extLst>
              <a:ext uri="{FF2B5EF4-FFF2-40B4-BE49-F238E27FC236}">
                <a16:creationId xmlns:a16="http://schemas.microsoft.com/office/drawing/2014/main" id="{5AB0F139-7739-D1AC-098F-1A293EB4D1B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7375" y="2603405"/>
            <a:ext cx="5448627" cy="3632418"/>
          </a:xfrm>
          <a:prstGeom prst="roundRect">
            <a:avLst>
              <a:gd name="adj" fmla="val 4577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317500" dist="50800" algn="ctr" rotWithShape="0">
              <a:schemeClr val="tx2">
                <a:lumMod val="90000"/>
              </a:schemeClr>
            </a:outerShdw>
          </a:effectLst>
        </p:spPr>
      </p:pic>
      <p:pic>
        <p:nvPicPr>
          <p:cNvPr id="9" name="Grafik 8" descr="Ein Bild, das Text, Screenshot, Schrift, Zahl enthält.&#10;&#10;KI-generierte Inhalte können fehlerhaft sein.">
            <a:extLst>
              <a:ext uri="{FF2B5EF4-FFF2-40B4-BE49-F238E27FC236}">
                <a16:creationId xmlns:a16="http://schemas.microsoft.com/office/drawing/2014/main" id="{E41B5C80-8CFB-603B-95D1-2DF8EC1D35D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92069" y="2552987"/>
            <a:ext cx="5524254" cy="3682836"/>
          </a:xfrm>
          <a:prstGeom prst="roundRect">
            <a:avLst>
              <a:gd name="adj" fmla="val 4368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317500" dist="50800" algn="ctr" rotWithShape="0">
              <a:schemeClr val="tx2">
                <a:lumMod val="90000"/>
              </a:schemeClr>
            </a:outerShdw>
          </a:effectLst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520CEFD-FABD-CA91-BB8B-B2442220E2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8472" y="365125"/>
            <a:ext cx="10515600" cy="609565"/>
          </a:xfrm>
        </p:spPr>
        <p:txBody>
          <a:bodyPr>
            <a:noAutofit/>
          </a:bodyPr>
          <a:lstStyle/>
          <a:p>
            <a:r>
              <a:rPr lang="ru-RU" dirty="0">
                <a:ea typeface="Verdana" panose="020B0604030504040204" pitchFamily="34" charset="0"/>
              </a:rPr>
              <a:t>Самое важное: история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EE33E84-CDA0-F532-4912-77B4AF1C7303}"/>
              </a:ext>
            </a:extLst>
          </p:cNvPr>
          <p:cNvSpPr txBox="1"/>
          <p:nvPr/>
        </p:nvSpPr>
        <p:spPr>
          <a:xfrm>
            <a:off x="605307" y="1030172"/>
            <a:ext cx="1100893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Clr>
                <a:srgbClr val="2362ED"/>
              </a:buClr>
              <a:buFont typeface="Arial" panose="020B0604020202020204" pitchFamily="34" charset="0"/>
              <a:buChar char="•"/>
            </a:pPr>
            <a:endParaRPr lang="ru-RU" sz="2000" kern="1200" dirty="0">
              <a:solidFill>
                <a:srgbClr val="2362ED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grpSp>
        <p:nvGrpSpPr>
          <p:cNvPr id="10" name="Группа 9">
            <a:extLst>
              <a:ext uri="{FF2B5EF4-FFF2-40B4-BE49-F238E27FC236}">
                <a16:creationId xmlns:a16="http://schemas.microsoft.com/office/drawing/2014/main" id="{0CB96984-2E7C-4777-8809-6DBEC7A3472E}"/>
              </a:ext>
            </a:extLst>
          </p:cNvPr>
          <p:cNvGrpSpPr/>
          <p:nvPr/>
        </p:nvGrpSpPr>
        <p:grpSpPr>
          <a:xfrm>
            <a:off x="11137463" y="5690550"/>
            <a:ext cx="1054537" cy="984621"/>
            <a:chOff x="-1958687" y="2996114"/>
            <a:chExt cx="1118860" cy="1044679"/>
          </a:xfrm>
        </p:grpSpPr>
        <p:sp>
          <p:nvSpPr>
            <p:cNvPr id="11" name="Овал 10">
              <a:extLst>
                <a:ext uri="{FF2B5EF4-FFF2-40B4-BE49-F238E27FC236}">
                  <a16:creationId xmlns:a16="http://schemas.microsoft.com/office/drawing/2014/main" id="{FE3BDD98-706A-43CE-9296-0D2CCC6EC278}"/>
                </a:ext>
              </a:extLst>
            </p:cNvPr>
            <p:cNvSpPr/>
            <p:nvPr/>
          </p:nvSpPr>
          <p:spPr>
            <a:xfrm>
              <a:off x="-1742382" y="3206965"/>
              <a:ext cx="686248" cy="686248"/>
            </a:xfrm>
            <a:prstGeom prst="ellipse">
              <a:avLst/>
            </a:prstGeom>
            <a:solidFill>
              <a:srgbClr val="8ABDFF"/>
            </a:solidFill>
            <a:ln>
              <a:solidFill>
                <a:srgbClr val="8ABDFF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 sz="1000" dirty="0"/>
            </a:p>
          </p:txBody>
        </p:sp>
        <p:sp>
          <p:nvSpPr>
            <p:cNvPr id="12" name="Овал 11">
              <a:extLst>
                <a:ext uri="{FF2B5EF4-FFF2-40B4-BE49-F238E27FC236}">
                  <a16:creationId xmlns:a16="http://schemas.microsoft.com/office/drawing/2014/main" id="{E9D8C4B1-FA66-414C-A12C-DD724E70A869}"/>
                </a:ext>
              </a:extLst>
            </p:cNvPr>
            <p:cNvSpPr/>
            <p:nvPr/>
          </p:nvSpPr>
          <p:spPr>
            <a:xfrm>
              <a:off x="-1958687" y="2996114"/>
              <a:ext cx="1118860" cy="1044679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1000" b="1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11</a:t>
              </a:r>
            </a:p>
            <a:p>
              <a:pPr algn="ctr"/>
              <a:r>
                <a:rPr lang="en-US" sz="1000" b="1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 </a:t>
              </a:r>
              <a:r>
                <a:rPr lang="ru-RU" sz="1000" b="1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класс</a:t>
              </a:r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2FA25435-5855-40A6-86A1-F10C4870BE3A}"/>
              </a:ext>
            </a:extLst>
          </p:cNvPr>
          <p:cNvSpPr txBox="1"/>
          <p:nvPr/>
        </p:nvSpPr>
        <p:spPr>
          <a:xfrm>
            <a:off x="605307" y="987140"/>
            <a:ext cx="11008938" cy="149053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30000"/>
              </a:lnSpc>
              <a:buClr>
                <a:schemeClr val="accent1"/>
              </a:buClr>
              <a:buFont typeface="Verdana" panose="020B0604030504040204" pitchFamily="34" charset="0"/>
              <a:buChar char="●"/>
            </a:pPr>
            <a:r>
              <a:rPr lang="ru-RU" kern="1200" dirty="0">
                <a:latin typeface="Verdana" panose="020B0604030504040204" pitchFamily="34" charset="0"/>
                <a:ea typeface="Verdana" panose="020B0604030504040204" pitchFamily="34" charset="0"/>
              </a:rPr>
              <a:t>Особое внимание </a:t>
            </a:r>
            <a:r>
              <a:rPr lang="ru-RU" kern="1200" dirty="0">
                <a:solidFill>
                  <a:srgbClr val="2362ED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духовным ценностям российского народа</a:t>
            </a:r>
            <a:r>
              <a:rPr lang="ru-RU" dirty="0">
                <a:latin typeface="Verdana" panose="020B0604030504040204" pitchFamily="34" charset="0"/>
                <a:ea typeface="Verdana" panose="020B0604030504040204" pitchFamily="34" charset="0"/>
              </a:rPr>
              <a:t>, высокий воспитательный потенциал</a:t>
            </a:r>
            <a:endParaRPr lang="ru-RU" kern="12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285750" indent="-285750">
              <a:lnSpc>
                <a:spcPct val="130000"/>
              </a:lnSpc>
              <a:buClr>
                <a:schemeClr val="accent1"/>
              </a:buClr>
              <a:buFont typeface="Verdana" panose="020B0604030504040204" pitchFamily="34" charset="0"/>
              <a:buChar char="●"/>
            </a:pPr>
            <a:r>
              <a:rPr lang="ru-RU" kern="1200" dirty="0">
                <a:solidFill>
                  <a:srgbClr val="2362ED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Углубленный курс </a:t>
            </a:r>
            <a:r>
              <a:rPr lang="ru-RU" kern="1200" dirty="0">
                <a:latin typeface="Verdana" panose="020B0604030504040204" pitchFamily="34" charset="0"/>
                <a:ea typeface="Verdana" panose="020B0604030504040204" pitchFamily="34" charset="0"/>
              </a:rPr>
              <a:t>на ступени СОО</a:t>
            </a:r>
          </a:p>
          <a:p>
            <a:pPr marL="285750" indent="-285750">
              <a:lnSpc>
                <a:spcPct val="130000"/>
              </a:lnSpc>
              <a:buClr>
                <a:schemeClr val="accent1"/>
              </a:buClr>
              <a:buFont typeface="Verdana" panose="020B0604030504040204" pitchFamily="34" charset="0"/>
              <a:buChar char="●"/>
            </a:pPr>
            <a:r>
              <a:rPr lang="ru-RU" dirty="0">
                <a:latin typeface="Verdana" panose="020B0604030504040204" pitchFamily="34" charset="0"/>
                <a:ea typeface="Verdana" panose="020B0604030504040204" pitchFamily="34" charset="0"/>
              </a:rPr>
              <a:t>В заданиях активная работа </a:t>
            </a:r>
            <a:r>
              <a:rPr lang="ru-RU" dirty="0">
                <a:solidFill>
                  <a:srgbClr val="2362ED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с историческими источниками</a:t>
            </a:r>
            <a:endParaRPr lang="ru-RU" kern="1200" dirty="0">
              <a:solidFill>
                <a:srgbClr val="2362ED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2C37661C-2E02-4241-8014-DB7E491FE32E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51169" y="317745"/>
            <a:ext cx="561600" cy="561600"/>
          </a:xfrm>
          <a:prstGeom prst="rect">
            <a:avLst/>
          </a:prstGeom>
        </p:spPr>
      </p:pic>
      <p:sp>
        <p:nvSpPr>
          <p:cNvPr id="17" name="Овал 10">
            <a:extLst>
              <a:ext uri="{FF2B5EF4-FFF2-40B4-BE49-F238E27FC236}">
                <a16:creationId xmlns:a16="http://schemas.microsoft.com/office/drawing/2014/main" id="{FF5EF4D9-4C2C-2DAE-737E-2B522497C05F}"/>
              </a:ext>
            </a:extLst>
          </p:cNvPr>
          <p:cNvSpPr/>
          <p:nvPr/>
        </p:nvSpPr>
        <p:spPr>
          <a:xfrm>
            <a:off x="5630148" y="5869986"/>
            <a:ext cx="646796" cy="646796"/>
          </a:xfrm>
          <a:prstGeom prst="ellipse">
            <a:avLst/>
          </a:prstGeom>
          <a:solidFill>
            <a:srgbClr val="8ABDFF"/>
          </a:solidFill>
          <a:ln>
            <a:solidFill>
              <a:srgbClr val="8ABDFF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1000" dirty="0"/>
          </a:p>
        </p:txBody>
      </p:sp>
      <p:sp>
        <p:nvSpPr>
          <p:cNvPr id="18" name="Овал 11">
            <a:extLst>
              <a:ext uri="{FF2B5EF4-FFF2-40B4-BE49-F238E27FC236}">
                <a16:creationId xmlns:a16="http://schemas.microsoft.com/office/drawing/2014/main" id="{C6A074EE-F9D0-68F9-D480-49BCBA614AD4}"/>
              </a:ext>
            </a:extLst>
          </p:cNvPr>
          <p:cNvSpPr/>
          <p:nvPr/>
        </p:nvSpPr>
        <p:spPr>
          <a:xfrm>
            <a:off x="5426278" y="5671257"/>
            <a:ext cx="1054537" cy="984621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9</a:t>
            </a:r>
          </a:p>
          <a:p>
            <a:pPr algn="ctr"/>
            <a:r>
              <a:rPr lang="en-US" sz="10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ru-RU" sz="10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класс</a:t>
            </a:r>
          </a:p>
        </p:txBody>
      </p:sp>
    </p:spTree>
    <p:extLst>
      <p:ext uri="{BB962C8B-B14F-4D97-AF65-F5344CB8AC3E}">
        <p14:creationId xmlns:p14="http://schemas.microsoft.com/office/powerpoint/2010/main" val="73356028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84F4384A-96F8-40EE-9922-D890A3E458D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5857712" y="3021280"/>
            <a:ext cx="5779602" cy="3240000"/>
          </a:xfrm>
          <a:prstGeom prst="roundRect">
            <a:avLst>
              <a:gd name="adj" fmla="val 5592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317500" dist="50800" algn="ctr" rotWithShape="0">
              <a:schemeClr val="tx2">
                <a:lumMod val="90000"/>
              </a:schemeClr>
            </a:outerShdw>
          </a:effectLst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A0221870-2738-4087-9AAC-A46370D1558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648032" y="2016527"/>
            <a:ext cx="5794512" cy="3240000"/>
          </a:xfrm>
          <a:prstGeom prst="roundRect">
            <a:avLst>
              <a:gd name="adj" fmla="val 6192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317500" dist="50800" algn="ctr" rotWithShape="0">
              <a:schemeClr val="tx2">
                <a:lumMod val="90000"/>
              </a:schemeClr>
            </a:outerShdw>
          </a:effectLst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520CEFD-FABD-CA91-BB8B-B2442220E2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2864" y="368768"/>
            <a:ext cx="9559636" cy="609565"/>
          </a:xfrm>
        </p:spPr>
        <p:txBody>
          <a:bodyPr>
            <a:noAutofit/>
          </a:bodyPr>
          <a:lstStyle/>
          <a:p>
            <a:r>
              <a:rPr lang="ru-RU" dirty="0">
                <a:ea typeface="Verdana" panose="020B0604030504040204" pitchFamily="34" charset="0"/>
              </a:rPr>
              <a:t>Самое важное: ОБЗР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EE33E84-CDA0-F532-4912-77B4AF1C7303}"/>
              </a:ext>
            </a:extLst>
          </p:cNvPr>
          <p:cNvSpPr txBox="1"/>
          <p:nvPr/>
        </p:nvSpPr>
        <p:spPr>
          <a:xfrm>
            <a:off x="605307" y="1030172"/>
            <a:ext cx="1100893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Clr>
                <a:srgbClr val="2362ED"/>
              </a:buClr>
              <a:buFont typeface="Arial" panose="020B0604020202020204" pitchFamily="34" charset="0"/>
              <a:buChar char="•"/>
            </a:pPr>
            <a:endParaRPr lang="ru-RU" sz="2000" kern="1200" dirty="0">
              <a:solidFill>
                <a:srgbClr val="2362ED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grpSp>
        <p:nvGrpSpPr>
          <p:cNvPr id="10" name="Группа 9">
            <a:extLst>
              <a:ext uri="{FF2B5EF4-FFF2-40B4-BE49-F238E27FC236}">
                <a16:creationId xmlns:a16="http://schemas.microsoft.com/office/drawing/2014/main" id="{0CB96984-2E7C-4777-8809-6DBEC7A3472E}"/>
              </a:ext>
            </a:extLst>
          </p:cNvPr>
          <p:cNvGrpSpPr/>
          <p:nvPr/>
        </p:nvGrpSpPr>
        <p:grpSpPr>
          <a:xfrm>
            <a:off x="5763298" y="1690327"/>
            <a:ext cx="1054537" cy="984621"/>
            <a:chOff x="-1958687" y="2996113"/>
            <a:chExt cx="1118860" cy="1044679"/>
          </a:xfrm>
        </p:grpSpPr>
        <p:sp>
          <p:nvSpPr>
            <p:cNvPr id="11" name="Овал 10">
              <a:extLst>
                <a:ext uri="{FF2B5EF4-FFF2-40B4-BE49-F238E27FC236}">
                  <a16:creationId xmlns:a16="http://schemas.microsoft.com/office/drawing/2014/main" id="{FE3BDD98-706A-43CE-9296-0D2CCC6EC278}"/>
                </a:ext>
              </a:extLst>
            </p:cNvPr>
            <p:cNvSpPr/>
            <p:nvPr/>
          </p:nvSpPr>
          <p:spPr>
            <a:xfrm>
              <a:off x="-1742382" y="3206965"/>
              <a:ext cx="686248" cy="686248"/>
            </a:xfrm>
            <a:prstGeom prst="ellipse">
              <a:avLst/>
            </a:prstGeom>
            <a:solidFill>
              <a:srgbClr val="8ABDFF"/>
            </a:solidFill>
            <a:ln>
              <a:solidFill>
                <a:srgbClr val="8ABDFF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 sz="1000" dirty="0"/>
            </a:p>
          </p:txBody>
        </p:sp>
        <p:sp>
          <p:nvSpPr>
            <p:cNvPr id="12" name="Овал 11">
              <a:extLst>
                <a:ext uri="{FF2B5EF4-FFF2-40B4-BE49-F238E27FC236}">
                  <a16:creationId xmlns:a16="http://schemas.microsoft.com/office/drawing/2014/main" id="{E9D8C4B1-FA66-414C-A12C-DD724E70A869}"/>
                </a:ext>
              </a:extLst>
            </p:cNvPr>
            <p:cNvSpPr/>
            <p:nvPr/>
          </p:nvSpPr>
          <p:spPr>
            <a:xfrm>
              <a:off x="-1958687" y="2996113"/>
              <a:ext cx="1118860" cy="1044679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1000" b="1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10</a:t>
              </a:r>
            </a:p>
            <a:p>
              <a:pPr algn="ctr"/>
              <a:r>
                <a:rPr lang="en-US" sz="1000" b="1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 </a:t>
              </a:r>
              <a:r>
                <a:rPr lang="ru-RU" sz="1000" b="1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класс</a:t>
              </a:r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2FA25435-5855-40A6-86A1-F10C4870BE3A}"/>
              </a:ext>
            </a:extLst>
          </p:cNvPr>
          <p:cNvSpPr txBox="1"/>
          <p:nvPr/>
        </p:nvSpPr>
        <p:spPr>
          <a:xfrm>
            <a:off x="605307" y="1030172"/>
            <a:ext cx="11008938" cy="8672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Clr>
                <a:schemeClr val="accent1"/>
              </a:buClr>
              <a:buFont typeface="Verdana" panose="020B0604030504040204" pitchFamily="34" charset="0"/>
              <a:buChar char="●"/>
            </a:pPr>
            <a:r>
              <a:rPr lang="ru-RU" kern="1200" dirty="0">
                <a:latin typeface="Verdana" panose="020B0604030504040204" pitchFamily="34" charset="0"/>
                <a:ea typeface="Verdana" panose="020B0604030504040204" pitchFamily="34" charset="0"/>
              </a:rPr>
              <a:t>Соответствие федеральной рабочей программе </a:t>
            </a:r>
            <a:r>
              <a:rPr lang="ru-RU" kern="1200" dirty="0">
                <a:solidFill>
                  <a:srgbClr val="2362ED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2024</a:t>
            </a:r>
            <a:r>
              <a:rPr lang="ru-RU" kern="1200" dirty="0">
                <a:latin typeface="Verdana" panose="020B0604030504040204" pitchFamily="34" charset="0"/>
                <a:ea typeface="Verdana" panose="020B0604030504040204" pitchFamily="34" charset="0"/>
              </a:rPr>
              <a:t> года</a:t>
            </a:r>
          </a:p>
          <a:p>
            <a:pPr marL="285750" indent="-285750">
              <a:lnSpc>
                <a:spcPct val="150000"/>
              </a:lnSpc>
              <a:buClr>
                <a:schemeClr val="accent1"/>
              </a:buClr>
              <a:buFont typeface="Verdana" panose="020B0604030504040204" pitchFamily="34" charset="0"/>
              <a:buChar char="●"/>
            </a:pPr>
            <a:r>
              <a:rPr lang="ru-RU" kern="1200" dirty="0">
                <a:latin typeface="Verdana" panose="020B0604030504040204" pitchFamily="34" charset="0"/>
                <a:ea typeface="Verdana" panose="020B0604030504040204" pitchFamily="34" charset="0"/>
              </a:rPr>
              <a:t>Цифровые работы по </a:t>
            </a:r>
            <a:r>
              <a:rPr lang="ru-RU" kern="1200" dirty="0">
                <a:solidFill>
                  <a:srgbClr val="2362ED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начальной военной подготовке</a:t>
            </a:r>
            <a:r>
              <a:rPr lang="ru-RU" kern="1200" dirty="0">
                <a:latin typeface="Verdana" panose="020B0604030504040204" pitchFamily="34" charset="0"/>
                <a:ea typeface="Verdana" panose="020B0604030504040204" pitchFamily="34" charset="0"/>
              </a:rPr>
              <a:t>, </a:t>
            </a:r>
            <a:r>
              <a:rPr lang="ru-RU" kern="1200" dirty="0">
                <a:solidFill>
                  <a:srgbClr val="2362ED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военной медицине</a:t>
            </a:r>
          </a:p>
        </p:txBody>
      </p:sp>
      <p:grpSp>
        <p:nvGrpSpPr>
          <p:cNvPr id="16" name="Группа 15">
            <a:extLst>
              <a:ext uri="{FF2B5EF4-FFF2-40B4-BE49-F238E27FC236}">
                <a16:creationId xmlns:a16="http://schemas.microsoft.com/office/drawing/2014/main" id="{2374D806-CE3D-4180-AD93-B4FA7185A381}"/>
              </a:ext>
            </a:extLst>
          </p:cNvPr>
          <p:cNvGrpSpPr/>
          <p:nvPr/>
        </p:nvGrpSpPr>
        <p:grpSpPr>
          <a:xfrm>
            <a:off x="10882598" y="2542520"/>
            <a:ext cx="1054537" cy="984621"/>
            <a:chOff x="-1958687" y="2996113"/>
            <a:chExt cx="1118860" cy="1044679"/>
          </a:xfrm>
        </p:grpSpPr>
        <p:sp>
          <p:nvSpPr>
            <p:cNvPr id="17" name="Овал 16">
              <a:extLst>
                <a:ext uri="{FF2B5EF4-FFF2-40B4-BE49-F238E27FC236}">
                  <a16:creationId xmlns:a16="http://schemas.microsoft.com/office/drawing/2014/main" id="{10682978-5428-48E2-8BAA-B68088AEE7F4}"/>
                </a:ext>
              </a:extLst>
            </p:cNvPr>
            <p:cNvSpPr/>
            <p:nvPr/>
          </p:nvSpPr>
          <p:spPr>
            <a:xfrm>
              <a:off x="-1742382" y="3206964"/>
              <a:ext cx="686248" cy="686248"/>
            </a:xfrm>
            <a:prstGeom prst="ellipse">
              <a:avLst/>
            </a:prstGeom>
            <a:solidFill>
              <a:srgbClr val="8ABDFF"/>
            </a:solidFill>
            <a:ln>
              <a:solidFill>
                <a:srgbClr val="8ABDFF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 sz="1000" dirty="0"/>
            </a:p>
          </p:txBody>
        </p:sp>
        <p:sp>
          <p:nvSpPr>
            <p:cNvPr id="18" name="Овал 17">
              <a:extLst>
                <a:ext uri="{FF2B5EF4-FFF2-40B4-BE49-F238E27FC236}">
                  <a16:creationId xmlns:a16="http://schemas.microsoft.com/office/drawing/2014/main" id="{99E63EA2-1EF2-4ED1-988D-9DC3F4E9F1A5}"/>
                </a:ext>
              </a:extLst>
            </p:cNvPr>
            <p:cNvSpPr/>
            <p:nvPr/>
          </p:nvSpPr>
          <p:spPr>
            <a:xfrm>
              <a:off x="-1958687" y="2996113"/>
              <a:ext cx="1118860" cy="1044679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000" b="1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1</a:t>
              </a:r>
              <a:r>
                <a:rPr lang="ru-RU" sz="1000" b="1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0</a:t>
              </a:r>
            </a:p>
            <a:p>
              <a:pPr algn="ctr"/>
              <a:r>
                <a:rPr lang="en-US" sz="1000" b="1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 </a:t>
              </a:r>
              <a:r>
                <a:rPr lang="ru-RU" sz="1000" b="1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класс</a:t>
              </a:r>
            </a:p>
          </p:txBody>
        </p:sp>
      </p:grp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3CEB587-2C16-42C2-BFA0-139927CC1CE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396648" y="238500"/>
            <a:ext cx="561600" cy="56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559541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53AC040-6EC9-4E26-991A-76E1ADCD352A}"/>
              </a:ext>
            </a:extLst>
          </p:cNvPr>
          <p:cNvSpPr txBox="1">
            <a:spLocks/>
          </p:cNvSpPr>
          <p:nvPr/>
        </p:nvSpPr>
        <p:spPr>
          <a:xfrm>
            <a:off x="490438" y="373411"/>
            <a:ext cx="9383369" cy="34290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b="1" dirty="0">
                <a:ea typeface="Verdana" panose="020B0604030504040204" pitchFamily="34" charset="0"/>
              </a:rPr>
              <a:t>Самое важное: начальная школа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FB44DAD-29A9-4426-8F9F-06860A317603}"/>
              </a:ext>
            </a:extLst>
          </p:cNvPr>
          <p:cNvSpPr txBox="1"/>
          <p:nvPr/>
        </p:nvSpPr>
        <p:spPr>
          <a:xfrm>
            <a:off x="605307" y="1030172"/>
            <a:ext cx="1100893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Clr>
                <a:srgbClr val="2362ED"/>
              </a:buClr>
              <a:buFont typeface="Arial" panose="020B0604020202020204" pitchFamily="34" charset="0"/>
              <a:buChar char="•"/>
            </a:pPr>
            <a:endParaRPr lang="ru-RU" sz="2000" kern="1200" dirty="0">
              <a:solidFill>
                <a:srgbClr val="2362ED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5" name="Овал 4">
            <a:extLst>
              <a:ext uri="{FF2B5EF4-FFF2-40B4-BE49-F238E27FC236}">
                <a16:creationId xmlns:a16="http://schemas.microsoft.com/office/drawing/2014/main" id="{CB45EBF6-C5CA-4B4F-94D7-67E37EBAE705}"/>
              </a:ext>
            </a:extLst>
          </p:cNvPr>
          <p:cNvSpPr/>
          <p:nvPr/>
        </p:nvSpPr>
        <p:spPr>
          <a:xfrm>
            <a:off x="5071501" y="5117776"/>
            <a:ext cx="1054537" cy="984621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7</a:t>
            </a:r>
          </a:p>
          <a:p>
            <a:pPr algn="ctr"/>
            <a:r>
              <a:rPr lang="en-US" sz="10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ru-RU" sz="10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класс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B4870F7-7D91-4920-BA39-52CD10725417}"/>
              </a:ext>
            </a:extLst>
          </p:cNvPr>
          <p:cNvSpPr txBox="1"/>
          <p:nvPr/>
        </p:nvSpPr>
        <p:spPr>
          <a:xfrm>
            <a:off x="605307" y="1030172"/>
            <a:ext cx="1100893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Clr>
                <a:schemeClr val="accent1"/>
              </a:buClr>
              <a:buFont typeface="Verdana" panose="020B0604030504040204" pitchFamily="34" charset="0"/>
              <a:buChar char="●"/>
            </a:pPr>
            <a:r>
              <a:rPr lang="ru-RU" kern="1200" dirty="0">
                <a:latin typeface="Verdana" panose="020B0604030504040204" pitchFamily="34" charset="0"/>
                <a:ea typeface="Verdana" panose="020B0604030504040204" pitchFamily="34" charset="0"/>
              </a:rPr>
              <a:t>Основной принцип – </a:t>
            </a:r>
            <a:r>
              <a:rPr lang="ru-RU" kern="1200" dirty="0">
                <a:solidFill>
                  <a:srgbClr val="2362ED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наглядность</a:t>
            </a:r>
            <a:r>
              <a:rPr lang="ru-RU" kern="1200" dirty="0">
                <a:latin typeface="Verdana" panose="020B0604030504040204" pitchFamily="34" charset="0"/>
                <a:ea typeface="Verdana" panose="020B0604030504040204" pitchFamily="34" charset="0"/>
              </a:rPr>
              <a:t> (интерактивные презентации)</a:t>
            </a:r>
            <a:endParaRPr lang="ru-RU" kern="1200" dirty="0">
              <a:solidFill>
                <a:srgbClr val="2362ED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C88652B0-30C7-4816-94D0-836F0D64146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5307" y="2190180"/>
            <a:ext cx="5435796" cy="3852000"/>
          </a:xfrm>
          <a:prstGeom prst="roundRect">
            <a:avLst>
              <a:gd name="adj" fmla="val 4553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317500" dist="50800" algn="ctr" rotWithShape="0">
              <a:schemeClr val="tx2">
                <a:lumMod val="90000"/>
              </a:schemeClr>
            </a:outerShdw>
          </a:effectLst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3F996272-1BA2-F7E5-961F-F2AAB63CEEDA}"/>
              </a:ext>
            </a:extLst>
          </p:cNvPr>
          <p:cNvSpPr txBox="1"/>
          <p:nvPr/>
        </p:nvSpPr>
        <p:spPr>
          <a:xfrm>
            <a:off x="595721" y="1710601"/>
            <a:ext cx="560811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>
                <a:latin typeface="Verdana" panose="020B0604030504040204" pitchFamily="34" charset="0"/>
                <a:ea typeface="Verdana" panose="020B0604030504040204" pitchFamily="34" charset="0"/>
              </a:rPr>
              <a:t>Основы мировых религиозных культур</a:t>
            </a:r>
            <a:endParaRPr lang="ru-RU" b="1" dirty="0"/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2CDC778B-F867-8D74-F040-19E61713833E}"/>
              </a:ext>
            </a:extLst>
          </p:cNvPr>
          <p:cNvSpPr txBox="1"/>
          <p:nvPr/>
        </p:nvSpPr>
        <p:spPr>
          <a:xfrm>
            <a:off x="7817358" y="1787810"/>
            <a:ext cx="283540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kern="1200" dirty="0">
                <a:latin typeface="Verdana" panose="020B0604030504040204" pitchFamily="34" charset="0"/>
                <a:ea typeface="Verdana" panose="020B0604030504040204" pitchFamily="34" charset="0"/>
              </a:rPr>
              <a:t>Окружающий мир</a:t>
            </a:r>
            <a:endParaRPr lang="ru-RU" b="1" dirty="0"/>
          </a:p>
        </p:txBody>
      </p:sp>
      <p:pic>
        <p:nvPicPr>
          <p:cNvPr id="19" name="Grafik 18">
            <a:extLst>
              <a:ext uri="{FF2B5EF4-FFF2-40B4-BE49-F238E27FC236}">
                <a16:creationId xmlns:a16="http://schemas.microsoft.com/office/drawing/2014/main" id="{69BEE6D8-A318-BD3F-3A6E-E9C375693BB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25912" y="2190180"/>
            <a:ext cx="5456147" cy="3852000"/>
          </a:xfrm>
          <a:prstGeom prst="roundRect">
            <a:avLst>
              <a:gd name="adj" fmla="val 3543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317500" dist="50800" algn="ctr" rotWithShape="0">
              <a:schemeClr val="tx2">
                <a:lumMod val="90000"/>
              </a:schemeClr>
            </a:outerShdw>
          </a:effec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4256C897-22FD-4FA6-8E2A-A4AE46E9FD6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5927" y="-84830"/>
            <a:ext cx="1286474" cy="1281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522920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520CEFD-FABD-CA91-BB8B-B2442220E2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0257" y="368768"/>
            <a:ext cx="10515600" cy="609565"/>
          </a:xfrm>
        </p:spPr>
        <p:txBody>
          <a:bodyPr>
            <a:noAutofit/>
          </a:bodyPr>
          <a:lstStyle/>
          <a:p>
            <a:r>
              <a:rPr lang="ru-RU" dirty="0">
                <a:ea typeface="Verdana" panose="020B0604030504040204" pitchFamily="34" charset="0"/>
              </a:rPr>
              <a:t>Начинаем работу в УБ ЦОК: как пройти в библиотеку?</a:t>
            </a:r>
          </a:p>
        </p:txBody>
      </p:sp>
      <p:sp>
        <p:nvSpPr>
          <p:cNvPr id="4" name="Прямоугольник: скругленные углы 10">
            <a:extLst>
              <a:ext uri="{FF2B5EF4-FFF2-40B4-BE49-F238E27FC236}">
                <a16:creationId xmlns:a16="http://schemas.microsoft.com/office/drawing/2014/main" id="{B7ED1726-724F-32BA-52B0-EF39D5DC0E5A}"/>
              </a:ext>
            </a:extLst>
          </p:cNvPr>
          <p:cNvSpPr/>
          <p:nvPr/>
        </p:nvSpPr>
        <p:spPr>
          <a:xfrm>
            <a:off x="599847" y="1258941"/>
            <a:ext cx="4520794" cy="4887104"/>
          </a:xfrm>
          <a:prstGeom prst="roundRect">
            <a:avLst>
              <a:gd name="adj" fmla="val 4388"/>
            </a:avLst>
          </a:prstGeom>
          <a:solidFill>
            <a:schemeClr val="bg1"/>
          </a:solidFill>
          <a:ln w="12700">
            <a:solidFill>
              <a:srgbClr val="D7E7F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t" anchorCtr="0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>
                <a:solidFill>
                  <a:schemeClr val="tx1"/>
                </a:solidFill>
                <a:ea typeface="Verdana" panose="020B0604030504040204" pitchFamily="34" charset="0"/>
              </a:rPr>
              <a:t>Точка входа – </a:t>
            </a:r>
            <a:r>
              <a:rPr lang="ru-RU" sz="1400" dirty="0">
                <a:solidFill>
                  <a:schemeClr val="tx1"/>
                </a:solidFill>
                <a:ea typeface="Verdana" panose="020B0604030504040204" pitchFamily="34" charset="0"/>
                <a:hlinkClick r:id="rId3"/>
              </a:rPr>
              <a:t>https://www.gosuslugi.ru/edu-content</a:t>
            </a:r>
            <a:br>
              <a:rPr lang="ru-RU" sz="1600" u="sng" dirty="0">
                <a:solidFill>
                  <a:srgbClr val="467886"/>
                </a:solidFill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ru-RU" sz="1600" dirty="0">
                <a:solidFill>
                  <a:srgbClr val="467886"/>
                </a:solidFill>
                <a:ea typeface="Aptos" panose="020B0004020202020204" pitchFamily="34" charset="0"/>
                <a:cs typeface="Times New Roman" panose="02020603050405020304" pitchFamily="18" charset="0"/>
              </a:rPr>
              <a:t>			</a:t>
            </a:r>
          </a:p>
          <a:p>
            <a:r>
              <a:rPr lang="ru-RU" sz="1600" dirty="0">
                <a:solidFill>
                  <a:srgbClr val="467886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			</a:t>
            </a:r>
            <a:r>
              <a:rPr lang="ru-RU" dirty="0">
                <a:solidFill>
                  <a:schemeClr val="tx1"/>
                </a:solidFill>
                <a:ea typeface="Verdana" panose="020B0604030504040204" pitchFamily="34" charset="0"/>
              </a:rPr>
              <a:t>Для работы требуется 				подтвержденная 					учетная запись на 					Госуслугах</a:t>
            </a:r>
          </a:p>
          <a:p>
            <a:pPr>
              <a:lnSpc>
                <a:spcPct val="110000"/>
              </a:lnSpc>
              <a:spcBef>
                <a:spcPts val="800"/>
              </a:spcBef>
              <a:buClr>
                <a:srgbClr val="2A86FF"/>
              </a:buClr>
            </a:pPr>
            <a:endParaRPr lang="ru-RU" sz="1200" dirty="0">
              <a:solidFill>
                <a:schemeClr val="tx1"/>
              </a:solidFill>
            </a:endParaRPr>
          </a:p>
          <a:p>
            <a:pPr marL="342900" indent="-342900">
              <a:spcBef>
                <a:spcPts val="800"/>
              </a:spcBef>
              <a:buClr>
                <a:srgbClr val="2A86FF"/>
              </a:buClr>
              <a:buFont typeface="Verdana" panose="020B0604030504040204" pitchFamily="34" charset="0"/>
              <a:buChar char="●"/>
            </a:pPr>
            <a:r>
              <a:rPr lang="ru-RU" dirty="0">
                <a:solidFill>
                  <a:srgbClr val="2362ED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Регион</a:t>
            </a:r>
            <a:r>
              <a:rPr lang="ru-RU" dirty="0">
                <a:solidFill>
                  <a:schemeClr val="tx1"/>
                </a:solidFill>
              </a:rPr>
              <a:t> должен быть </a:t>
            </a:r>
            <a:r>
              <a:rPr lang="ru-RU" dirty="0">
                <a:solidFill>
                  <a:srgbClr val="2362ED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подключён</a:t>
            </a:r>
            <a:r>
              <a:rPr lang="ru-RU" dirty="0">
                <a:solidFill>
                  <a:schemeClr val="tx1"/>
                </a:solidFill>
              </a:rPr>
              <a:t>  к проекту ЦОК</a:t>
            </a:r>
          </a:p>
          <a:p>
            <a:pPr marL="342900" indent="-342900">
              <a:spcBef>
                <a:spcPts val="800"/>
              </a:spcBef>
              <a:buClr>
                <a:srgbClr val="2A86FF"/>
              </a:buClr>
              <a:buFont typeface="Verdana" panose="020B0604030504040204" pitchFamily="34" charset="0"/>
              <a:buChar char="●"/>
            </a:pPr>
            <a:r>
              <a:rPr lang="ru-RU" dirty="0">
                <a:solidFill>
                  <a:schemeClr val="tx1"/>
                </a:solidFill>
              </a:rPr>
              <a:t>Школа, класс, учитель, ученик должны быть корректно указаны в региональной информационной системе</a:t>
            </a:r>
          </a:p>
          <a:p>
            <a:pPr marL="342900" indent="-342900">
              <a:spcBef>
                <a:spcPts val="800"/>
              </a:spcBef>
              <a:buClr>
                <a:srgbClr val="2A86FF"/>
              </a:buClr>
              <a:buFont typeface="Verdana" panose="020B0604030504040204" pitchFamily="34" charset="0"/>
              <a:buChar char="●"/>
            </a:pPr>
            <a:r>
              <a:rPr lang="ru-RU" dirty="0">
                <a:solidFill>
                  <a:schemeClr val="tx1"/>
                </a:solidFill>
              </a:rPr>
              <a:t>На Госуслугах нужно выбрать роль </a:t>
            </a:r>
            <a:r>
              <a:rPr lang="ru-RU" dirty="0">
                <a:solidFill>
                  <a:srgbClr val="2362ED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сотрудника школы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F0201B9-46BE-43C8-ABF4-97B18E1D7FA8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21609" y="2154056"/>
            <a:ext cx="987425" cy="1083891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9D7D587-81E8-49ED-BE76-88FB5F361481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75563" y="1282387"/>
            <a:ext cx="6336000" cy="2763378"/>
          </a:xfrm>
          <a:prstGeom prst="roundRect">
            <a:avLst>
              <a:gd name="adj" fmla="val 3849"/>
            </a:avLst>
          </a:prstGeom>
          <a:solidFill>
            <a:srgbClr val="FFFFFF">
              <a:shade val="85000"/>
            </a:srgbClr>
          </a:solidFill>
          <a:ln>
            <a:solidFill>
              <a:srgbClr val="84A7D4"/>
            </a:solidFill>
          </a:ln>
          <a:effectLst>
            <a:outerShdw blurRad="317500" dist="50800" dir="5400000" algn="ctr" rotWithShape="0">
              <a:schemeClr val="tx2">
                <a:lumMod val="90000"/>
              </a:schemeClr>
            </a:outerShdw>
          </a:effectLst>
        </p:spPr>
      </p:pic>
      <p:grpSp>
        <p:nvGrpSpPr>
          <p:cNvPr id="15" name="Группа 14">
            <a:extLst>
              <a:ext uri="{FF2B5EF4-FFF2-40B4-BE49-F238E27FC236}">
                <a16:creationId xmlns:a16="http://schemas.microsoft.com/office/drawing/2014/main" id="{449A27AB-36AD-4E91-AA29-DA190F4B0894}"/>
              </a:ext>
            </a:extLst>
          </p:cNvPr>
          <p:cNvGrpSpPr/>
          <p:nvPr/>
        </p:nvGrpSpPr>
        <p:grpSpPr>
          <a:xfrm>
            <a:off x="5375563" y="4229749"/>
            <a:ext cx="6336000" cy="1893225"/>
            <a:chOff x="5375563" y="4349819"/>
            <a:chExt cx="6336000" cy="1893225"/>
          </a:xfrm>
        </p:grpSpPr>
        <p:pic>
          <p:nvPicPr>
            <p:cNvPr id="12" name="Рисунок 11">
              <a:extLst>
                <a:ext uri="{FF2B5EF4-FFF2-40B4-BE49-F238E27FC236}">
                  <a16:creationId xmlns:a16="http://schemas.microsoft.com/office/drawing/2014/main" id="{B43F1A75-07ED-444D-9EDD-B450B80DEEE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375563" y="4349819"/>
              <a:ext cx="6336000" cy="1893225"/>
            </a:xfrm>
            <a:prstGeom prst="roundRect">
              <a:avLst>
                <a:gd name="adj" fmla="val 8242"/>
              </a:avLst>
            </a:prstGeom>
            <a:solidFill>
              <a:srgbClr val="FFFFFF">
                <a:shade val="85000"/>
              </a:srgbClr>
            </a:solidFill>
            <a:ln>
              <a:solidFill>
                <a:srgbClr val="84A7D4"/>
              </a:solidFill>
            </a:ln>
            <a:effectLst>
              <a:outerShdw blurRad="190500" dir="5400000" algn="ctr" rotWithShape="0">
                <a:schemeClr val="tx2">
                  <a:lumMod val="90000"/>
                </a:schemeClr>
              </a:outerShdw>
            </a:effectLst>
          </p:spPr>
        </p:pic>
        <p:sp>
          <p:nvSpPr>
            <p:cNvPr id="13" name="Прямоугольник 12">
              <a:extLst>
                <a:ext uri="{FF2B5EF4-FFF2-40B4-BE49-F238E27FC236}">
                  <a16:creationId xmlns:a16="http://schemas.microsoft.com/office/drawing/2014/main" id="{D354D614-4F39-4842-8212-B0112C54D6EE}"/>
                </a:ext>
              </a:extLst>
            </p:cNvPr>
            <p:cNvSpPr/>
            <p:nvPr/>
          </p:nvSpPr>
          <p:spPr>
            <a:xfrm>
              <a:off x="7309454" y="5539730"/>
              <a:ext cx="2027971" cy="28995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B6363A8B-0E5B-459C-83F1-E4F94654E17F}"/>
                </a:ext>
              </a:extLst>
            </p:cNvPr>
            <p:cNvSpPr txBox="1"/>
            <p:nvPr/>
          </p:nvSpPr>
          <p:spPr>
            <a:xfrm>
              <a:off x="7300827" y="5583522"/>
              <a:ext cx="202797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400" b="1" dirty="0">
                  <a:solidFill>
                    <a:schemeClr val="tx1">
                      <a:lumMod val="50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ГБОУ СОШ №245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9271806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: скругленные углы 14">
            <a:extLst>
              <a:ext uri="{FF2B5EF4-FFF2-40B4-BE49-F238E27FC236}">
                <a16:creationId xmlns:a16="http://schemas.microsoft.com/office/drawing/2014/main" id="{8482A697-A050-40E7-BB92-EDCDF9AA1D9D}"/>
              </a:ext>
            </a:extLst>
          </p:cNvPr>
          <p:cNvSpPr/>
          <p:nvPr/>
        </p:nvSpPr>
        <p:spPr>
          <a:xfrm>
            <a:off x="587375" y="1504950"/>
            <a:ext cx="5413375" cy="4572000"/>
          </a:xfrm>
          <a:prstGeom prst="roundRect">
            <a:avLst>
              <a:gd name="adj" fmla="val 6250"/>
            </a:avLst>
          </a:prstGeom>
          <a:solidFill>
            <a:schemeClr val="bg1"/>
          </a:solidFill>
          <a:ln>
            <a:noFill/>
          </a:ln>
          <a:effectLst>
            <a:outerShdw blurRad="317500" dist="50800" algn="ctr" rotWithShape="0">
              <a:schemeClr val="tx2">
                <a:lumMod val="9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: скругленные углы 17">
            <a:extLst>
              <a:ext uri="{FF2B5EF4-FFF2-40B4-BE49-F238E27FC236}">
                <a16:creationId xmlns:a16="http://schemas.microsoft.com/office/drawing/2014/main" id="{4BB157DA-5321-434D-A10B-2489EFBB920C}"/>
              </a:ext>
            </a:extLst>
          </p:cNvPr>
          <p:cNvSpPr/>
          <p:nvPr/>
        </p:nvSpPr>
        <p:spPr>
          <a:xfrm>
            <a:off x="6350000" y="1504950"/>
            <a:ext cx="5413375" cy="4572000"/>
          </a:xfrm>
          <a:prstGeom prst="roundRect">
            <a:avLst>
              <a:gd name="adj" fmla="val 6250"/>
            </a:avLst>
          </a:prstGeom>
          <a:solidFill>
            <a:schemeClr val="bg1"/>
          </a:solidFill>
          <a:ln>
            <a:noFill/>
          </a:ln>
          <a:effectLst>
            <a:outerShdw blurRad="317500" dist="50800" algn="ctr" rotWithShape="0">
              <a:schemeClr val="tx2">
                <a:lumMod val="9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itel 2">
            <a:extLst>
              <a:ext uri="{FF2B5EF4-FFF2-40B4-BE49-F238E27FC236}">
                <a16:creationId xmlns:a16="http://schemas.microsoft.com/office/drawing/2014/main" id="{6FA8E5C5-717C-49AF-883C-05DE585E766E}"/>
              </a:ext>
            </a:extLst>
          </p:cNvPr>
          <p:cNvSpPr txBox="1">
            <a:spLocks/>
          </p:cNvSpPr>
          <p:nvPr/>
        </p:nvSpPr>
        <p:spPr>
          <a:xfrm>
            <a:off x="555007" y="354427"/>
            <a:ext cx="10515600" cy="691630"/>
          </a:xfrm>
          <a:prstGeom prst="rect">
            <a:avLst/>
          </a:prstGeom>
        </p:spPr>
        <p:txBody>
          <a:bodyPr lIns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ru-RU" dirty="0"/>
              <a:t>Программа Фонда развития физтех-школ </a:t>
            </a:r>
          </a:p>
          <a:p>
            <a:pPr>
              <a:lnSpc>
                <a:spcPct val="100000"/>
              </a:lnSpc>
            </a:pPr>
            <a:r>
              <a:rPr lang="ru-RU" dirty="0"/>
              <a:t>по повышению качества образования</a:t>
            </a:r>
            <a:br>
              <a:rPr lang="ru-RU" dirty="0"/>
            </a:br>
            <a:endParaRPr lang="ru-RU" dirty="0"/>
          </a:p>
        </p:txBody>
      </p:sp>
      <p:sp>
        <p:nvSpPr>
          <p:cNvPr id="6" name="Textfeld 23">
            <a:extLst>
              <a:ext uri="{FF2B5EF4-FFF2-40B4-BE49-F238E27FC236}">
                <a16:creationId xmlns:a16="http://schemas.microsoft.com/office/drawing/2014/main" id="{E822A3D8-4906-42F8-BC2C-427E7DECB4E6}"/>
              </a:ext>
            </a:extLst>
          </p:cNvPr>
          <p:cNvSpPr txBox="1"/>
          <p:nvPr/>
        </p:nvSpPr>
        <p:spPr>
          <a:xfrm>
            <a:off x="1084908" y="1740474"/>
            <a:ext cx="4650873" cy="39241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spcBef>
                <a:spcPts val="600"/>
              </a:spcBef>
              <a:buClr>
                <a:schemeClr val="accent1"/>
              </a:buClr>
              <a:buSzPct val="170000"/>
              <a:buFont typeface="Arial" panose="020B0604020202020204" pitchFamily="34" charset="0"/>
              <a:buChar char="•"/>
            </a:pPr>
            <a:r>
              <a:rPr lang="ru-RU" dirty="0"/>
              <a:t>Проект Министерства просвещения </a:t>
            </a:r>
          </a:p>
          <a:p>
            <a:pPr marL="285750" indent="-285750">
              <a:spcBef>
                <a:spcPts val="600"/>
              </a:spcBef>
              <a:buClr>
                <a:schemeClr val="accent1"/>
              </a:buClr>
              <a:buSzPct val="170000"/>
              <a:buFont typeface="Arial" panose="020B0604020202020204" pitchFamily="34" charset="0"/>
              <a:buChar char="•"/>
            </a:pPr>
            <a:r>
              <a:rPr lang="ru-RU" dirty="0"/>
              <a:t>Фокус: физико-математическое и естественнонаучное образование</a:t>
            </a:r>
          </a:p>
          <a:p>
            <a:pPr marL="285750" indent="-285750">
              <a:spcBef>
                <a:spcPts val="600"/>
              </a:spcBef>
              <a:buClr>
                <a:schemeClr val="accent1"/>
              </a:buClr>
              <a:buSzPct val="170000"/>
              <a:buFont typeface="Arial" panose="020B0604020202020204" pitchFamily="34" charset="0"/>
              <a:buChar char="•"/>
            </a:pPr>
            <a:r>
              <a:rPr lang="ru-RU" dirty="0"/>
              <a:t>Без привлечения бюджетных средств регионов и школ</a:t>
            </a:r>
          </a:p>
          <a:p>
            <a:pPr marL="285750" indent="-285750">
              <a:spcBef>
                <a:spcPts val="600"/>
              </a:spcBef>
              <a:buClr>
                <a:schemeClr val="accent1"/>
              </a:buClr>
              <a:buSzPct val="170000"/>
              <a:buFont typeface="Arial" panose="020B0604020202020204" pitchFamily="34" charset="0"/>
              <a:buChar char="•"/>
            </a:pPr>
            <a:r>
              <a:rPr lang="ru-RU" dirty="0"/>
              <a:t>Мероприятия программы: повышение квалификации, комплексное сопровождение профильных классов, педагогов и школьников, популяризация инженерно-технологического образования</a:t>
            </a:r>
          </a:p>
        </p:txBody>
      </p:sp>
      <p:sp>
        <p:nvSpPr>
          <p:cNvPr id="7" name="Textfeld 11">
            <a:extLst>
              <a:ext uri="{FF2B5EF4-FFF2-40B4-BE49-F238E27FC236}">
                <a16:creationId xmlns:a16="http://schemas.microsoft.com/office/drawing/2014/main" id="{DDB3AEBB-C220-4441-BCAD-3A352A082611}"/>
              </a:ext>
            </a:extLst>
          </p:cNvPr>
          <p:cNvSpPr txBox="1"/>
          <p:nvPr/>
        </p:nvSpPr>
        <p:spPr>
          <a:xfrm>
            <a:off x="6609159" y="1698450"/>
            <a:ext cx="4627418" cy="3970318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r>
              <a:rPr lang="ru-RU" dirty="0"/>
              <a:t>Наши мероприятия в программе: </a:t>
            </a:r>
          </a:p>
          <a:p>
            <a:endParaRPr lang="ru-RU" dirty="0"/>
          </a:p>
          <a:p>
            <a:pPr marL="285750" indent="-285750">
              <a:buClr>
                <a:schemeClr val="accent1"/>
              </a:buClr>
              <a:buSzPct val="170000"/>
              <a:buFont typeface="Arial" panose="020B0604020202020204" pitchFamily="34" charset="0"/>
              <a:buChar char="•"/>
            </a:pPr>
            <a:r>
              <a:rPr lang="ru-RU" dirty="0"/>
              <a:t>Для мероприятий комплексного плана предоставлять </a:t>
            </a:r>
            <a:br>
              <a:rPr lang="ru-RU" dirty="0"/>
            </a:br>
            <a:r>
              <a:rPr lang="ru-RU" b="1" dirty="0">
                <a:solidFill>
                  <a:srgbClr val="4D89FF"/>
                </a:solidFill>
              </a:rPr>
              <a:t>ЭОР «Облако знаний»</a:t>
            </a:r>
            <a:r>
              <a:rPr lang="ru-RU" dirty="0">
                <a:solidFill>
                  <a:srgbClr val="4D89FF"/>
                </a:solidFill>
              </a:rPr>
              <a:t> </a:t>
            </a:r>
            <a:br>
              <a:rPr lang="ru-RU" dirty="0">
                <a:solidFill>
                  <a:srgbClr val="4D89FF"/>
                </a:solidFill>
              </a:rPr>
            </a:br>
            <a:r>
              <a:rPr lang="ru-RU" dirty="0"/>
              <a:t>в Универсальной библиотеке ЦОК (ФГИС «Моя школа»)</a:t>
            </a:r>
          </a:p>
          <a:p>
            <a:pPr marL="285750" indent="-285750">
              <a:buClr>
                <a:schemeClr val="accent1"/>
              </a:buClr>
              <a:buSzPct val="170000"/>
              <a:buFont typeface="Arial" panose="020B0604020202020204" pitchFamily="34" charset="0"/>
              <a:buChar char="•"/>
            </a:pPr>
            <a:endParaRPr lang="ru-RU" dirty="0"/>
          </a:p>
          <a:p>
            <a:pPr marL="285750" indent="-285750">
              <a:buClr>
                <a:schemeClr val="accent1"/>
              </a:buClr>
              <a:buSzPct val="170000"/>
              <a:buFont typeface="Arial" panose="020B0604020202020204" pitchFamily="34" charset="0"/>
              <a:buChar char="•"/>
            </a:pPr>
            <a:r>
              <a:rPr lang="ru-RU" dirty="0"/>
              <a:t>На основе собранных данных (цифрового следа) предоставлять отчеты и анализировать качество образования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dirty="0"/>
          </a:p>
          <a:p>
            <a:endParaRPr lang="ru-RU" dirty="0"/>
          </a:p>
        </p:txBody>
      </p:sp>
      <p:sp>
        <p:nvSpPr>
          <p:cNvPr id="10" name="Прямоугольник: скругленные углы 9">
            <a:extLst>
              <a:ext uri="{FF2B5EF4-FFF2-40B4-BE49-F238E27FC236}">
                <a16:creationId xmlns:a16="http://schemas.microsoft.com/office/drawing/2014/main" id="{7FAA120B-1409-4E5C-9B39-233F9B17067E}"/>
              </a:ext>
            </a:extLst>
          </p:cNvPr>
          <p:cNvSpPr/>
          <p:nvPr/>
        </p:nvSpPr>
        <p:spPr>
          <a:xfrm>
            <a:off x="2092466" y="5588875"/>
            <a:ext cx="2459421" cy="903890"/>
          </a:xfrm>
          <a:prstGeom prst="round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solidFill>
              <a:schemeClr val="bg2">
                <a:lumMod val="8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3" name="Группа 12">
            <a:extLst>
              <a:ext uri="{FF2B5EF4-FFF2-40B4-BE49-F238E27FC236}">
                <a16:creationId xmlns:a16="http://schemas.microsoft.com/office/drawing/2014/main" id="{432E98BF-F936-4148-8CBB-FE816E4CADBC}"/>
              </a:ext>
            </a:extLst>
          </p:cNvPr>
          <p:cNvGrpSpPr/>
          <p:nvPr/>
        </p:nvGrpSpPr>
        <p:grpSpPr>
          <a:xfrm>
            <a:off x="7782066" y="5588875"/>
            <a:ext cx="2459421" cy="903890"/>
            <a:chOff x="6815958" y="5512676"/>
            <a:chExt cx="2459421" cy="903890"/>
          </a:xfrm>
        </p:grpSpPr>
        <p:sp>
          <p:nvSpPr>
            <p:cNvPr id="11" name="Прямоугольник: скругленные углы 10">
              <a:extLst>
                <a:ext uri="{FF2B5EF4-FFF2-40B4-BE49-F238E27FC236}">
                  <a16:creationId xmlns:a16="http://schemas.microsoft.com/office/drawing/2014/main" id="{4CB6203C-0282-40A2-9B26-DCDE0142112E}"/>
                </a:ext>
              </a:extLst>
            </p:cNvPr>
            <p:cNvSpPr/>
            <p:nvPr/>
          </p:nvSpPr>
          <p:spPr>
            <a:xfrm>
              <a:off x="6815958" y="5512676"/>
              <a:ext cx="2459421" cy="90389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8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" name="Прямоугольник: скругленные углы 11">
              <a:extLst>
                <a:ext uri="{FF2B5EF4-FFF2-40B4-BE49-F238E27FC236}">
                  <a16:creationId xmlns:a16="http://schemas.microsoft.com/office/drawing/2014/main" id="{BEF0923E-9A38-4B33-B8BE-FBD49BF66A0D}"/>
                </a:ext>
              </a:extLst>
            </p:cNvPr>
            <p:cNvSpPr/>
            <p:nvPr/>
          </p:nvSpPr>
          <p:spPr>
            <a:xfrm>
              <a:off x="6815958" y="5512676"/>
              <a:ext cx="2459421" cy="903890"/>
            </a:xfrm>
            <a:prstGeom prst="roundRect">
              <a:avLst/>
            </a:prstGeom>
            <a:blipFill dpi="0" rotWithShape="1"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 l="19261" r="19261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E3EBB334-BA75-44A0-89C6-38C26062DAAF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93050" y="129711"/>
            <a:ext cx="1346163" cy="1340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380471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2F1E6A-E81E-0556-361D-0FC793CA64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166D714E-490E-4A5D-A31E-83C857423973}"/>
              </a:ext>
            </a:extLst>
          </p:cNvPr>
          <p:cNvSpPr/>
          <p:nvPr/>
        </p:nvSpPr>
        <p:spPr>
          <a:xfrm>
            <a:off x="553666" y="1089897"/>
            <a:ext cx="6650698" cy="3103412"/>
          </a:xfrm>
          <a:prstGeom prst="roundRect">
            <a:avLst>
              <a:gd name="adj" fmla="val 4748"/>
            </a:avLst>
          </a:prstGeom>
          <a:solidFill>
            <a:schemeClr val="bg1"/>
          </a:solidFill>
          <a:ln>
            <a:noFill/>
          </a:ln>
          <a:effectLst>
            <a:outerShdw blurRad="317500" algn="ctr" rotWithShape="0">
              <a:schemeClr val="tx2">
                <a:lumMod val="9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AutoNum type="arabicParenR"/>
            </a:pPr>
            <a:r>
              <a:rPr lang="ru-RU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Проверьте, что Администратор школы добавил вас в группу </a:t>
            </a:r>
            <a:br>
              <a:rPr lang="ru-RU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ru-RU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на Госуслугах</a:t>
            </a:r>
          </a:p>
          <a:p>
            <a:pPr marL="342900" indent="-342900">
              <a:buAutoNum type="arabicParenR"/>
            </a:pPr>
            <a:endParaRPr lang="ru-RU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342900" indent="-342900">
              <a:buAutoNum type="arabicParenR"/>
            </a:pPr>
            <a:r>
              <a:rPr lang="ru-RU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Убедитесь, что вы вошли в Госуслуги </a:t>
            </a:r>
            <a:br>
              <a:rPr lang="ru-RU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ru-RU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как Сотрудник</a:t>
            </a:r>
          </a:p>
          <a:p>
            <a:pPr marL="342900" indent="-342900">
              <a:buAutoNum type="arabicParenR"/>
            </a:pPr>
            <a:endParaRPr lang="ru-RU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342900" indent="-342900">
              <a:buAutoNum type="arabicParenR"/>
            </a:pPr>
            <a:r>
              <a:rPr lang="ru-RU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Если зашли под правильной ролью, то будет иконка учителя в форме портфеля</a:t>
            </a:r>
            <a:endParaRPr lang="en-US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6BECF3C2-020B-403B-D0FE-C553D81549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1640" y="377865"/>
            <a:ext cx="10623784" cy="691630"/>
          </a:xfrm>
        </p:spPr>
        <p:txBody>
          <a:bodyPr>
            <a:normAutofit/>
          </a:bodyPr>
          <a:lstStyle/>
          <a:p>
            <a:r>
              <a:rPr lang="ru-RU" dirty="0">
                <a:ea typeface="Verdana" panose="020B0604030504040204" pitchFamily="34" charset="0"/>
              </a:rPr>
              <a:t>Если у учителя нет доступа к контенту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9C1CA27C-E931-4BA0-82FA-8B9E9FC5ABF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06768" y="1069495"/>
            <a:ext cx="4424219" cy="5514110"/>
          </a:xfrm>
          <a:prstGeom prst="roundRect">
            <a:avLst>
              <a:gd name="adj" fmla="val 4927"/>
            </a:avLst>
          </a:prstGeom>
          <a:solidFill>
            <a:srgbClr val="FFFFFF">
              <a:shade val="85000"/>
            </a:srgbClr>
          </a:solidFill>
          <a:ln>
            <a:solidFill>
              <a:srgbClr val="84A7D4"/>
            </a:solidFill>
          </a:ln>
          <a:effectLst>
            <a:outerShdw blurRad="254000" dist="50800" dir="5400000" algn="ctr" rotWithShape="0">
              <a:schemeClr val="tx2">
                <a:lumMod val="90000"/>
              </a:schemeClr>
            </a:outerShdw>
          </a:effec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2EEE3BF6-5D2C-49D7-AE75-403D56C7A1D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3666" y="4423527"/>
            <a:ext cx="6650698" cy="2161176"/>
          </a:xfrm>
          <a:prstGeom prst="roundRect">
            <a:avLst>
              <a:gd name="adj" fmla="val 3849"/>
            </a:avLst>
          </a:prstGeom>
          <a:solidFill>
            <a:srgbClr val="FFFFFF">
              <a:shade val="85000"/>
            </a:srgbClr>
          </a:solidFill>
          <a:ln>
            <a:solidFill>
              <a:srgbClr val="84A7D4"/>
            </a:solidFill>
          </a:ln>
          <a:effectLst>
            <a:outerShdw blurRad="317500" dist="50800" dir="5400000" algn="ctr" rotWithShape="0">
              <a:schemeClr val="tx2">
                <a:lumMod val="90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1488514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2F1E6A-E81E-0556-361D-0FC793CA64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166D714E-490E-4A5D-A31E-83C857423973}"/>
              </a:ext>
            </a:extLst>
          </p:cNvPr>
          <p:cNvSpPr/>
          <p:nvPr/>
        </p:nvSpPr>
        <p:spPr>
          <a:xfrm>
            <a:off x="593383" y="1268413"/>
            <a:ext cx="11282242" cy="5171296"/>
          </a:xfrm>
          <a:prstGeom prst="roundRect">
            <a:avLst>
              <a:gd name="adj" fmla="val 4748"/>
            </a:avLst>
          </a:prstGeom>
          <a:solidFill>
            <a:schemeClr val="bg1"/>
          </a:solidFill>
          <a:ln>
            <a:noFill/>
          </a:ln>
          <a:effectLst>
            <a:outerShdw blurRad="317500" algn="ctr" rotWithShape="0">
              <a:schemeClr val="tx2">
                <a:lumMod val="9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6BECF3C2-020B-403B-D0FE-C553D81549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1640" y="377865"/>
            <a:ext cx="10623784" cy="691630"/>
          </a:xfrm>
        </p:spPr>
        <p:txBody>
          <a:bodyPr>
            <a:normAutofit/>
          </a:bodyPr>
          <a:lstStyle/>
          <a:p>
            <a:r>
              <a:rPr lang="ru-RU" dirty="0">
                <a:ea typeface="Verdana" panose="020B0604030504040204" pitchFamily="34" charset="0"/>
              </a:rPr>
              <a:t>Если у учителя нет доступа к контенту</a:t>
            </a:r>
          </a:p>
        </p:txBody>
      </p:sp>
      <p:sp>
        <p:nvSpPr>
          <p:cNvPr id="18" name="Прямоугольник: скругленные углы 17">
            <a:extLst>
              <a:ext uri="{FF2B5EF4-FFF2-40B4-BE49-F238E27FC236}">
                <a16:creationId xmlns:a16="http://schemas.microsoft.com/office/drawing/2014/main" id="{461D6C7F-B7BC-4448-A8BE-F093D8E7CA6C}"/>
              </a:ext>
            </a:extLst>
          </p:cNvPr>
          <p:cNvSpPr/>
          <p:nvPr/>
        </p:nvSpPr>
        <p:spPr>
          <a:xfrm>
            <a:off x="794858" y="1469969"/>
            <a:ext cx="4977751" cy="1743643"/>
          </a:xfrm>
          <a:prstGeom prst="roundRect">
            <a:avLst>
              <a:gd name="adj" fmla="val 11213"/>
            </a:avLst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72000" rIns="72000" rtlCol="0" anchor="t" anchorCtr="0"/>
          <a:lstStyle/>
          <a:p>
            <a:pPr lvl="0" algn="just">
              <a:spcAft>
                <a:spcPts val="0"/>
              </a:spcAft>
            </a:pPr>
            <a:endParaRPr lang="ru-RU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005276" y="1646777"/>
            <a:ext cx="471706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spcAft>
                <a:spcPts val="0"/>
              </a:spcAft>
            </a:pPr>
            <a:r>
              <a:rPr lang="ru-RU" dirty="0">
                <a:latin typeface="Verdana" panose="020B0604030504040204" pitchFamily="34" charset="0"/>
                <a:ea typeface="Verdana" panose="020B0604030504040204" pitchFamily="34" charset="0"/>
              </a:rPr>
              <a:t>Можно проверить через консоль на Госуслугах правильные права сотрудника. </a:t>
            </a:r>
          </a:p>
          <a:p>
            <a:pPr lvl="0" algn="just">
              <a:spcAft>
                <a:spcPts val="0"/>
              </a:spcAft>
            </a:pPr>
            <a:r>
              <a:rPr lang="ru-RU" dirty="0">
                <a:latin typeface="Verdana" panose="020B0604030504040204" pitchFamily="34" charset="0"/>
                <a:ea typeface="Verdana" panose="020B0604030504040204" pitchFamily="34" charset="0"/>
              </a:rPr>
              <a:t>После чего несколько раз обновить страницу.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794858" y="3275681"/>
            <a:ext cx="6096000" cy="655949"/>
          </a:xfrm>
          <a:prstGeom prst="rect">
            <a:avLst/>
          </a:prstGeom>
        </p:spPr>
        <p:txBody>
          <a:bodyPr>
            <a:spAutoFit/>
          </a:bodyPr>
          <a:lstStyle/>
          <a:p>
            <a:pPr lvl="0">
              <a:lnSpc>
                <a:spcPct val="107000"/>
              </a:lnSpc>
              <a:spcAft>
                <a:spcPts val="800"/>
              </a:spcAft>
            </a:pPr>
            <a:r>
              <a:rPr lang="ru-RU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IBM Plex Sans" panose="020B0503050203000203" pitchFamily="34" charset="0"/>
              </a:rPr>
              <a:t>А) После входа нажмите 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IBM Plex Sans" panose="020B0503050203000203" pitchFamily="34" charset="0"/>
              </a:rPr>
              <a:t>F</a:t>
            </a:r>
            <a:r>
              <a:rPr lang="ru-RU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IBM Plex Sans" panose="020B0503050203000203" pitchFamily="34" charset="0"/>
              </a:rPr>
              <a:t>12 или </a:t>
            </a:r>
            <a:r>
              <a:rPr lang="en-US" sz="1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IBM Plex Sans" panose="020B0503050203000203" pitchFamily="34" charset="0"/>
              </a:rPr>
              <a:t>Fn</a:t>
            </a:r>
            <a:r>
              <a:rPr lang="ru-RU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IBM Plex Sans" panose="020B0503050203000203" pitchFamily="34" charset="0"/>
              </a:rPr>
              <a:t>+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IBM Plex Sans" panose="020B0503050203000203" pitchFamily="34" charset="0"/>
              </a:rPr>
              <a:t>F</a:t>
            </a:r>
            <a:r>
              <a:rPr lang="ru-RU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IBM Plex Sans" panose="020B0503050203000203" pitchFamily="34" charset="0"/>
              </a:rPr>
              <a:t>12, </a:t>
            </a:r>
          </a:p>
          <a:p>
            <a:pPr lvl="0">
              <a:lnSpc>
                <a:spcPct val="107000"/>
              </a:lnSpc>
              <a:spcAft>
                <a:spcPts val="800"/>
              </a:spcAft>
            </a:pPr>
            <a:r>
              <a:rPr lang="ru-RU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IBM Plex Sans" panose="020B0503050203000203" pitchFamily="34" charset="0"/>
              </a:rPr>
              <a:t>перейдите во вкладку: 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IBM Plex Sans" panose="020B0503050203000203" pitchFamily="34" charset="0"/>
              </a:rPr>
              <a:t>console</a:t>
            </a:r>
            <a:endParaRPr lang="ru-RU" sz="1400" dirty="0">
              <a:solidFill>
                <a:schemeClr val="tx1">
                  <a:lumMod val="50000"/>
                  <a:lumOff val="50000"/>
                </a:schemeClr>
              </a:solidFill>
              <a:latin typeface="IBM Plex Sans" panose="020B0503050203000203" pitchFamily="34" charset="0"/>
            </a:endParaRPr>
          </a:p>
        </p:txBody>
      </p:sp>
      <p:pic>
        <p:nvPicPr>
          <p:cNvPr id="14" name="Рисунок 13"/>
          <p:cNvPicPr/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18184" y="3943245"/>
            <a:ext cx="4032373" cy="2253306"/>
          </a:xfrm>
          <a:prstGeom prst="roundRect">
            <a:avLst>
              <a:gd name="adj" fmla="val 8242"/>
            </a:avLst>
          </a:prstGeom>
          <a:solidFill>
            <a:srgbClr val="FFFFFF">
              <a:shade val="85000"/>
            </a:srgbClr>
          </a:solidFill>
          <a:ln>
            <a:solidFill>
              <a:srgbClr val="84A7D4"/>
            </a:solidFill>
          </a:ln>
          <a:effectLst>
            <a:outerShdw blurRad="190500" dir="5400000" algn="ctr" rotWithShape="0">
              <a:schemeClr val="tx2">
                <a:lumMod val="90000"/>
              </a:scheme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5" name="Прямоугольник 14"/>
          <p:cNvSpPr/>
          <p:nvPr/>
        </p:nvSpPr>
        <p:spPr>
          <a:xfrm>
            <a:off x="6530943" y="1365147"/>
            <a:ext cx="504824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IBM Plex Sans" panose="020B0503050203000203" pitchFamily="34" charset="0"/>
              </a:rPr>
              <a:t>Б) Введите в консоль запрос: </a:t>
            </a:r>
            <a:r>
              <a:rPr lang="en-US" sz="1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IBM Plex Sans" panose="020B0503050203000203" pitchFamily="34" charset="0"/>
              </a:rPr>
              <a:t>serverData</a:t>
            </a:r>
            <a:r>
              <a:rPr lang="ru-RU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IBM Plex Sans" panose="020B0503050203000203" pitchFamily="34" charset="0"/>
              </a:rPr>
              <a:t>.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IBM Plex Sans" panose="020B0503050203000203" pitchFamily="34" charset="0"/>
              </a:rPr>
              <a:t>user</a:t>
            </a:r>
            <a:endParaRPr lang="ru-RU" sz="1400" dirty="0">
              <a:solidFill>
                <a:schemeClr val="tx1">
                  <a:lumMod val="50000"/>
                  <a:lumOff val="50000"/>
                </a:schemeClr>
              </a:solidFill>
              <a:latin typeface="IBM Plex Sans" panose="020B0503050203000203" pitchFamily="34" charset="0"/>
            </a:endParaRPr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>
            <a:off x="6143064" y="2598420"/>
            <a:ext cx="0" cy="304038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Рисунок 18"/>
          <p:cNvPicPr/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349"/>
          <a:stretch/>
        </p:blipFill>
        <p:spPr bwMode="auto">
          <a:xfrm>
            <a:off x="6469662" y="1689645"/>
            <a:ext cx="5170805" cy="2253600"/>
          </a:xfrm>
          <a:prstGeom prst="roundRect">
            <a:avLst>
              <a:gd name="adj" fmla="val 8242"/>
            </a:avLst>
          </a:prstGeom>
          <a:solidFill>
            <a:srgbClr val="FFFFFF">
              <a:shade val="85000"/>
            </a:srgbClr>
          </a:solidFill>
          <a:ln>
            <a:solidFill>
              <a:srgbClr val="84A7D4"/>
            </a:solidFill>
          </a:ln>
          <a:effectLst>
            <a:outerShdw blurRad="190500" dir="5400000" algn="ctr" rotWithShape="0">
              <a:schemeClr val="tx2">
                <a:lumMod val="90000"/>
              </a:scheme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0" name="Прямоугольник 19"/>
          <p:cNvSpPr/>
          <p:nvPr/>
        </p:nvSpPr>
        <p:spPr>
          <a:xfrm>
            <a:off x="6469662" y="4364477"/>
            <a:ext cx="504824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IBM Plex Sans" panose="020B0503050203000203" pitchFamily="34" charset="0"/>
              </a:rPr>
              <a:t>В) Распакуйте появившийся результат, нажав на стрелку слева</a:t>
            </a:r>
          </a:p>
        </p:txBody>
      </p:sp>
      <p:pic>
        <p:nvPicPr>
          <p:cNvPr id="21" name="Рисунок 20"/>
          <p:cNvPicPr/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470867" y="4801116"/>
            <a:ext cx="5169600" cy="1384935"/>
          </a:xfrm>
          <a:prstGeom prst="roundRect">
            <a:avLst>
              <a:gd name="adj" fmla="val 8242"/>
            </a:avLst>
          </a:prstGeom>
          <a:solidFill>
            <a:srgbClr val="FFFFFF">
              <a:shade val="85000"/>
            </a:srgbClr>
          </a:solidFill>
          <a:ln>
            <a:solidFill>
              <a:srgbClr val="84A7D4"/>
            </a:solidFill>
          </a:ln>
          <a:effectLst>
            <a:outerShdw blurRad="190500" dir="5400000" algn="ctr" rotWithShape="0">
              <a:schemeClr val="tx2">
                <a:lumMod val="90000"/>
              </a:scheme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3" name="Прямоугольник: скругленные углы 5"/>
          <p:cNvSpPr/>
          <p:nvPr/>
        </p:nvSpPr>
        <p:spPr>
          <a:xfrm>
            <a:off x="3347085" y="4186179"/>
            <a:ext cx="323850" cy="109220"/>
          </a:xfrm>
          <a:prstGeom prst="round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ru-RU"/>
          </a:p>
        </p:txBody>
      </p:sp>
      <p:sp>
        <p:nvSpPr>
          <p:cNvPr id="24" name="Прямоугольник: скругленные углы 10"/>
          <p:cNvSpPr/>
          <p:nvPr/>
        </p:nvSpPr>
        <p:spPr>
          <a:xfrm>
            <a:off x="8411210" y="2370201"/>
            <a:ext cx="863600" cy="133350"/>
          </a:xfrm>
          <a:prstGeom prst="round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ru-RU"/>
          </a:p>
        </p:txBody>
      </p:sp>
      <p:sp>
        <p:nvSpPr>
          <p:cNvPr id="25" name="Прямоугольник: скругленные углы 11"/>
          <p:cNvSpPr/>
          <p:nvPr/>
        </p:nvSpPr>
        <p:spPr>
          <a:xfrm>
            <a:off x="6532148" y="5603103"/>
            <a:ext cx="177800" cy="152400"/>
          </a:xfrm>
          <a:prstGeom prst="round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8306611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2F1E6A-E81E-0556-361D-0FC793CA64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166D714E-490E-4A5D-A31E-83C857423973}"/>
              </a:ext>
            </a:extLst>
          </p:cNvPr>
          <p:cNvSpPr/>
          <p:nvPr/>
        </p:nvSpPr>
        <p:spPr>
          <a:xfrm>
            <a:off x="593383" y="1268413"/>
            <a:ext cx="11282242" cy="5171296"/>
          </a:xfrm>
          <a:prstGeom prst="roundRect">
            <a:avLst>
              <a:gd name="adj" fmla="val 4748"/>
            </a:avLst>
          </a:prstGeom>
          <a:solidFill>
            <a:schemeClr val="bg1"/>
          </a:solidFill>
          <a:ln>
            <a:noFill/>
          </a:ln>
          <a:effectLst>
            <a:outerShdw blurRad="317500" algn="ctr" rotWithShape="0">
              <a:schemeClr val="tx2">
                <a:lumMod val="9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6BECF3C2-020B-403B-D0FE-C553D81549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1640" y="377865"/>
            <a:ext cx="10623784" cy="691630"/>
          </a:xfrm>
        </p:spPr>
        <p:txBody>
          <a:bodyPr>
            <a:normAutofit/>
          </a:bodyPr>
          <a:lstStyle/>
          <a:p>
            <a:r>
              <a:rPr lang="ru-RU" dirty="0">
                <a:ea typeface="Verdana" panose="020B0604030504040204" pitchFamily="34" charset="0"/>
              </a:rPr>
              <a:t>Если у учителя нет доступа к контенту</a:t>
            </a:r>
          </a:p>
        </p:txBody>
      </p:sp>
      <p:sp>
        <p:nvSpPr>
          <p:cNvPr id="18" name="Прямоугольник: скругленные углы 17">
            <a:extLst>
              <a:ext uri="{FF2B5EF4-FFF2-40B4-BE49-F238E27FC236}">
                <a16:creationId xmlns:a16="http://schemas.microsoft.com/office/drawing/2014/main" id="{461D6C7F-B7BC-4448-A8BE-F093D8E7CA6C}"/>
              </a:ext>
            </a:extLst>
          </p:cNvPr>
          <p:cNvSpPr/>
          <p:nvPr/>
        </p:nvSpPr>
        <p:spPr>
          <a:xfrm>
            <a:off x="794858" y="1469969"/>
            <a:ext cx="4977751" cy="1743643"/>
          </a:xfrm>
          <a:prstGeom prst="roundRect">
            <a:avLst>
              <a:gd name="adj" fmla="val 11213"/>
            </a:avLst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72000" rIns="72000" rtlCol="0" anchor="t" anchorCtr="0"/>
          <a:lstStyle/>
          <a:p>
            <a:pPr lvl="0" algn="just">
              <a:spcAft>
                <a:spcPts val="0"/>
              </a:spcAft>
            </a:pPr>
            <a:endParaRPr lang="ru-RU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794858" y="3275681"/>
            <a:ext cx="6096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ru-RU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IBM Plex Sans" panose="020B0503050203000203" pitchFamily="34" charset="0"/>
              </a:rPr>
              <a:t>Г) Прокрутите вниз, найдите результат: 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IBM Plex Sans" panose="020B0503050203000203" pitchFamily="34" charset="0"/>
              </a:rPr>
              <a:t>person</a:t>
            </a:r>
            <a:br>
              <a:rPr lang="ru-RU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IBM Plex Sans" panose="020B0503050203000203" pitchFamily="34" charset="0"/>
              </a:rPr>
            </a:br>
            <a:r>
              <a:rPr lang="ru-RU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IBM Plex Sans" panose="020B0503050203000203" pitchFamily="34" charset="0"/>
              </a:rPr>
              <a:t>Также распакуйте его, нажав на стрелку слева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5974084" y="1477783"/>
            <a:ext cx="504824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IBM Plex Sans" panose="020B0503050203000203" pitchFamily="34" charset="0"/>
              </a:rPr>
              <a:t>Д) В открывшемся окне найдите результат: 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IBM Plex Sans" panose="020B0503050203000203" pitchFamily="34" charset="0"/>
              </a:rPr>
              <a:t>groups</a:t>
            </a:r>
            <a:br>
              <a:rPr lang="ru-RU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IBM Plex Sans" panose="020B0503050203000203" pitchFamily="34" charset="0"/>
              </a:rPr>
            </a:br>
            <a:r>
              <a:rPr lang="ru-RU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IBM Plex Sans" panose="020B0503050203000203" pitchFamily="34" charset="0"/>
              </a:rPr>
              <a:t>Также распакуйте его, нажав на стрелку слева</a:t>
            </a:r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>
            <a:off x="4957237" y="3522051"/>
            <a:ext cx="0" cy="2578274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Прямоугольник 19"/>
          <p:cNvSpPr/>
          <p:nvPr/>
        </p:nvSpPr>
        <p:spPr>
          <a:xfrm>
            <a:off x="5223838" y="3761138"/>
            <a:ext cx="504824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IBM Plex Sans" panose="020B0503050203000203" pitchFamily="34" charset="0"/>
              </a:rPr>
              <a:t>Е) Если доступ есть, будет написано: Педагоги, доступ к УБ ЦОК</a:t>
            </a:r>
          </a:p>
        </p:txBody>
      </p:sp>
      <p:pic>
        <p:nvPicPr>
          <p:cNvPr id="17" name="Рисунок 16"/>
          <p:cNvPicPr/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94858" y="3854061"/>
            <a:ext cx="3823441" cy="2523114"/>
          </a:xfrm>
          <a:prstGeom prst="roundRect">
            <a:avLst>
              <a:gd name="adj" fmla="val 8242"/>
            </a:avLst>
          </a:prstGeom>
          <a:solidFill>
            <a:srgbClr val="FFFFFF">
              <a:shade val="85000"/>
            </a:srgbClr>
          </a:solidFill>
          <a:ln>
            <a:solidFill>
              <a:srgbClr val="84A7D4"/>
            </a:solidFill>
          </a:ln>
          <a:effectLst>
            <a:outerShdw blurRad="190500" dir="5400000" algn="ctr" rotWithShape="0">
              <a:schemeClr val="tx2">
                <a:lumMod val="90000"/>
              </a:scheme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2" name="Рисунок 21"/>
          <p:cNvPicPr/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052342" y="2001003"/>
            <a:ext cx="4969986" cy="1462641"/>
          </a:xfrm>
          <a:prstGeom prst="roundRect">
            <a:avLst>
              <a:gd name="adj" fmla="val 8242"/>
            </a:avLst>
          </a:prstGeom>
          <a:solidFill>
            <a:srgbClr val="FFFFFF">
              <a:shade val="85000"/>
            </a:srgbClr>
          </a:solidFill>
          <a:ln>
            <a:solidFill>
              <a:srgbClr val="84A7D4"/>
            </a:solidFill>
          </a:ln>
          <a:effectLst>
            <a:outerShdw blurRad="190500" dir="5400000" algn="ctr" rotWithShape="0">
              <a:schemeClr val="tx2">
                <a:lumMod val="90000"/>
              </a:scheme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3" name="Прямоугольник: скругленные углы 14"/>
          <p:cNvSpPr/>
          <p:nvPr/>
        </p:nvSpPr>
        <p:spPr>
          <a:xfrm>
            <a:off x="1951355" y="5536489"/>
            <a:ext cx="2544445" cy="165100"/>
          </a:xfrm>
          <a:prstGeom prst="round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ru-RU"/>
          </a:p>
        </p:txBody>
      </p:sp>
      <p:sp>
        <p:nvSpPr>
          <p:cNvPr id="24" name="Прямоугольник: скругленные углы 14"/>
          <p:cNvSpPr/>
          <p:nvPr/>
        </p:nvSpPr>
        <p:spPr>
          <a:xfrm>
            <a:off x="6495089" y="2987040"/>
            <a:ext cx="1490671" cy="172515"/>
          </a:xfrm>
          <a:prstGeom prst="round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ru-RU"/>
          </a:p>
        </p:txBody>
      </p:sp>
      <p:pic>
        <p:nvPicPr>
          <p:cNvPr id="25" name="Рисунок 24"/>
          <p:cNvPicPr/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49" t="1248"/>
          <a:stretch/>
        </p:blipFill>
        <p:spPr bwMode="auto">
          <a:xfrm>
            <a:off x="5292418" y="4152935"/>
            <a:ext cx="6483846" cy="1812899"/>
          </a:xfrm>
          <a:prstGeom prst="roundRect">
            <a:avLst>
              <a:gd name="adj" fmla="val 8242"/>
            </a:avLst>
          </a:prstGeom>
          <a:solidFill>
            <a:srgbClr val="FFFFFF">
              <a:shade val="85000"/>
            </a:srgbClr>
          </a:solidFill>
          <a:ln>
            <a:solidFill>
              <a:srgbClr val="84A7D4"/>
            </a:solidFill>
          </a:ln>
          <a:effectLst>
            <a:outerShdw blurRad="190500" dir="5400000" algn="ctr" rotWithShape="0">
              <a:schemeClr val="tx2">
                <a:lumMod val="90000"/>
              </a:scheme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6" name="Прямоугольник: скругленные углы 14"/>
          <p:cNvSpPr/>
          <p:nvPr/>
        </p:nvSpPr>
        <p:spPr>
          <a:xfrm>
            <a:off x="5679749" y="5029360"/>
            <a:ext cx="5948371" cy="336184"/>
          </a:xfrm>
          <a:prstGeom prst="round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ru-RU"/>
          </a:p>
        </p:txBody>
      </p:sp>
      <p:sp>
        <p:nvSpPr>
          <p:cNvPr id="16" name="TextBox 15"/>
          <p:cNvSpPr txBox="1"/>
          <p:nvPr/>
        </p:nvSpPr>
        <p:spPr>
          <a:xfrm>
            <a:off x="1005276" y="1646777"/>
            <a:ext cx="471706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spcAft>
                <a:spcPts val="0"/>
              </a:spcAft>
            </a:pPr>
            <a:r>
              <a:rPr lang="ru-RU" dirty="0">
                <a:latin typeface="Verdana" panose="020B0604030504040204" pitchFamily="34" charset="0"/>
                <a:ea typeface="Verdana" panose="020B0604030504040204" pitchFamily="34" charset="0"/>
              </a:rPr>
              <a:t>Можно проверить через консоль на Госуслугах правильные права сотрудника. </a:t>
            </a:r>
          </a:p>
          <a:p>
            <a:pPr lvl="0" algn="just">
              <a:spcAft>
                <a:spcPts val="0"/>
              </a:spcAft>
            </a:pPr>
            <a:r>
              <a:rPr lang="ru-RU" dirty="0">
                <a:latin typeface="Verdana" panose="020B0604030504040204" pitchFamily="34" charset="0"/>
                <a:ea typeface="Verdana" panose="020B0604030504040204" pitchFamily="34" charset="0"/>
              </a:rPr>
              <a:t>После чего несколько раз обновить страницу.</a:t>
            </a:r>
          </a:p>
        </p:txBody>
      </p:sp>
    </p:spTree>
    <p:extLst>
      <p:ext uri="{BB962C8B-B14F-4D97-AF65-F5344CB8AC3E}">
        <p14:creationId xmlns:p14="http://schemas.microsoft.com/office/powerpoint/2010/main" val="87283994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2F1E6A-E81E-0556-361D-0FC793CA64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6BECF3C2-020B-403B-D0FE-C553D81549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1640" y="377865"/>
            <a:ext cx="10623784" cy="691630"/>
          </a:xfrm>
        </p:spPr>
        <p:txBody>
          <a:bodyPr>
            <a:normAutofit fontScale="90000"/>
          </a:bodyPr>
          <a:lstStyle/>
          <a:p>
            <a:r>
              <a:rPr lang="ru-RU" dirty="0">
                <a:ea typeface="Verdana" panose="020B0604030504040204" pitchFamily="34" charset="0"/>
              </a:rPr>
              <a:t>Администратор школы может посмотреть всё </a:t>
            </a:r>
            <a:br>
              <a:rPr lang="ru-RU" dirty="0">
                <a:ea typeface="Verdana" panose="020B0604030504040204" pitchFamily="34" charset="0"/>
              </a:rPr>
            </a:br>
            <a:r>
              <a:rPr lang="ru-RU" dirty="0">
                <a:ea typeface="Verdana" panose="020B0604030504040204" pitchFamily="34" charset="0"/>
              </a:rPr>
              <a:t>то же самое у себя на Госуслугах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D68CA5AD-7BEE-41D5-9554-6B9078A47E5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5896" y="1218261"/>
            <a:ext cx="6289953" cy="2206398"/>
          </a:xfrm>
          <a:prstGeom prst="roundRect">
            <a:avLst>
              <a:gd name="adj" fmla="val 3849"/>
            </a:avLst>
          </a:prstGeom>
          <a:solidFill>
            <a:srgbClr val="FFFFFF">
              <a:shade val="85000"/>
            </a:srgbClr>
          </a:solidFill>
          <a:ln>
            <a:solidFill>
              <a:srgbClr val="84A7D4"/>
            </a:solidFill>
          </a:ln>
          <a:effectLst>
            <a:outerShdw blurRad="317500" dist="50800" dir="5400000" algn="ctr" rotWithShape="0">
              <a:schemeClr val="tx2">
                <a:lumMod val="90000"/>
              </a:schemeClr>
            </a:outerShdw>
          </a:effec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6CD3885-F986-4B4D-8619-55430783065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290" b="2369"/>
          <a:stretch/>
        </p:blipFill>
        <p:spPr>
          <a:xfrm>
            <a:off x="1206332" y="3288146"/>
            <a:ext cx="6289953" cy="3500582"/>
          </a:xfrm>
          <a:prstGeom prst="roundRect">
            <a:avLst>
              <a:gd name="adj" fmla="val 3849"/>
            </a:avLst>
          </a:prstGeom>
          <a:solidFill>
            <a:srgbClr val="FFFFFF">
              <a:shade val="85000"/>
            </a:srgbClr>
          </a:solidFill>
          <a:ln>
            <a:solidFill>
              <a:srgbClr val="84A7D4"/>
            </a:solidFill>
          </a:ln>
          <a:effectLst>
            <a:outerShdw blurRad="317500" dist="50800" dir="5400000" algn="ctr" rotWithShape="0">
              <a:schemeClr val="tx2">
                <a:lumMod val="90000"/>
              </a:schemeClr>
            </a:outerShdw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915A246-B305-46B5-B33B-619591A3751E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25022" y="1218261"/>
            <a:ext cx="2488063" cy="5352473"/>
          </a:xfrm>
          <a:prstGeom prst="roundRect">
            <a:avLst>
              <a:gd name="adj" fmla="val 3849"/>
            </a:avLst>
          </a:prstGeom>
          <a:solidFill>
            <a:srgbClr val="FFFFFF">
              <a:shade val="85000"/>
            </a:srgbClr>
          </a:solidFill>
          <a:ln>
            <a:solidFill>
              <a:srgbClr val="84A7D4"/>
            </a:solidFill>
          </a:ln>
          <a:effectLst>
            <a:outerShdw blurRad="317500" dist="50800" dir="5400000" algn="ctr" rotWithShape="0">
              <a:schemeClr val="tx2">
                <a:lumMod val="90000"/>
              </a:schemeClr>
            </a:outerShdw>
          </a:effectLst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ACC39809-5C95-4D76-BA5E-9C7F972CD3DF}"/>
              </a:ext>
            </a:extLst>
          </p:cNvPr>
          <p:cNvSpPr/>
          <p:nvPr/>
        </p:nvSpPr>
        <p:spPr>
          <a:xfrm>
            <a:off x="8737601" y="2410691"/>
            <a:ext cx="1099127" cy="175491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74CDE815-FFB1-4398-8352-2CDB9ED0447E}"/>
              </a:ext>
            </a:extLst>
          </p:cNvPr>
          <p:cNvSpPr/>
          <p:nvPr/>
        </p:nvSpPr>
        <p:spPr>
          <a:xfrm>
            <a:off x="1491672" y="3477597"/>
            <a:ext cx="2295237" cy="272367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Прямоугольник 25">
            <a:extLst>
              <a:ext uri="{FF2B5EF4-FFF2-40B4-BE49-F238E27FC236}">
                <a16:creationId xmlns:a16="http://schemas.microsoft.com/office/drawing/2014/main" id="{236A2EED-3E13-4C64-BCF0-2BBFC8832DCF}"/>
              </a:ext>
            </a:extLst>
          </p:cNvPr>
          <p:cNvSpPr/>
          <p:nvPr/>
        </p:nvSpPr>
        <p:spPr>
          <a:xfrm>
            <a:off x="1491672" y="4221124"/>
            <a:ext cx="2295237" cy="272367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397934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2F1E6A-E81E-0556-361D-0FC793CA64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166D714E-490E-4A5D-A31E-83C857423973}"/>
              </a:ext>
            </a:extLst>
          </p:cNvPr>
          <p:cNvSpPr/>
          <p:nvPr/>
        </p:nvSpPr>
        <p:spPr>
          <a:xfrm>
            <a:off x="561640" y="1105019"/>
            <a:ext cx="8794796" cy="5113022"/>
          </a:xfrm>
          <a:prstGeom prst="roundRect">
            <a:avLst>
              <a:gd name="adj" fmla="val 4748"/>
            </a:avLst>
          </a:prstGeom>
          <a:solidFill>
            <a:schemeClr val="bg1"/>
          </a:solidFill>
          <a:ln>
            <a:noFill/>
          </a:ln>
          <a:effectLst>
            <a:outerShdw blurRad="317500" algn="ctr" rotWithShape="0">
              <a:schemeClr val="tx2">
                <a:lumMod val="9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6BECF3C2-020B-403B-D0FE-C553D81549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1640" y="377865"/>
            <a:ext cx="10623784" cy="691630"/>
          </a:xfrm>
        </p:spPr>
        <p:txBody>
          <a:bodyPr>
            <a:normAutofit/>
          </a:bodyPr>
          <a:lstStyle/>
          <a:p>
            <a:r>
              <a:rPr lang="ru-RU" dirty="0">
                <a:ea typeface="Verdana" panose="020B0604030504040204" pitchFamily="34" charset="0"/>
              </a:rPr>
              <a:t>Если у учителя всё еще нет доступа к контенту</a:t>
            </a:r>
          </a:p>
        </p:txBody>
      </p:sp>
      <p:sp>
        <p:nvSpPr>
          <p:cNvPr id="19" name="Прямоугольник: скругленные углы 18">
            <a:extLst>
              <a:ext uri="{FF2B5EF4-FFF2-40B4-BE49-F238E27FC236}">
                <a16:creationId xmlns:a16="http://schemas.microsoft.com/office/drawing/2014/main" id="{8B834136-AC4A-405B-B7BB-43AA1FF38339}"/>
              </a:ext>
            </a:extLst>
          </p:cNvPr>
          <p:cNvSpPr/>
          <p:nvPr/>
        </p:nvSpPr>
        <p:spPr>
          <a:xfrm>
            <a:off x="951071" y="1246909"/>
            <a:ext cx="8017289" cy="3547818"/>
          </a:xfrm>
          <a:prstGeom prst="roundRect">
            <a:avLst>
              <a:gd name="adj" fmla="val 11213"/>
            </a:avLst>
          </a:prstGeom>
          <a:solidFill>
            <a:srgbClr val="E6E3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72000" rIns="72000" rtlCol="0" anchor="t" anchorCtr="0"/>
          <a:lstStyle/>
          <a:p>
            <a:pPr lvl="0" algn="just">
              <a:spcAft>
                <a:spcPts val="0"/>
              </a:spcAft>
            </a:pPr>
            <a:endParaRPr lang="ru-RU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24" name="Прямоугольник: скругленные углы 23">
            <a:extLst>
              <a:ext uri="{FF2B5EF4-FFF2-40B4-BE49-F238E27FC236}">
                <a16:creationId xmlns:a16="http://schemas.microsoft.com/office/drawing/2014/main" id="{09F47F5C-428F-4AAA-98D3-B694A80E2A17}"/>
              </a:ext>
            </a:extLst>
          </p:cNvPr>
          <p:cNvSpPr/>
          <p:nvPr/>
        </p:nvSpPr>
        <p:spPr>
          <a:xfrm>
            <a:off x="2115277" y="4966384"/>
            <a:ext cx="5698687" cy="1080000"/>
          </a:xfrm>
          <a:prstGeom prst="roundRect">
            <a:avLst>
              <a:gd name="adj" fmla="val 11213"/>
            </a:avLst>
          </a:prstGeom>
          <a:solidFill>
            <a:srgbClr val="EAFB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72000" rIns="72000" rtlCol="0" anchor="t" anchorCtr="0"/>
          <a:lstStyle/>
          <a:p>
            <a:pPr lvl="0" algn="just">
              <a:spcAft>
                <a:spcPts val="0"/>
              </a:spcAft>
            </a:pPr>
            <a:endParaRPr lang="ru-RU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126836" y="1269880"/>
            <a:ext cx="7656517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Aft>
                <a:spcPts val="0"/>
              </a:spcAft>
            </a:pPr>
            <a:r>
              <a:rPr lang="ru-RU" dirty="0">
                <a:latin typeface="Verdana" panose="020B0604030504040204" pitchFamily="34" charset="0"/>
                <a:ea typeface="Verdana" panose="020B0604030504040204" pitchFamily="34" charset="0"/>
              </a:rPr>
              <a:t>Убедиться, что в РГИС (региональном ЭЖД) </a:t>
            </a:r>
            <a:br>
              <a:rPr lang="ru-RU" dirty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ru-RU" dirty="0">
                <a:latin typeface="Verdana" panose="020B0604030504040204" pitchFamily="34" charset="0"/>
                <a:ea typeface="Verdana" panose="020B0604030504040204" pitchFamily="34" charset="0"/>
              </a:rPr>
              <a:t>корректно указаны:</a:t>
            </a:r>
          </a:p>
          <a:p>
            <a:pPr marL="285750" lvl="0" indent="-285750" algn="just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dirty="0">
                <a:latin typeface="Verdana" panose="020B0604030504040204" pitchFamily="34" charset="0"/>
                <a:ea typeface="Verdana" panose="020B0604030504040204" pitchFamily="34" charset="0"/>
              </a:rPr>
              <a:t>ваши ФИО, </a:t>
            </a:r>
          </a:p>
          <a:p>
            <a:pPr marL="285750" lvl="0" indent="-285750" algn="just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dirty="0">
                <a:latin typeface="Verdana" panose="020B0604030504040204" pitchFamily="34" charset="0"/>
                <a:ea typeface="Verdana" panose="020B0604030504040204" pitchFamily="34" charset="0"/>
              </a:rPr>
              <a:t>школа, </a:t>
            </a:r>
          </a:p>
          <a:p>
            <a:pPr marL="285750" lvl="0" indent="-285750" algn="just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dirty="0">
                <a:latin typeface="Verdana" panose="020B0604030504040204" pitchFamily="34" charset="0"/>
                <a:ea typeface="Verdana" panose="020B0604030504040204" pitchFamily="34" charset="0"/>
              </a:rPr>
              <a:t>название классов (указание литер), </a:t>
            </a:r>
          </a:p>
          <a:p>
            <a:pPr marL="285750" lvl="0" indent="-285750" algn="just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dirty="0">
                <a:latin typeface="Verdana" panose="020B0604030504040204" pitchFamily="34" charset="0"/>
                <a:ea typeface="Verdana" panose="020B0604030504040204" pitchFamily="34" charset="0"/>
              </a:rPr>
              <a:t>название предметов учителя,</a:t>
            </a:r>
          </a:p>
          <a:p>
            <a:pPr marL="285750" lvl="0" indent="-285750" algn="just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dirty="0">
                <a:latin typeface="Verdana" panose="020B0604030504040204" pitchFamily="34" charset="0"/>
                <a:ea typeface="Verdana" panose="020B0604030504040204" pitchFamily="34" charset="0"/>
              </a:rPr>
              <a:t>расписание у ваших классов хотя бы на 10 дней. </a:t>
            </a:r>
          </a:p>
          <a:p>
            <a:pPr lvl="0">
              <a:spcAft>
                <a:spcPts val="0"/>
              </a:spcAft>
            </a:pPr>
            <a:r>
              <a:rPr lang="ru-RU" dirty="0">
                <a:latin typeface="Verdana" panose="020B0604030504040204" pitchFamily="34" charset="0"/>
                <a:ea typeface="Verdana" panose="020B0604030504040204" pitchFamily="34" charset="0"/>
              </a:rPr>
              <a:t>Если нужны исправления, внести их в РГИС, подождать несколько часов (не больше суток), чтобы обновилось. </a:t>
            </a:r>
          </a:p>
          <a:p>
            <a:pPr lvl="0" algn="just">
              <a:spcAft>
                <a:spcPts val="0"/>
              </a:spcAft>
            </a:pPr>
            <a:endParaRPr lang="ru-RU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lvl="0" algn="just">
              <a:spcAft>
                <a:spcPts val="0"/>
              </a:spcAft>
            </a:pPr>
            <a:r>
              <a:rPr lang="ru-RU" i="1" dirty="0">
                <a:latin typeface="Verdana" panose="020B0604030504040204" pitchFamily="34" charset="0"/>
                <a:ea typeface="Verdana" panose="020B0604030504040204" pitchFamily="34" charset="0"/>
              </a:rPr>
              <a:t>Несколько раз обновить страницу, на которой написано, что нет доступа.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410691" y="5063546"/>
            <a:ext cx="55019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spcAft>
                <a:spcPts val="0"/>
              </a:spcAft>
            </a:pPr>
            <a:r>
              <a:rPr lang="ru-RU" dirty="0">
                <a:latin typeface="Verdana" panose="020B0604030504040204" pitchFamily="34" charset="0"/>
                <a:ea typeface="Verdana" panose="020B0604030504040204" pitchFamily="34" charset="0"/>
              </a:rPr>
              <a:t>Позвонить по телефону горячей помощи</a:t>
            </a:r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C1F99C90-D8E2-4943-982E-E96BEFF3F4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7932074" y="4931177"/>
            <a:ext cx="1238170" cy="1270289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2651873" y="5417127"/>
            <a:ext cx="429015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solidFill>
                  <a:schemeClr val="accent1"/>
                </a:solidFill>
                <a:latin typeface="Google Sans"/>
              </a:rPr>
              <a:t>8 800 100-70-10</a:t>
            </a:r>
            <a:endParaRPr lang="ru-RU" sz="3200" b="1" dirty="0">
              <a:solidFill>
                <a:schemeClr val="accent1"/>
              </a:solidFill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796C9B95-0F64-4F86-8257-E0C1FCEE06F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51850" y="1105019"/>
            <a:ext cx="2300860" cy="5113023"/>
          </a:xfrm>
          <a:prstGeom prst="roundRect">
            <a:avLst>
              <a:gd name="adj" fmla="val 3849"/>
            </a:avLst>
          </a:prstGeom>
          <a:solidFill>
            <a:srgbClr val="FFFFFF">
              <a:shade val="85000"/>
            </a:srgbClr>
          </a:solidFill>
          <a:ln>
            <a:solidFill>
              <a:srgbClr val="84A7D4"/>
            </a:solidFill>
          </a:ln>
          <a:effectLst>
            <a:outerShdw blurRad="317500" dist="50800" dir="5400000" algn="ctr" rotWithShape="0">
              <a:schemeClr val="tx2">
                <a:lumMod val="90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80310049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520CEFD-FABD-CA91-BB8B-B2442220E2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0257" y="368768"/>
            <a:ext cx="10515600" cy="609565"/>
          </a:xfrm>
        </p:spPr>
        <p:txBody>
          <a:bodyPr>
            <a:noAutofit/>
          </a:bodyPr>
          <a:lstStyle/>
          <a:p>
            <a:r>
              <a:rPr lang="ru-RU" dirty="0">
                <a:ea typeface="Verdana" panose="020B0604030504040204" pitchFamily="34" charset="0"/>
              </a:rPr>
              <a:t>Поиск контента в каталоге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BAEE8B6C-760E-4217-A3F8-43715AEC690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0050" y="1638469"/>
            <a:ext cx="5853023" cy="4676270"/>
          </a:xfrm>
          <a:prstGeom prst="roundRect">
            <a:avLst>
              <a:gd name="adj" fmla="val 3849"/>
            </a:avLst>
          </a:prstGeom>
          <a:solidFill>
            <a:srgbClr val="FFFFFF">
              <a:shade val="85000"/>
            </a:srgbClr>
          </a:solidFill>
          <a:ln>
            <a:solidFill>
              <a:srgbClr val="84A7D4"/>
            </a:solidFill>
          </a:ln>
          <a:effectLst>
            <a:outerShdw blurRad="317500" dist="50800" dir="5400000" algn="ctr" rotWithShape="0">
              <a:schemeClr val="tx2">
                <a:lumMod val="90000"/>
              </a:schemeClr>
            </a:outerShdw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04AACF9-F9BA-49E1-971D-5A31AA06E87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983" t="5028" r="2458" b="3001"/>
          <a:stretch/>
        </p:blipFill>
        <p:spPr>
          <a:xfrm>
            <a:off x="6944658" y="2791386"/>
            <a:ext cx="4652086" cy="3503494"/>
          </a:xfrm>
          <a:prstGeom prst="roundRect">
            <a:avLst>
              <a:gd name="adj" fmla="val 3849"/>
            </a:avLst>
          </a:prstGeom>
          <a:solidFill>
            <a:srgbClr val="FFFFFF">
              <a:shade val="85000"/>
            </a:srgbClr>
          </a:solidFill>
          <a:ln>
            <a:solidFill>
              <a:srgbClr val="84A7D4"/>
            </a:solidFill>
          </a:ln>
          <a:effectLst>
            <a:outerShdw blurRad="317500" dist="50800" dir="5400000" algn="ctr" rotWithShape="0">
              <a:schemeClr val="tx2">
                <a:lumMod val="90000"/>
              </a:schemeClr>
            </a:outerShdw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94F34B9-2BFC-4762-B2DA-46AD9200200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07848" y="1638469"/>
            <a:ext cx="4688896" cy="814499"/>
          </a:xfrm>
          <a:prstGeom prst="roundRect">
            <a:avLst>
              <a:gd name="adj" fmla="val 14415"/>
            </a:avLst>
          </a:prstGeom>
          <a:solidFill>
            <a:srgbClr val="FFFFFF">
              <a:shade val="85000"/>
            </a:srgbClr>
          </a:solidFill>
          <a:ln>
            <a:solidFill>
              <a:srgbClr val="84A7D4"/>
            </a:solidFill>
          </a:ln>
          <a:effectLst>
            <a:outerShdw blurRad="317500" dist="50800" dir="5400000" algn="ctr" rotWithShape="0">
              <a:schemeClr val="tx2">
                <a:lumMod val="90000"/>
              </a:schemeClr>
            </a:outerShdw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ED24135-B6F7-4F0F-9C00-DAC514600EDA}"/>
              </a:ext>
            </a:extLst>
          </p:cNvPr>
          <p:cNvSpPr txBox="1"/>
          <p:nvPr/>
        </p:nvSpPr>
        <p:spPr>
          <a:xfrm flipH="1">
            <a:off x="468415" y="991018"/>
            <a:ext cx="115906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Контент ищется с помощью общего и расширенного </a:t>
            </a:r>
            <a:r>
              <a:rPr lang="ru-RU" dirty="0">
                <a:solidFill>
                  <a:srgbClr val="2362ED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фильтров</a:t>
            </a:r>
            <a:r>
              <a:rPr lang="ru-RU" dirty="0"/>
              <a:t>, а также тэгами </a:t>
            </a:r>
          </a:p>
        </p:txBody>
      </p:sp>
    </p:spTree>
    <p:extLst>
      <p:ext uri="{BB962C8B-B14F-4D97-AF65-F5344CB8AC3E}">
        <p14:creationId xmlns:p14="http://schemas.microsoft.com/office/powerpoint/2010/main" val="195336852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520CEFD-FABD-CA91-BB8B-B2442220E2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0257" y="368768"/>
            <a:ext cx="10515600" cy="609565"/>
          </a:xfrm>
        </p:spPr>
        <p:txBody>
          <a:bodyPr>
            <a:noAutofit/>
          </a:bodyPr>
          <a:lstStyle/>
          <a:p>
            <a:r>
              <a:rPr lang="ru-RU" dirty="0">
                <a:ea typeface="Verdana" panose="020B0604030504040204" pitchFamily="34" charset="0"/>
              </a:rPr>
              <a:t>Карточка цифрового урока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ED24135-B6F7-4F0F-9C00-DAC514600EDA}"/>
              </a:ext>
            </a:extLst>
          </p:cNvPr>
          <p:cNvSpPr txBox="1"/>
          <p:nvPr/>
        </p:nvSpPr>
        <p:spPr>
          <a:xfrm flipH="1">
            <a:off x="468415" y="991022"/>
            <a:ext cx="115906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Каждый урок снабжен рядом сведений, которые доступны на карточке урока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07CBE83-8966-4085-8B6D-A22F27FAE02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7375" y="1538344"/>
            <a:ext cx="7379575" cy="5040000"/>
          </a:xfrm>
          <a:prstGeom prst="roundRect">
            <a:avLst>
              <a:gd name="adj" fmla="val 3500"/>
            </a:avLst>
          </a:prstGeom>
          <a:solidFill>
            <a:srgbClr val="FFFFFF">
              <a:shade val="85000"/>
            </a:srgbClr>
          </a:solidFill>
          <a:ln>
            <a:solidFill>
              <a:srgbClr val="84A7D4"/>
            </a:solidFill>
          </a:ln>
          <a:effectLst/>
        </p:spPr>
      </p:pic>
      <p:sp>
        <p:nvSpPr>
          <p:cNvPr id="9" name="Прямоугольник: скругленные углы 10">
            <a:extLst>
              <a:ext uri="{FF2B5EF4-FFF2-40B4-BE49-F238E27FC236}">
                <a16:creationId xmlns:a16="http://schemas.microsoft.com/office/drawing/2014/main" id="{DD6DA61A-8EA2-4974-B007-E4A814703F03}"/>
              </a:ext>
            </a:extLst>
          </p:cNvPr>
          <p:cNvSpPr/>
          <p:nvPr/>
        </p:nvSpPr>
        <p:spPr>
          <a:xfrm>
            <a:off x="8294146" y="1538344"/>
            <a:ext cx="3636085" cy="5076000"/>
          </a:xfrm>
          <a:prstGeom prst="roundRect">
            <a:avLst>
              <a:gd name="adj" fmla="val 4388"/>
            </a:avLst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t" anchorCtr="0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spcBef>
                <a:spcPts val="800"/>
              </a:spcBef>
              <a:buClr>
                <a:srgbClr val="2A86FF"/>
              </a:buClr>
              <a:buFont typeface="Verdana" panose="020B0604030504040204" pitchFamily="34" charset="0"/>
              <a:buChar char="●"/>
            </a:pPr>
            <a:r>
              <a:rPr lang="ru-RU" dirty="0">
                <a:solidFill>
                  <a:schemeClr val="tx1"/>
                </a:solidFill>
              </a:rPr>
              <a:t>По кнопке           </a:t>
            </a:r>
            <a:r>
              <a:rPr lang="ru-RU" sz="1600" b="1" dirty="0">
                <a:solidFill>
                  <a:srgbClr val="2A87FF"/>
                </a:solidFill>
                <a:cs typeface="Times New Roman" panose="02020603050405020304" pitchFamily="18" charset="0"/>
              </a:rPr>
              <a:t>«Подробнее о контенте» </a:t>
            </a:r>
            <a:r>
              <a:rPr lang="ru-RU" dirty="0">
                <a:solidFill>
                  <a:schemeClr val="tx1"/>
                </a:solidFill>
              </a:rPr>
              <a:t>можно посмотреть содержание урока          в демонстрационном режиме (без записи        в журнал) – это доступно только учителям</a:t>
            </a:r>
          </a:p>
          <a:p>
            <a:pPr marL="342900" indent="-342900">
              <a:spcBef>
                <a:spcPts val="800"/>
              </a:spcBef>
              <a:buClr>
                <a:srgbClr val="2A86FF"/>
              </a:buClr>
              <a:buFont typeface="Verdana" panose="020B0604030504040204" pitchFamily="34" charset="0"/>
              <a:buChar char="●"/>
            </a:pPr>
            <a:endParaRPr lang="ru-RU" dirty="0">
              <a:solidFill>
                <a:schemeClr val="tx1"/>
              </a:solidFill>
            </a:endParaRPr>
          </a:p>
          <a:p>
            <a:pPr marL="342900" indent="-342900">
              <a:spcBef>
                <a:spcPts val="800"/>
              </a:spcBef>
              <a:buClr>
                <a:srgbClr val="2A86FF"/>
              </a:buClr>
              <a:buFont typeface="Verdana" panose="020B0604030504040204" pitchFamily="34" charset="0"/>
              <a:buChar char="●"/>
            </a:pPr>
            <a:r>
              <a:rPr lang="ru-RU" dirty="0">
                <a:solidFill>
                  <a:schemeClr val="tx1"/>
                </a:solidFill>
              </a:rPr>
              <a:t>Кнопка            </a:t>
            </a:r>
            <a:r>
              <a:rPr lang="ru-RU" sz="1600" b="1" dirty="0">
                <a:solidFill>
                  <a:srgbClr val="2A87FF"/>
                </a:solidFill>
                <a:cs typeface="Times New Roman" panose="02020603050405020304" pitchFamily="18" charset="0"/>
              </a:rPr>
              <a:t>«Добавить в корзину»</a:t>
            </a:r>
            <a:r>
              <a:rPr lang="ru-RU" sz="1600" b="1" dirty="0">
                <a:solidFill>
                  <a:schemeClr val="tx1"/>
                </a:solidFill>
                <a:cs typeface="Times New Roman" panose="02020603050405020304" pitchFamily="18" charset="0"/>
              </a:rPr>
              <a:t> </a:t>
            </a:r>
            <a:r>
              <a:rPr lang="ru-RU" dirty="0">
                <a:solidFill>
                  <a:schemeClr val="tx1"/>
                </a:solidFill>
              </a:rPr>
              <a:t>собирает контент для последующего заказа. Далее этот урок может быть назначен детям </a:t>
            </a:r>
          </a:p>
        </p:txBody>
      </p:sp>
    </p:spTree>
    <p:extLst>
      <p:ext uri="{BB962C8B-B14F-4D97-AF65-F5344CB8AC3E}">
        <p14:creationId xmlns:p14="http://schemas.microsoft.com/office/powerpoint/2010/main" val="413359866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520CEFD-FABD-CA91-BB8B-B2442220E2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9297" y="370912"/>
            <a:ext cx="10515600" cy="609565"/>
          </a:xfrm>
        </p:spPr>
        <p:txBody>
          <a:bodyPr>
            <a:noAutofit/>
          </a:bodyPr>
          <a:lstStyle/>
          <a:p>
            <a:r>
              <a:rPr lang="ru-RU" dirty="0">
                <a:ea typeface="Verdana" panose="020B0604030504040204" pitchFamily="34" charset="0"/>
              </a:rPr>
              <a:t>Оформление заказа на урок «Облака знаний»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41425EEA-2827-445F-8778-43DA5E610EE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95353" y="1104620"/>
            <a:ext cx="4421923" cy="4410744"/>
          </a:xfrm>
          <a:prstGeom prst="roundRect">
            <a:avLst>
              <a:gd name="adj" fmla="val 4927"/>
            </a:avLst>
          </a:prstGeom>
          <a:solidFill>
            <a:srgbClr val="FFFFFF">
              <a:shade val="85000"/>
            </a:srgbClr>
          </a:solidFill>
          <a:ln>
            <a:solidFill>
              <a:srgbClr val="84A7D4"/>
            </a:solidFill>
          </a:ln>
          <a:effectLst>
            <a:outerShdw blurRad="254000" dist="50800" dir="5400000" algn="ctr" rotWithShape="0">
              <a:schemeClr val="tx2">
                <a:lumMod val="90000"/>
              </a:schemeClr>
            </a:outerShdw>
          </a:effectLst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1309091A-1AB2-4210-9F9C-5827B8F79EC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26192" y="2111414"/>
            <a:ext cx="2909142" cy="3403950"/>
          </a:xfrm>
          <a:prstGeom prst="roundRect">
            <a:avLst>
              <a:gd name="adj" fmla="val 5569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317500" dist="50800" dir="5400000" algn="ctr" rotWithShape="0">
              <a:schemeClr val="tx2">
                <a:lumMod val="90000"/>
              </a:schemeClr>
            </a:outerShdw>
          </a:effectLst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5DCEBF65-5EA8-4BD1-9959-1FEA6BF7E7C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17711713">
            <a:off x="7136181" y="5116529"/>
            <a:ext cx="1238520" cy="977055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9D91A7DE-45BF-4DF5-9ADE-58FECA0DF7B4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70457" y="4062064"/>
            <a:ext cx="3276000" cy="2277925"/>
          </a:xfrm>
          <a:prstGeom prst="roundRect">
            <a:avLst>
              <a:gd name="adj" fmla="val 3545"/>
            </a:avLst>
          </a:prstGeom>
          <a:solidFill>
            <a:srgbClr val="FFFFFF">
              <a:shade val="85000"/>
            </a:srgbClr>
          </a:solidFill>
          <a:ln>
            <a:solidFill>
              <a:srgbClr val="84A7D4"/>
            </a:solidFill>
          </a:ln>
          <a:effectLst>
            <a:outerShdw blurRad="254000" dist="50800" dir="5400000" algn="ctr" rotWithShape="0">
              <a:schemeClr val="tx2">
                <a:lumMod val="90000"/>
              </a:schemeClr>
            </a:outerShdw>
          </a:effectLst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FDBFF20D-5B90-4D5D-AF15-0609D455035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2827811">
            <a:off x="4097705" y="3529288"/>
            <a:ext cx="1238520" cy="977055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E4FBCE99-407E-422D-838F-B3A79640FAC8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01504" y="1097127"/>
            <a:ext cx="3276000" cy="2571116"/>
          </a:xfrm>
          <a:prstGeom prst="roundRect">
            <a:avLst>
              <a:gd name="adj" fmla="val 5039"/>
            </a:avLst>
          </a:prstGeom>
          <a:solidFill>
            <a:srgbClr val="FFFFFF">
              <a:shade val="85000"/>
            </a:srgbClr>
          </a:solidFill>
          <a:ln>
            <a:solidFill>
              <a:srgbClr val="84A7D4"/>
            </a:solidFill>
          </a:ln>
          <a:effectLst>
            <a:outerShdw blurRad="254000" dist="50800" dir="5400000" algn="ctr" rotWithShape="0">
              <a:schemeClr val="tx2">
                <a:lumMod val="90000"/>
              </a:schemeClr>
            </a:outerShdw>
          </a:effectLst>
        </p:spPr>
      </p:pic>
      <p:sp>
        <p:nvSpPr>
          <p:cNvPr id="3" name="Прямоугольник: скругленные углы 2">
            <a:extLst>
              <a:ext uri="{FF2B5EF4-FFF2-40B4-BE49-F238E27FC236}">
                <a16:creationId xmlns:a16="http://schemas.microsoft.com/office/drawing/2014/main" id="{9D59B2AA-F724-41AE-A2CF-3FEB8ED3865A}"/>
              </a:ext>
            </a:extLst>
          </p:cNvPr>
          <p:cNvSpPr/>
          <p:nvPr/>
        </p:nvSpPr>
        <p:spPr>
          <a:xfrm>
            <a:off x="587375" y="1089498"/>
            <a:ext cx="3188022" cy="5243208"/>
          </a:xfrm>
          <a:prstGeom prst="roundRect">
            <a:avLst>
              <a:gd name="adj" fmla="val 5682"/>
            </a:avLst>
          </a:prstGeom>
          <a:solidFill>
            <a:schemeClr val="bg1"/>
          </a:solidFill>
          <a:ln w="285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44000" rIns="72000" bIns="0" rtlCol="0" anchor="t" anchorCtr="0"/>
          <a:lstStyle/>
          <a:p>
            <a:pPr marL="285750" indent="-285750">
              <a:buClr>
                <a:schemeClr val="accent1"/>
              </a:buClr>
              <a:buFont typeface="Verdana" panose="020B0604030504040204" pitchFamily="34" charset="0"/>
              <a:buChar char="●"/>
            </a:pPr>
            <a:r>
              <a:rPr lang="ru-RU" dirty="0">
                <a:solidFill>
                  <a:schemeClr val="tx1"/>
                </a:solidFill>
              </a:rPr>
              <a:t>Можно оформить заказ на помещенный в корзину урок на класс или ребенка</a:t>
            </a:r>
          </a:p>
          <a:p>
            <a:pPr marL="285750" indent="-285750">
              <a:buClr>
                <a:schemeClr val="accent1"/>
              </a:buClr>
              <a:buFont typeface="Verdana" panose="020B0604030504040204" pitchFamily="34" charset="0"/>
              <a:buChar char="●"/>
            </a:pPr>
            <a:endParaRPr lang="ru-RU" dirty="0">
              <a:solidFill>
                <a:schemeClr val="tx1"/>
              </a:solidFill>
            </a:endParaRPr>
          </a:p>
          <a:p>
            <a:pPr marL="285750" indent="-285750">
              <a:buClr>
                <a:schemeClr val="accent1"/>
              </a:buClr>
              <a:buFont typeface="Verdana" panose="020B0604030504040204" pitchFamily="34" charset="0"/>
              <a:buChar char="●"/>
            </a:pPr>
            <a:r>
              <a:rPr lang="ru-RU" dirty="0">
                <a:solidFill>
                  <a:schemeClr val="tx1"/>
                </a:solidFill>
              </a:rPr>
              <a:t>Можно </a:t>
            </a:r>
            <a:r>
              <a:rPr lang="ru-RU" sz="1600" b="1" dirty="0">
                <a:solidFill>
                  <a:srgbClr val="2A87FF"/>
                </a:solidFill>
                <a:cs typeface="Times New Roman" panose="02020603050405020304" pitchFamily="18" charset="0"/>
              </a:rPr>
              <a:t>«Оформить заказ»</a:t>
            </a:r>
            <a:r>
              <a:rPr lang="ru-RU" dirty="0">
                <a:solidFill>
                  <a:schemeClr val="tx1"/>
                </a:solidFill>
              </a:rPr>
              <a:t> как на 1 урок, так и на весь курс</a:t>
            </a:r>
          </a:p>
          <a:p>
            <a:pPr marL="285750" indent="-285750">
              <a:buClr>
                <a:schemeClr val="accent1"/>
              </a:buClr>
              <a:buFont typeface="Verdana" panose="020B0604030504040204" pitchFamily="34" charset="0"/>
              <a:buChar char="●"/>
            </a:pPr>
            <a:endParaRPr lang="ru-RU" dirty="0">
              <a:solidFill>
                <a:schemeClr val="tx1"/>
              </a:solidFill>
            </a:endParaRPr>
          </a:p>
          <a:p>
            <a:pPr marL="285750" indent="-285750">
              <a:buClr>
                <a:schemeClr val="accent1"/>
              </a:buClr>
              <a:buFont typeface="Verdana" panose="020B0604030504040204" pitchFamily="34" charset="0"/>
              <a:buChar char="●"/>
            </a:pPr>
            <a:r>
              <a:rPr lang="ru-RU" dirty="0">
                <a:solidFill>
                  <a:srgbClr val="2362ED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Лимиты</a:t>
            </a:r>
            <a:r>
              <a:rPr lang="ru-RU" dirty="0">
                <a:solidFill>
                  <a:schemeClr val="tx1"/>
                </a:solidFill>
              </a:rPr>
              <a:t> имеют рекомендательный характер</a:t>
            </a:r>
          </a:p>
          <a:p>
            <a:endParaRPr lang="ru-RU" dirty="0">
              <a:solidFill>
                <a:schemeClr val="tx1"/>
              </a:solidFill>
            </a:endParaRPr>
          </a:p>
          <a:p>
            <a:r>
              <a:rPr lang="ru-RU" dirty="0">
                <a:solidFill>
                  <a:schemeClr val="tx1"/>
                </a:solidFill>
              </a:rPr>
              <a:t>       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1F99C90-D8E2-4943-982E-E96BEFF3F47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54615" y="4913111"/>
            <a:ext cx="1270289" cy="1270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050972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C6AF804-3F30-C356-97F8-A50AFDFACA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9D9DF27-147E-D7DD-D90B-EE2F9A61C5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1640" y="374222"/>
            <a:ext cx="10623784" cy="691630"/>
          </a:xfrm>
        </p:spPr>
        <p:txBody>
          <a:bodyPr>
            <a:noAutofit/>
          </a:bodyPr>
          <a:lstStyle/>
          <a:p>
            <a:r>
              <a:rPr lang="ru-RU" dirty="0">
                <a:ea typeface="Verdana" panose="020B0604030504040204" pitchFamily="34" charset="0"/>
              </a:rPr>
              <a:t>Коротко: назначение домашнего задания</a:t>
            </a:r>
          </a:p>
        </p:txBody>
      </p:sp>
      <p:grpSp>
        <p:nvGrpSpPr>
          <p:cNvPr id="9" name="Группа 8">
            <a:extLst>
              <a:ext uri="{FF2B5EF4-FFF2-40B4-BE49-F238E27FC236}">
                <a16:creationId xmlns:a16="http://schemas.microsoft.com/office/drawing/2014/main" id="{2D57A886-6F04-4B96-8770-57D4B85EAF89}"/>
              </a:ext>
            </a:extLst>
          </p:cNvPr>
          <p:cNvGrpSpPr/>
          <p:nvPr/>
        </p:nvGrpSpPr>
        <p:grpSpPr>
          <a:xfrm>
            <a:off x="400693" y="1042381"/>
            <a:ext cx="11496782" cy="5378968"/>
            <a:chOff x="400693" y="1001285"/>
            <a:chExt cx="11496782" cy="5378968"/>
          </a:xfrm>
        </p:grpSpPr>
        <p:sp>
          <p:nvSpPr>
            <p:cNvPr id="8" name="Прямоугольник: скругленные углы 7">
              <a:extLst>
                <a:ext uri="{FF2B5EF4-FFF2-40B4-BE49-F238E27FC236}">
                  <a16:creationId xmlns:a16="http://schemas.microsoft.com/office/drawing/2014/main" id="{34B3EB19-CECA-4DE3-9B00-B89D0750A047}"/>
                </a:ext>
              </a:extLst>
            </p:cNvPr>
            <p:cNvSpPr/>
            <p:nvPr/>
          </p:nvSpPr>
          <p:spPr>
            <a:xfrm>
              <a:off x="400693" y="1017143"/>
              <a:ext cx="11496782" cy="5363110"/>
            </a:xfrm>
            <a:prstGeom prst="roundRect">
              <a:avLst>
                <a:gd name="adj" fmla="val 3823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pSp>
          <p:nvGrpSpPr>
            <p:cNvPr id="119" name="Группа 118">
              <a:extLst>
                <a:ext uri="{FF2B5EF4-FFF2-40B4-BE49-F238E27FC236}">
                  <a16:creationId xmlns:a16="http://schemas.microsoft.com/office/drawing/2014/main" id="{8108CCFC-33DE-4FCD-A676-8054EECBCC88}"/>
                </a:ext>
              </a:extLst>
            </p:cNvPr>
            <p:cNvGrpSpPr/>
            <p:nvPr/>
          </p:nvGrpSpPr>
          <p:grpSpPr>
            <a:xfrm>
              <a:off x="494908" y="1001285"/>
              <a:ext cx="11397595" cy="5183758"/>
              <a:chOff x="400050" y="2384066"/>
              <a:chExt cx="12954000" cy="5891629"/>
            </a:xfrm>
          </p:grpSpPr>
          <p:pic>
            <p:nvPicPr>
              <p:cNvPr id="120" name="object 68">
                <a:extLst>
                  <a:ext uri="{FF2B5EF4-FFF2-40B4-BE49-F238E27FC236}">
                    <a16:creationId xmlns:a16="http://schemas.microsoft.com/office/drawing/2014/main" id="{178CB73E-3F50-4DE4-9C7D-E2A72EC20A9C}"/>
                  </a:ext>
                </a:extLst>
              </p:cNvPr>
              <p:cNvPicPr/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0797071" y="2384066"/>
                <a:ext cx="2510147" cy="1982901"/>
              </a:xfrm>
              <a:prstGeom prst="rect">
                <a:avLst/>
              </a:prstGeom>
            </p:spPr>
          </p:pic>
          <p:grpSp>
            <p:nvGrpSpPr>
              <p:cNvPr id="121" name="object 69">
                <a:extLst>
                  <a:ext uri="{FF2B5EF4-FFF2-40B4-BE49-F238E27FC236}">
                    <a16:creationId xmlns:a16="http://schemas.microsoft.com/office/drawing/2014/main" id="{35F03662-7F15-4B57-AC2A-3C107B8C12EB}"/>
                  </a:ext>
                </a:extLst>
              </p:cNvPr>
              <p:cNvGrpSpPr/>
              <p:nvPr/>
            </p:nvGrpSpPr>
            <p:grpSpPr>
              <a:xfrm>
                <a:off x="567361" y="6074785"/>
                <a:ext cx="5811520" cy="2200910"/>
                <a:chOff x="567361" y="6074785"/>
                <a:chExt cx="5811520" cy="2200910"/>
              </a:xfrm>
            </p:grpSpPr>
            <p:pic>
              <p:nvPicPr>
                <p:cNvPr id="168" name="object 70">
                  <a:extLst>
                    <a:ext uri="{FF2B5EF4-FFF2-40B4-BE49-F238E27FC236}">
                      <a16:creationId xmlns:a16="http://schemas.microsoft.com/office/drawing/2014/main" id="{90D0C865-57F2-4966-A31F-A66C0E965FF5}"/>
                    </a:ext>
                  </a:extLst>
                </p:cNvPr>
                <p:cNvPicPr/>
                <p:nvPr/>
              </p:nvPicPr>
              <p:blipFill>
                <a:blip r:embed="rId4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67361" y="6074785"/>
                  <a:ext cx="5811162" cy="2200676"/>
                </a:xfrm>
                <a:prstGeom prst="rect">
                  <a:avLst/>
                </a:prstGeom>
              </p:spPr>
            </p:pic>
            <p:sp>
              <p:nvSpPr>
                <p:cNvPr id="169" name="object 71">
                  <a:extLst>
                    <a:ext uri="{FF2B5EF4-FFF2-40B4-BE49-F238E27FC236}">
                      <a16:creationId xmlns:a16="http://schemas.microsoft.com/office/drawing/2014/main" id="{22B775F1-CD35-4136-AD1C-44CEF66831BB}"/>
                    </a:ext>
                  </a:extLst>
                </p:cNvPr>
                <p:cNvSpPr/>
                <p:nvPr/>
              </p:nvSpPr>
              <p:spPr>
                <a:xfrm>
                  <a:off x="1381150" y="6836891"/>
                  <a:ext cx="636270" cy="4648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6269" h="464820">
                      <a:moveTo>
                        <a:pt x="557110" y="80035"/>
                      </a:moveTo>
                      <a:lnTo>
                        <a:pt x="557072" y="70192"/>
                      </a:lnTo>
                      <a:lnTo>
                        <a:pt x="325081" y="0"/>
                      </a:lnTo>
                      <a:lnTo>
                        <a:pt x="323583" y="12"/>
                      </a:lnTo>
                      <a:lnTo>
                        <a:pt x="322186" y="431"/>
                      </a:lnTo>
                      <a:lnTo>
                        <a:pt x="99301" y="68961"/>
                      </a:lnTo>
                      <a:lnTo>
                        <a:pt x="99212" y="78676"/>
                      </a:lnTo>
                      <a:lnTo>
                        <a:pt x="323989" y="151688"/>
                      </a:lnTo>
                      <a:lnTo>
                        <a:pt x="325539" y="151688"/>
                      </a:lnTo>
                      <a:lnTo>
                        <a:pt x="557110" y="80035"/>
                      </a:lnTo>
                      <a:close/>
                    </a:path>
                    <a:path w="636269" h="464820">
                      <a:moveTo>
                        <a:pt x="636130" y="375221"/>
                      </a:moveTo>
                      <a:lnTo>
                        <a:pt x="632637" y="349427"/>
                      </a:lnTo>
                      <a:lnTo>
                        <a:pt x="622820" y="324612"/>
                      </a:lnTo>
                      <a:lnTo>
                        <a:pt x="607631" y="303326"/>
                      </a:lnTo>
                      <a:lnTo>
                        <a:pt x="588060" y="288099"/>
                      </a:lnTo>
                      <a:lnTo>
                        <a:pt x="591159" y="278879"/>
                      </a:lnTo>
                      <a:lnTo>
                        <a:pt x="593445" y="269328"/>
                      </a:lnTo>
                      <a:lnTo>
                        <a:pt x="594842" y="259486"/>
                      </a:lnTo>
                      <a:lnTo>
                        <a:pt x="595312" y="249377"/>
                      </a:lnTo>
                      <a:lnTo>
                        <a:pt x="587286" y="205917"/>
                      </a:lnTo>
                      <a:lnTo>
                        <a:pt x="566242" y="175133"/>
                      </a:lnTo>
                      <a:lnTo>
                        <a:pt x="536727" y="155105"/>
                      </a:lnTo>
                      <a:lnTo>
                        <a:pt x="503301" y="143891"/>
                      </a:lnTo>
                      <a:lnTo>
                        <a:pt x="496735" y="142976"/>
                      </a:lnTo>
                      <a:lnTo>
                        <a:pt x="490131" y="143040"/>
                      </a:lnTo>
                      <a:lnTo>
                        <a:pt x="483565" y="143992"/>
                      </a:lnTo>
                      <a:lnTo>
                        <a:pt x="477139" y="145732"/>
                      </a:lnTo>
                      <a:lnTo>
                        <a:pt x="334708" y="192849"/>
                      </a:lnTo>
                      <a:lnTo>
                        <a:pt x="327469" y="195084"/>
                      </a:lnTo>
                      <a:lnTo>
                        <a:pt x="319684" y="195033"/>
                      </a:lnTo>
                      <a:lnTo>
                        <a:pt x="166357" y="144373"/>
                      </a:lnTo>
                      <a:lnTo>
                        <a:pt x="160553" y="142455"/>
                      </a:lnTo>
                      <a:lnTo>
                        <a:pt x="154470" y="141351"/>
                      </a:lnTo>
                      <a:lnTo>
                        <a:pt x="113207" y="150418"/>
                      </a:lnTo>
                      <a:lnTo>
                        <a:pt x="79971" y="170662"/>
                      </a:lnTo>
                      <a:lnTo>
                        <a:pt x="54051" y="203390"/>
                      </a:lnTo>
                      <a:lnTo>
                        <a:pt x="40817" y="249377"/>
                      </a:lnTo>
                      <a:lnTo>
                        <a:pt x="41287" y="259486"/>
                      </a:lnTo>
                      <a:lnTo>
                        <a:pt x="42684" y="269328"/>
                      </a:lnTo>
                      <a:lnTo>
                        <a:pt x="44958" y="278879"/>
                      </a:lnTo>
                      <a:lnTo>
                        <a:pt x="48069" y="288099"/>
                      </a:lnTo>
                      <a:lnTo>
                        <a:pt x="28486" y="303326"/>
                      </a:lnTo>
                      <a:lnTo>
                        <a:pt x="13309" y="324612"/>
                      </a:lnTo>
                      <a:lnTo>
                        <a:pt x="3492" y="349427"/>
                      </a:lnTo>
                      <a:lnTo>
                        <a:pt x="0" y="375221"/>
                      </a:lnTo>
                      <a:lnTo>
                        <a:pt x="7200" y="409981"/>
                      </a:lnTo>
                      <a:lnTo>
                        <a:pt x="26847" y="438391"/>
                      </a:lnTo>
                      <a:lnTo>
                        <a:pt x="55968" y="457555"/>
                      </a:lnTo>
                      <a:lnTo>
                        <a:pt x="91579" y="464591"/>
                      </a:lnTo>
                      <a:lnTo>
                        <a:pt x="544550" y="464591"/>
                      </a:lnTo>
                      <a:lnTo>
                        <a:pt x="580161" y="457555"/>
                      </a:lnTo>
                      <a:lnTo>
                        <a:pt x="609282" y="438391"/>
                      </a:lnTo>
                      <a:lnTo>
                        <a:pt x="628929" y="409981"/>
                      </a:lnTo>
                      <a:lnTo>
                        <a:pt x="636130" y="375221"/>
                      </a:lnTo>
                      <a:close/>
                    </a:path>
                  </a:pathLst>
                </a:custGeom>
                <a:solidFill>
                  <a:srgbClr val="D7E7FC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</p:grpSp>
          <p:grpSp>
            <p:nvGrpSpPr>
              <p:cNvPr id="122" name="Группа 121">
                <a:extLst>
                  <a:ext uri="{FF2B5EF4-FFF2-40B4-BE49-F238E27FC236}">
                    <a16:creationId xmlns:a16="http://schemas.microsoft.com/office/drawing/2014/main" id="{FE7100ED-BEA4-40A2-93B2-B759E6AE0A7B}"/>
                  </a:ext>
                </a:extLst>
              </p:cNvPr>
              <p:cNvGrpSpPr/>
              <p:nvPr/>
            </p:nvGrpSpPr>
            <p:grpSpPr>
              <a:xfrm>
                <a:off x="7410450" y="6470650"/>
                <a:ext cx="3276600" cy="1676400"/>
                <a:chOff x="247650" y="2355850"/>
                <a:chExt cx="3276600" cy="1676400"/>
              </a:xfrm>
            </p:grpSpPr>
            <p:grpSp>
              <p:nvGrpSpPr>
                <p:cNvPr id="164" name="Группа 163">
                  <a:extLst>
                    <a:ext uri="{FF2B5EF4-FFF2-40B4-BE49-F238E27FC236}">
                      <a16:creationId xmlns:a16="http://schemas.microsoft.com/office/drawing/2014/main" id="{B5AA03EC-4ECC-43C3-8C69-5667A7B8EB51}"/>
                    </a:ext>
                  </a:extLst>
                </p:cNvPr>
                <p:cNvGrpSpPr/>
                <p:nvPr/>
              </p:nvGrpSpPr>
              <p:grpSpPr>
                <a:xfrm>
                  <a:off x="247650" y="2355850"/>
                  <a:ext cx="3276600" cy="1676400"/>
                  <a:chOff x="781050" y="2279650"/>
                  <a:chExt cx="3276600" cy="1676400"/>
                </a:xfrm>
              </p:grpSpPr>
              <p:sp>
                <p:nvSpPr>
                  <p:cNvPr id="166" name="Прямоугольник: скругленные углы 165">
                    <a:extLst>
                      <a:ext uri="{FF2B5EF4-FFF2-40B4-BE49-F238E27FC236}">
                        <a16:creationId xmlns:a16="http://schemas.microsoft.com/office/drawing/2014/main" id="{1BEE2CBE-37F6-4291-9871-6CF0798D44A6}"/>
                      </a:ext>
                    </a:extLst>
                  </p:cNvPr>
                  <p:cNvSpPr/>
                  <p:nvPr/>
                </p:nvSpPr>
                <p:spPr>
                  <a:xfrm>
                    <a:off x="781050" y="2279650"/>
                    <a:ext cx="3276600" cy="1676400"/>
                  </a:xfrm>
                  <a:prstGeom prst="roundRect">
                    <a:avLst>
                      <a:gd name="adj" fmla="val 9115"/>
                    </a:avLst>
                  </a:prstGeom>
                  <a:solidFill>
                    <a:schemeClr val="tx2"/>
                  </a:solidFill>
                  <a:ln w="5715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  <p:sp>
                <p:nvSpPr>
                  <p:cNvPr id="167" name="Прямоугольник: скругленные углы 166">
                    <a:extLst>
                      <a:ext uri="{FF2B5EF4-FFF2-40B4-BE49-F238E27FC236}">
                        <a16:creationId xmlns:a16="http://schemas.microsoft.com/office/drawing/2014/main" id="{7BDFA732-6C74-4E85-9F15-1AA9B2EDDFF2}"/>
                      </a:ext>
                    </a:extLst>
                  </p:cNvPr>
                  <p:cNvSpPr/>
                  <p:nvPr/>
                </p:nvSpPr>
                <p:spPr>
                  <a:xfrm>
                    <a:off x="781050" y="2279650"/>
                    <a:ext cx="3276600" cy="1676400"/>
                  </a:xfrm>
                  <a:prstGeom prst="roundRect">
                    <a:avLst>
                      <a:gd name="adj" fmla="val 9115"/>
                    </a:avLst>
                  </a:prstGeom>
                  <a:solidFill>
                    <a:srgbClr val="D7E7FC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ru-RU" sz="1800" dirty="0">
                        <a:solidFill>
                          <a:schemeClr val="tx1"/>
                        </a:solidFill>
                        <a:latin typeface="IBM Plex Sans" panose="020B0503050203000203" pitchFamily="34" charset="0"/>
                      </a:rPr>
                      <a:t>После выполнения </a:t>
                    </a:r>
                  </a:p>
                  <a:p>
                    <a:pPr algn="ctr"/>
                    <a:r>
                      <a:rPr lang="ru-RU" sz="1800" dirty="0">
                        <a:solidFill>
                          <a:schemeClr val="tx1"/>
                        </a:solidFill>
                        <a:latin typeface="IBM Plex Sans" panose="020B0503050203000203" pitchFamily="34" charset="0"/>
                      </a:rPr>
                      <a:t>работы хотя бы одним учеником посмотрите результаты в разделе «Заказы»</a:t>
                    </a:r>
                    <a:endParaRPr lang="ru-RU" dirty="0">
                      <a:solidFill>
                        <a:schemeClr val="tx1"/>
                      </a:solidFill>
                      <a:latin typeface="IBM Plex Sans" panose="020B0503050203000203" pitchFamily="34" charset="0"/>
                    </a:endParaRPr>
                  </a:p>
                </p:txBody>
              </p:sp>
            </p:grpSp>
            <p:sp>
              <p:nvSpPr>
                <p:cNvPr id="165" name="Прямоугольник: скругленные противолежащие углы 164">
                  <a:extLst>
                    <a:ext uri="{FF2B5EF4-FFF2-40B4-BE49-F238E27FC236}">
                      <a16:creationId xmlns:a16="http://schemas.microsoft.com/office/drawing/2014/main" id="{16B207D8-0F43-47B9-B895-D02E5118DF7C}"/>
                    </a:ext>
                  </a:extLst>
                </p:cNvPr>
                <p:cNvSpPr/>
                <p:nvPr/>
              </p:nvSpPr>
              <p:spPr>
                <a:xfrm rot="5400000">
                  <a:off x="3048000" y="2355850"/>
                  <a:ext cx="457200" cy="457200"/>
                </a:xfrm>
                <a:prstGeom prst="round2DiagRect">
                  <a:avLst>
                    <a:gd name="adj1" fmla="val 29350"/>
                    <a:gd name="adj2" fmla="val 0"/>
                  </a:avLst>
                </a:prstGeom>
                <a:solidFill>
                  <a:srgbClr val="4D89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vert="vert270" rtlCol="0" anchor="ctr"/>
                <a:lstStyle/>
                <a:p>
                  <a:pPr algn="ctr"/>
                  <a:r>
                    <a:rPr lang="ru-RU" sz="2800" b="1" dirty="0">
                      <a:latin typeface="IBM Plex Sans" panose="020B0503050203000203" pitchFamily="34" charset="0"/>
                    </a:rPr>
                    <a:t>5</a:t>
                  </a:r>
                </a:p>
              </p:txBody>
            </p:sp>
          </p:grpSp>
          <p:grpSp>
            <p:nvGrpSpPr>
              <p:cNvPr id="123" name="Группа 122">
                <a:extLst>
                  <a:ext uri="{FF2B5EF4-FFF2-40B4-BE49-F238E27FC236}">
                    <a16:creationId xmlns:a16="http://schemas.microsoft.com/office/drawing/2014/main" id="{F1C793AC-D865-47A7-94A9-0D17CC995BE1}"/>
                  </a:ext>
                </a:extLst>
              </p:cNvPr>
              <p:cNvGrpSpPr/>
              <p:nvPr/>
            </p:nvGrpSpPr>
            <p:grpSpPr>
              <a:xfrm>
                <a:off x="7410450" y="4489450"/>
                <a:ext cx="3276600" cy="2063750"/>
                <a:chOff x="247650" y="2355850"/>
                <a:chExt cx="3276600" cy="2063750"/>
              </a:xfrm>
            </p:grpSpPr>
            <p:grpSp>
              <p:nvGrpSpPr>
                <p:cNvPr id="156" name="Группа 155">
                  <a:extLst>
                    <a:ext uri="{FF2B5EF4-FFF2-40B4-BE49-F238E27FC236}">
                      <a16:creationId xmlns:a16="http://schemas.microsoft.com/office/drawing/2014/main" id="{C4E0C3E5-58EB-4DF8-852B-962D4A939125}"/>
                    </a:ext>
                  </a:extLst>
                </p:cNvPr>
                <p:cNvGrpSpPr/>
                <p:nvPr/>
              </p:nvGrpSpPr>
              <p:grpSpPr>
                <a:xfrm>
                  <a:off x="247650" y="2355850"/>
                  <a:ext cx="3276600" cy="2063750"/>
                  <a:chOff x="781050" y="2279650"/>
                  <a:chExt cx="3276600" cy="2063750"/>
                </a:xfrm>
              </p:grpSpPr>
              <p:grpSp>
                <p:nvGrpSpPr>
                  <p:cNvPr id="158" name="Группа 157">
                    <a:extLst>
                      <a:ext uri="{FF2B5EF4-FFF2-40B4-BE49-F238E27FC236}">
                        <a16:creationId xmlns:a16="http://schemas.microsoft.com/office/drawing/2014/main" id="{4AB1C4E2-10DC-476D-87F2-7ADB204E6142}"/>
                      </a:ext>
                    </a:extLst>
                  </p:cNvPr>
                  <p:cNvGrpSpPr/>
                  <p:nvPr/>
                </p:nvGrpSpPr>
                <p:grpSpPr>
                  <a:xfrm>
                    <a:off x="781050" y="2279650"/>
                    <a:ext cx="3276600" cy="2063750"/>
                    <a:chOff x="1085850" y="2584450"/>
                    <a:chExt cx="3276600" cy="2063750"/>
                  </a:xfrm>
                </p:grpSpPr>
                <p:sp>
                  <p:nvSpPr>
                    <p:cNvPr id="162" name="Прямоугольник: скругленные углы 161">
                      <a:extLst>
                        <a:ext uri="{FF2B5EF4-FFF2-40B4-BE49-F238E27FC236}">
                          <a16:creationId xmlns:a16="http://schemas.microsoft.com/office/drawing/2014/main" id="{4AA314CF-5ECE-4844-A182-78884F22D56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85850" y="2584450"/>
                      <a:ext cx="3276600" cy="1676400"/>
                    </a:xfrm>
                    <a:prstGeom prst="roundRect">
                      <a:avLst>
                        <a:gd name="adj" fmla="val 9115"/>
                      </a:avLst>
                    </a:prstGeom>
                    <a:solidFill>
                      <a:schemeClr val="tx2"/>
                    </a:solidFill>
                    <a:ln w="57150"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ru-RU"/>
                    </a:p>
                  </p:txBody>
                </p:sp>
                <p:sp>
                  <p:nvSpPr>
                    <p:cNvPr id="163" name="Блок-схема: объединение 162">
                      <a:extLst>
                        <a:ext uri="{FF2B5EF4-FFF2-40B4-BE49-F238E27FC236}">
                          <a16:creationId xmlns:a16="http://schemas.microsoft.com/office/drawing/2014/main" id="{56B7D25F-103D-4864-AA0B-B19DEBB3AFD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762250" y="4267200"/>
                      <a:ext cx="1447800" cy="381000"/>
                    </a:xfrm>
                    <a:prstGeom prst="flowChartMerge">
                      <a:avLst/>
                    </a:prstGeom>
                    <a:solidFill>
                      <a:srgbClr val="D7E7FC"/>
                    </a:solidFill>
                    <a:ln w="57150"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ru-RU" dirty="0"/>
                    </a:p>
                  </p:txBody>
                </p:sp>
              </p:grpSp>
              <p:grpSp>
                <p:nvGrpSpPr>
                  <p:cNvPr id="159" name="Группа 158">
                    <a:extLst>
                      <a:ext uri="{FF2B5EF4-FFF2-40B4-BE49-F238E27FC236}">
                        <a16:creationId xmlns:a16="http://schemas.microsoft.com/office/drawing/2014/main" id="{074A3D01-8CCF-4AAD-9D31-BEF9D6AA182C}"/>
                      </a:ext>
                    </a:extLst>
                  </p:cNvPr>
                  <p:cNvGrpSpPr/>
                  <p:nvPr/>
                </p:nvGrpSpPr>
                <p:grpSpPr>
                  <a:xfrm>
                    <a:off x="781050" y="2279650"/>
                    <a:ext cx="3276600" cy="2057400"/>
                    <a:chOff x="1085850" y="2584450"/>
                    <a:chExt cx="3276600" cy="2057400"/>
                  </a:xfrm>
                </p:grpSpPr>
                <p:sp>
                  <p:nvSpPr>
                    <p:cNvPr id="160" name="Прямоугольник: скругленные углы 159">
                      <a:extLst>
                        <a:ext uri="{FF2B5EF4-FFF2-40B4-BE49-F238E27FC236}">
                          <a16:creationId xmlns:a16="http://schemas.microsoft.com/office/drawing/2014/main" id="{C0886978-9130-4ED8-8E04-F307C40DCEA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85850" y="2584450"/>
                      <a:ext cx="3276600" cy="1676400"/>
                    </a:xfrm>
                    <a:prstGeom prst="roundRect">
                      <a:avLst>
                        <a:gd name="adj" fmla="val 9115"/>
                      </a:avLst>
                    </a:prstGeom>
                    <a:solidFill>
                      <a:srgbClr val="D7E7FC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r>
                        <a:rPr lang="ru-RU" dirty="0">
                          <a:solidFill>
                            <a:schemeClr val="tx1"/>
                          </a:solidFill>
                          <a:latin typeface="IBM Plex Sans" panose="020B0503050203000203" pitchFamily="34" charset="0"/>
                        </a:rPr>
                        <a:t>В разделе «Заказы» скопируйте ссылку             на урок</a:t>
                      </a:r>
                    </a:p>
                  </p:txBody>
                </p:sp>
                <p:sp>
                  <p:nvSpPr>
                    <p:cNvPr id="161" name="Блок-схема: объединение 160">
                      <a:extLst>
                        <a:ext uri="{FF2B5EF4-FFF2-40B4-BE49-F238E27FC236}">
                          <a16:creationId xmlns:a16="http://schemas.microsoft.com/office/drawing/2014/main" id="{9174918C-4C69-441A-A13C-3DD9AD4F955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762250" y="4260850"/>
                      <a:ext cx="1447800" cy="381000"/>
                    </a:xfrm>
                    <a:prstGeom prst="flowChartMerge">
                      <a:avLst/>
                    </a:prstGeom>
                    <a:solidFill>
                      <a:srgbClr val="D7E7FC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ru-RU" dirty="0"/>
                    </a:p>
                  </p:txBody>
                </p:sp>
              </p:grpSp>
            </p:grpSp>
            <p:sp>
              <p:nvSpPr>
                <p:cNvPr id="157" name="Прямоугольник: скругленные противолежащие углы 156">
                  <a:extLst>
                    <a:ext uri="{FF2B5EF4-FFF2-40B4-BE49-F238E27FC236}">
                      <a16:creationId xmlns:a16="http://schemas.microsoft.com/office/drawing/2014/main" id="{0ACF6BB2-5962-4A28-BA38-E92EDAE5952A}"/>
                    </a:ext>
                  </a:extLst>
                </p:cNvPr>
                <p:cNvSpPr/>
                <p:nvPr/>
              </p:nvSpPr>
              <p:spPr>
                <a:xfrm rot="5400000">
                  <a:off x="3048000" y="2355850"/>
                  <a:ext cx="457200" cy="457200"/>
                </a:xfrm>
                <a:prstGeom prst="round2DiagRect">
                  <a:avLst>
                    <a:gd name="adj1" fmla="val 29350"/>
                    <a:gd name="adj2" fmla="val 0"/>
                  </a:avLst>
                </a:prstGeom>
                <a:solidFill>
                  <a:srgbClr val="4D89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vert="vert270" rtlCol="0" anchor="ctr"/>
                <a:lstStyle/>
                <a:p>
                  <a:pPr algn="ctr"/>
                  <a:r>
                    <a:rPr lang="ru-RU" sz="2800" b="1" dirty="0">
                      <a:latin typeface="IBM Plex Sans" panose="020B0503050203000203" pitchFamily="34" charset="0"/>
                    </a:rPr>
                    <a:t>4</a:t>
                  </a:r>
                </a:p>
              </p:txBody>
            </p:sp>
          </p:grpSp>
          <p:grpSp>
            <p:nvGrpSpPr>
              <p:cNvPr id="124" name="Группа 123">
                <a:extLst>
                  <a:ext uri="{FF2B5EF4-FFF2-40B4-BE49-F238E27FC236}">
                    <a16:creationId xmlns:a16="http://schemas.microsoft.com/office/drawing/2014/main" id="{DBC41FC4-B1A2-4DFF-8BA7-D00886086017}"/>
                  </a:ext>
                </a:extLst>
              </p:cNvPr>
              <p:cNvGrpSpPr/>
              <p:nvPr/>
            </p:nvGrpSpPr>
            <p:grpSpPr>
              <a:xfrm>
                <a:off x="3905250" y="4489450"/>
                <a:ext cx="3657600" cy="1676400"/>
                <a:chOff x="247650" y="2355850"/>
                <a:chExt cx="3657600" cy="1676400"/>
              </a:xfrm>
            </p:grpSpPr>
            <p:grpSp>
              <p:nvGrpSpPr>
                <p:cNvPr id="148" name="Группа 147">
                  <a:extLst>
                    <a:ext uri="{FF2B5EF4-FFF2-40B4-BE49-F238E27FC236}">
                      <a16:creationId xmlns:a16="http://schemas.microsoft.com/office/drawing/2014/main" id="{422D7733-8ED3-4189-B9EB-FD82356C1B79}"/>
                    </a:ext>
                  </a:extLst>
                </p:cNvPr>
                <p:cNvGrpSpPr/>
                <p:nvPr/>
              </p:nvGrpSpPr>
              <p:grpSpPr>
                <a:xfrm>
                  <a:off x="247650" y="2355850"/>
                  <a:ext cx="3657600" cy="1676400"/>
                  <a:chOff x="781050" y="2279650"/>
                  <a:chExt cx="3657600" cy="1676400"/>
                </a:xfrm>
              </p:grpSpPr>
              <p:grpSp>
                <p:nvGrpSpPr>
                  <p:cNvPr id="150" name="Группа 149">
                    <a:extLst>
                      <a:ext uri="{FF2B5EF4-FFF2-40B4-BE49-F238E27FC236}">
                        <a16:creationId xmlns:a16="http://schemas.microsoft.com/office/drawing/2014/main" id="{26F646FB-421B-455E-B553-532D3E77548F}"/>
                      </a:ext>
                    </a:extLst>
                  </p:cNvPr>
                  <p:cNvGrpSpPr/>
                  <p:nvPr/>
                </p:nvGrpSpPr>
                <p:grpSpPr>
                  <a:xfrm>
                    <a:off x="781050" y="2279650"/>
                    <a:ext cx="3657600" cy="1676400"/>
                    <a:chOff x="1085850" y="2584450"/>
                    <a:chExt cx="3657600" cy="1676400"/>
                  </a:xfrm>
                </p:grpSpPr>
                <p:sp>
                  <p:nvSpPr>
                    <p:cNvPr id="154" name="Прямоугольник: скругленные углы 153">
                      <a:extLst>
                        <a:ext uri="{FF2B5EF4-FFF2-40B4-BE49-F238E27FC236}">
                          <a16:creationId xmlns:a16="http://schemas.microsoft.com/office/drawing/2014/main" id="{020A643F-AF31-49D0-B7D2-C0601049757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85850" y="2584450"/>
                      <a:ext cx="3276600" cy="1676400"/>
                    </a:xfrm>
                    <a:prstGeom prst="roundRect">
                      <a:avLst>
                        <a:gd name="adj" fmla="val 9115"/>
                      </a:avLst>
                    </a:prstGeom>
                    <a:solidFill>
                      <a:schemeClr val="tx2"/>
                    </a:solidFill>
                    <a:ln w="57150"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ru-RU"/>
                    </a:p>
                  </p:txBody>
                </p:sp>
                <p:sp>
                  <p:nvSpPr>
                    <p:cNvPr id="155" name="Блок-схема: объединение 154">
                      <a:extLst>
                        <a:ext uri="{FF2B5EF4-FFF2-40B4-BE49-F238E27FC236}">
                          <a16:creationId xmlns:a16="http://schemas.microsoft.com/office/drawing/2014/main" id="{356B5DD2-D867-48BE-B4B2-1A27C2198F24}"/>
                        </a:ext>
                      </a:extLst>
                    </p:cNvPr>
                    <p:cNvSpPr/>
                    <p:nvPr/>
                  </p:nvSpPr>
                  <p:spPr>
                    <a:xfrm rot="16200000">
                      <a:off x="3829050" y="3232150"/>
                      <a:ext cx="1447800" cy="381000"/>
                    </a:xfrm>
                    <a:prstGeom prst="flowChartMerge">
                      <a:avLst/>
                    </a:prstGeom>
                    <a:solidFill>
                      <a:schemeClr val="tx2"/>
                    </a:solidFill>
                    <a:ln w="57150"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ru-RU" dirty="0"/>
                    </a:p>
                  </p:txBody>
                </p:sp>
              </p:grpSp>
              <p:grpSp>
                <p:nvGrpSpPr>
                  <p:cNvPr id="151" name="Группа 150">
                    <a:extLst>
                      <a:ext uri="{FF2B5EF4-FFF2-40B4-BE49-F238E27FC236}">
                        <a16:creationId xmlns:a16="http://schemas.microsoft.com/office/drawing/2014/main" id="{73E52C49-0AE6-40E4-A252-A6F907409067}"/>
                      </a:ext>
                    </a:extLst>
                  </p:cNvPr>
                  <p:cNvGrpSpPr/>
                  <p:nvPr/>
                </p:nvGrpSpPr>
                <p:grpSpPr>
                  <a:xfrm>
                    <a:off x="781050" y="2279650"/>
                    <a:ext cx="3657600" cy="1676400"/>
                    <a:chOff x="1085850" y="2584450"/>
                    <a:chExt cx="3657600" cy="1676400"/>
                  </a:xfrm>
                </p:grpSpPr>
                <p:sp>
                  <p:nvSpPr>
                    <p:cNvPr id="152" name="Прямоугольник: скругленные углы 151">
                      <a:extLst>
                        <a:ext uri="{FF2B5EF4-FFF2-40B4-BE49-F238E27FC236}">
                          <a16:creationId xmlns:a16="http://schemas.microsoft.com/office/drawing/2014/main" id="{5FCD39CA-B3C6-4F7F-8BAE-824566E49B6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85850" y="2584450"/>
                      <a:ext cx="3276600" cy="1676400"/>
                    </a:xfrm>
                    <a:prstGeom prst="roundRect">
                      <a:avLst>
                        <a:gd name="adj" fmla="val 9115"/>
                      </a:avLst>
                    </a:prstGeom>
                    <a:solidFill>
                      <a:srgbClr val="D7E7FC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r>
                        <a:rPr lang="ru-RU" dirty="0">
                          <a:solidFill>
                            <a:schemeClr val="tx1"/>
                          </a:solidFill>
                          <a:latin typeface="IBM Plex Sans" panose="020B0503050203000203" pitchFamily="34" charset="0"/>
                        </a:rPr>
                        <a:t>Добавьте урок</a:t>
                      </a:r>
                      <a:endParaRPr lang="en-US" dirty="0">
                        <a:solidFill>
                          <a:schemeClr val="tx1"/>
                        </a:solidFill>
                        <a:latin typeface="IBM Plex Sans" panose="020B0503050203000203" pitchFamily="34" charset="0"/>
                      </a:endParaRPr>
                    </a:p>
                    <a:p>
                      <a:pPr algn="ctr"/>
                      <a:r>
                        <a:rPr lang="ru-RU" dirty="0">
                          <a:solidFill>
                            <a:schemeClr val="tx1"/>
                          </a:solidFill>
                          <a:latin typeface="IBM Plex Sans" panose="020B0503050203000203" pitchFamily="34" charset="0"/>
                        </a:rPr>
                        <a:t>в корзину</a:t>
                      </a:r>
                      <a:endParaRPr lang="en-US" dirty="0">
                        <a:solidFill>
                          <a:schemeClr val="tx1"/>
                        </a:solidFill>
                        <a:latin typeface="IBM Plex Sans" panose="020B0503050203000203" pitchFamily="34" charset="0"/>
                      </a:endParaRPr>
                    </a:p>
                    <a:p>
                      <a:pPr algn="ctr"/>
                      <a:r>
                        <a:rPr lang="ru-RU" dirty="0">
                          <a:solidFill>
                            <a:schemeClr val="tx1"/>
                          </a:solidFill>
                          <a:latin typeface="IBM Plex Sans" panose="020B0503050203000203" pitchFamily="34" charset="0"/>
                        </a:rPr>
                        <a:t>и оформите заказ </a:t>
                      </a:r>
                    </a:p>
                  </p:txBody>
                </p:sp>
                <p:sp>
                  <p:nvSpPr>
                    <p:cNvPr id="153" name="Блок-схема: объединение 152">
                      <a:extLst>
                        <a:ext uri="{FF2B5EF4-FFF2-40B4-BE49-F238E27FC236}">
                          <a16:creationId xmlns:a16="http://schemas.microsoft.com/office/drawing/2014/main" id="{ED3CEEE4-698E-46C3-AC8D-A3D7B11CE406}"/>
                        </a:ext>
                      </a:extLst>
                    </p:cNvPr>
                    <p:cNvSpPr/>
                    <p:nvPr/>
                  </p:nvSpPr>
                  <p:spPr>
                    <a:xfrm rot="16200000">
                      <a:off x="3829050" y="3232150"/>
                      <a:ext cx="1447800" cy="381000"/>
                    </a:xfrm>
                    <a:prstGeom prst="flowChartMerge">
                      <a:avLst/>
                    </a:prstGeom>
                    <a:solidFill>
                      <a:srgbClr val="D7E7FC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ru-RU" dirty="0"/>
                    </a:p>
                  </p:txBody>
                </p:sp>
              </p:grpSp>
            </p:grpSp>
            <p:sp>
              <p:nvSpPr>
                <p:cNvPr id="149" name="Прямоугольник: скругленные противолежащие углы 148">
                  <a:extLst>
                    <a:ext uri="{FF2B5EF4-FFF2-40B4-BE49-F238E27FC236}">
                      <a16:creationId xmlns:a16="http://schemas.microsoft.com/office/drawing/2014/main" id="{E6D4923D-1669-459E-86D6-2B20D765DC44}"/>
                    </a:ext>
                  </a:extLst>
                </p:cNvPr>
                <p:cNvSpPr/>
                <p:nvPr/>
              </p:nvSpPr>
              <p:spPr>
                <a:xfrm rot="5400000">
                  <a:off x="3048000" y="2355850"/>
                  <a:ext cx="457200" cy="457200"/>
                </a:xfrm>
                <a:prstGeom prst="round2DiagRect">
                  <a:avLst>
                    <a:gd name="adj1" fmla="val 29350"/>
                    <a:gd name="adj2" fmla="val 0"/>
                  </a:avLst>
                </a:prstGeom>
                <a:solidFill>
                  <a:srgbClr val="4D89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vert="vert270" rtlCol="0" anchor="ctr"/>
                <a:lstStyle/>
                <a:p>
                  <a:pPr algn="ctr"/>
                  <a:r>
                    <a:rPr lang="ru-RU" sz="2800" b="1" dirty="0">
                      <a:latin typeface="IBM Plex Sans" panose="020B0503050203000203" pitchFamily="34" charset="0"/>
                    </a:rPr>
                    <a:t>3</a:t>
                  </a:r>
                </a:p>
              </p:txBody>
            </p:sp>
          </p:grpSp>
          <p:grpSp>
            <p:nvGrpSpPr>
              <p:cNvPr id="125" name="Группа 124">
                <a:extLst>
                  <a:ext uri="{FF2B5EF4-FFF2-40B4-BE49-F238E27FC236}">
                    <a16:creationId xmlns:a16="http://schemas.microsoft.com/office/drawing/2014/main" id="{1A297F88-D10A-48A7-8AE4-28BF490FEBE5}"/>
                  </a:ext>
                </a:extLst>
              </p:cNvPr>
              <p:cNvGrpSpPr/>
              <p:nvPr/>
            </p:nvGrpSpPr>
            <p:grpSpPr>
              <a:xfrm>
                <a:off x="3905250" y="2508250"/>
                <a:ext cx="3276600" cy="2063750"/>
                <a:chOff x="247650" y="2355850"/>
                <a:chExt cx="3276600" cy="2063750"/>
              </a:xfrm>
            </p:grpSpPr>
            <p:grpSp>
              <p:nvGrpSpPr>
                <p:cNvPr id="140" name="Группа 139">
                  <a:extLst>
                    <a:ext uri="{FF2B5EF4-FFF2-40B4-BE49-F238E27FC236}">
                      <a16:creationId xmlns:a16="http://schemas.microsoft.com/office/drawing/2014/main" id="{B0E24921-81CB-426B-A5CC-BEC83F79DE28}"/>
                    </a:ext>
                  </a:extLst>
                </p:cNvPr>
                <p:cNvGrpSpPr/>
                <p:nvPr/>
              </p:nvGrpSpPr>
              <p:grpSpPr>
                <a:xfrm>
                  <a:off x="247650" y="2355850"/>
                  <a:ext cx="3276600" cy="2063750"/>
                  <a:chOff x="781050" y="2279650"/>
                  <a:chExt cx="3276600" cy="2063750"/>
                </a:xfrm>
              </p:grpSpPr>
              <p:grpSp>
                <p:nvGrpSpPr>
                  <p:cNvPr id="142" name="Группа 141">
                    <a:extLst>
                      <a:ext uri="{FF2B5EF4-FFF2-40B4-BE49-F238E27FC236}">
                        <a16:creationId xmlns:a16="http://schemas.microsoft.com/office/drawing/2014/main" id="{6CCF343D-2506-472C-9F24-31E312D6D010}"/>
                      </a:ext>
                    </a:extLst>
                  </p:cNvPr>
                  <p:cNvGrpSpPr/>
                  <p:nvPr/>
                </p:nvGrpSpPr>
                <p:grpSpPr>
                  <a:xfrm>
                    <a:off x="781050" y="2279650"/>
                    <a:ext cx="3276600" cy="2063750"/>
                    <a:chOff x="1085850" y="2584450"/>
                    <a:chExt cx="3276600" cy="2063750"/>
                  </a:xfrm>
                </p:grpSpPr>
                <p:sp>
                  <p:nvSpPr>
                    <p:cNvPr id="146" name="Прямоугольник: скругленные углы 145">
                      <a:extLst>
                        <a:ext uri="{FF2B5EF4-FFF2-40B4-BE49-F238E27FC236}">
                          <a16:creationId xmlns:a16="http://schemas.microsoft.com/office/drawing/2014/main" id="{99794E22-DB8F-4B5B-B0BF-2ECD0D9B8CC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85850" y="2584450"/>
                      <a:ext cx="3276600" cy="1676400"/>
                    </a:xfrm>
                    <a:prstGeom prst="roundRect">
                      <a:avLst>
                        <a:gd name="adj" fmla="val 9115"/>
                      </a:avLst>
                    </a:prstGeom>
                    <a:solidFill>
                      <a:schemeClr val="tx2"/>
                    </a:solidFill>
                    <a:ln w="57150"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ru-RU"/>
                    </a:p>
                  </p:txBody>
                </p:sp>
                <p:sp>
                  <p:nvSpPr>
                    <p:cNvPr id="147" name="Блок-схема: объединение 146">
                      <a:extLst>
                        <a:ext uri="{FF2B5EF4-FFF2-40B4-BE49-F238E27FC236}">
                          <a16:creationId xmlns:a16="http://schemas.microsoft.com/office/drawing/2014/main" id="{F95A9C90-C947-4F07-AF77-854AAF5B112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762250" y="4267200"/>
                      <a:ext cx="1447800" cy="381000"/>
                    </a:xfrm>
                    <a:prstGeom prst="flowChartMerge">
                      <a:avLst/>
                    </a:prstGeom>
                    <a:solidFill>
                      <a:srgbClr val="D7E7FC"/>
                    </a:solidFill>
                    <a:ln w="57150"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ru-RU" dirty="0"/>
                    </a:p>
                  </p:txBody>
                </p:sp>
              </p:grpSp>
              <p:grpSp>
                <p:nvGrpSpPr>
                  <p:cNvPr id="143" name="Группа 142">
                    <a:extLst>
                      <a:ext uri="{FF2B5EF4-FFF2-40B4-BE49-F238E27FC236}">
                        <a16:creationId xmlns:a16="http://schemas.microsoft.com/office/drawing/2014/main" id="{16946779-A4B3-48FB-85F2-6305997FBDEA}"/>
                      </a:ext>
                    </a:extLst>
                  </p:cNvPr>
                  <p:cNvGrpSpPr/>
                  <p:nvPr/>
                </p:nvGrpSpPr>
                <p:grpSpPr>
                  <a:xfrm>
                    <a:off x="781050" y="2279650"/>
                    <a:ext cx="3276600" cy="2057400"/>
                    <a:chOff x="1085850" y="2584450"/>
                    <a:chExt cx="3276600" cy="2057400"/>
                  </a:xfrm>
                </p:grpSpPr>
                <p:sp>
                  <p:nvSpPr>
                    <p:cNvPr id="144" name="Прямоугольник: скругленные углы 143">
                      <a:extLst>
                        <a:ext uri="{FF2B5EF4-FFF2-40B4-BE49-F238E27FC236}">
                          <a16:creationId xmlns:a16="http://schemas.microsoft.com/office/drawing/2014/main" id="{51A4B32E-BE3A-4535-B30B-9D01730A221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85850" y="2584450"/>
                      <a:ext cx="3276600" cy="1676400"/>
                    </a:xfrm>
                    <a:prstGeom prst="roundRect">
                      <a:avLst>
                        <a:gd name="adj" fmla="val 9115"/>
                      </a:avLst>
                    </a:prstGeom>
                    <a:solidFill>
                      <a:srgbClr val="D7E7FC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r>
                        <a:rPr lang="ru-RU" sz="1800" dirty="0">
                          <a:solidFill>
                            <a:schemeClr val="tx1"/>
                          </a:solidFill>
                          <a:latin typeface="IBM Plex Sans" panose="020B0503050203000203" pitchFamily="34" charset="0"/>
                        </a:rPr>
                        <a:t>Найдите с помощью фильтров нужный урок «Облака знаний»</a:t>
                      </a:r>
                      <a:endParaRPr lang="ru-RU" dirty="0">
                        <a:solidFill>
                          <a:schemeClr val="tx1"/>
                        </a:solidFill>
                        <a:latin typeface="IBM Plex Sans" panose="020B0503050203000203" pitchFamily="34" charset="0"/>
                      </a:endParaRPr>
                    </a:p>
                  </p:txBody>
                </p:sp>
                <p:sp>
                  <p:nvSpPr>
                    <p:cNvPr id="145" name="Блок-схема: объединение 144">
                      <a:extLst>
                        <a:ext uri="{FF2B5EF4-FFF2-40B4-BE49-F238E27FC236}">
                          <a16:creationId xmlns:a16="http://schemas.microsoft.com/office/drawing/2014/main" id="{7888007C-7752-4F34-ABB4-3DFC018AA18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762250" y="4260850"/>
                      <a:ext cx="1447800" cy="381000"/>
                    </a:xfrm>
                    <a:prstGeom prst="flowChartMerge">
                      <a:avLst/>
                    </a:prstGeom>
                    <a:solidFill>
                      <a:srgbClr val="D7E7FC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ru-RU" dirty="0"/>
                    </a:p>
                  </p:txBody>
                </p:sp>
              </p:grpSp>
            </p:grpSp>
            <p:sp>
              <p:nvSpPr>
                <p:cNvPr id="141" name="Прямоугольник: скругленные противолежащие углы 140">
                  <a:extLst>
                    <a:ext uri="{FF2B5EF4-FFF2-40B4-BE49-F238E27FC236}">
                      <a16:creationId xmlns:a16="http://schemas.microsoft.com/office/drawing/2014/main" id="{4BD88FC2-F4A5-4831-A7F8-C1866ED5FCD0}"/>
                    </a:ext>
                  </a:extLst>
                </p:cNvPr>
                <p:cNvSpPr/>
                <p:nvPr/>
              </p:nvSpPr>
              <p:spPr>
                <a:xfrm rot="5400000">
                  <a:off x="3048000" y="2355850"/>
                  <a:ext cx="457200" cy="457200"/>
                </a:xfrm>
                <a:prstGeom prst="round2DiagRect">
                  <a:avLst>
                    <a:gd name="adj1" fmla="val 29350"/>
                    <a:gd name="adj2" fmla="val 0"/>
                  </a:avLst>
                </a:prstGeom>
                <a:solidFill>
                  <a:srgbClr val="4D89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vert="vert270" rtlCol="0" anchor="ctr"/>
                <a:lstStyle/>
                <a:p>
                  <a:pPr algn="ctr"/>
                  <a:r>
                    <a:rPr lang="ru-RU" sz="2800" b="1" dirty="0">
                      <a:latin typeface="IBM Plex Sans" panose="020B0503050203000203" pitchFamily="34" charset="0"/>
                    </a:rPr>
                    <a:t>2</a:t>
                  </a:r>
                </a:p>
              </p:txBody>
            </p:sp>
          </p:grpSp>
          <p:grpSp>
            <p:nvGrpSpPr>
              <p:cNvPr id="126" name="Группа 125">
                <a:extLst>
                  <a:ext uri="{FF2B5EF4-FFF2-40B4-BE49-F238E27FC236}">
                    <a16:creationId xmlns:a16="http://schemas.microsoft.com/office/drawing/2014/main" id="{6DE664A9-D25B-4542-A635-40C09E554E99}"/>
                  </a:ext>
                </a:extLst>
              </p:cNvPr>
              <p:cNvGrpSpPr/>
              <p:nvPr/>
            </p:nvGrpSpPr>
            <p:grpSpPr>
              <a:xfrm>
                <a:off x="400050" y="2508250"/>
                <a:ext cx="3657600" cy="1676400"/>
                <a:chOff x="247650" y="2355850"/>
                <a:chExt cx="3657600" cy="1676400"/>
              </a:xfrm>
            </p:grpSpPr>
            <p:grpSp>
              <p:nvGrpSpPr>
                <p:cNvPr id="132" name="Группа 131">
                  <a:extLst>
                    <a:ext uri="{FF2B5EF4-FFF2-40B4-BE49-F238E27FC236}">
                      <a16:creationId xmlns:a16="http://schemas.microsoft.com/office/drawing/2014/main" id="{84D9AA29-0413-44D8-BDBB-F168AB3F8BB8}"/>
                    </a:ext>
                  </a:extLst>
                </p:cNvPr>
                <p:cNvGrpSpPr/>
                <p:nvPr/>
              </p:nvGrpSpPr>
              <p:grpSpPr>
                <a:xfrm>
                  <a:off x="247650" y="2355850"/>
                  <a:ext cx="3657600" cy="1676400"/>
                  <a:chOff x="781050" y="2279650"/>
                  <a:chExt cx="3657600" cy="1676400"/>
                </a:xfrm>
              </p:grpSpPr>
              <p:grpSp>
                <p:nvGrpSpPr>
                  <p:cNvPr id="134" name="Группа 133">
                    <a:extLst>
                      <a:ext uri="{FF2B5EF4-FFF2-40B4-BE49-F238E27FC236}">
                        <a16:creationId xmlns:a16="http://schemas.microsoft.com/office/drawing/2014/main" id="{9D35D22E-C17E-4429-BE33-7F1C769EBF38}"/>
                      </a:ext>
                    </a:extLst>
                  </p:cNvPr>
                  <p:cNvGrpSpPr/>
                  <p:nvPr/>
                </p:nvGrpSpPr>
                <p:grpSpPr>
                  <a:xfrm>
                    <a:off x="781050" y="2279650"/>
                    <a:ext cx="3657600" cy="1676400"/>
                    <a:chOff x="1085850" y="2584450"/>
                    <a:chExt cx="3657600" cy="1676400"/>
                  </a:xfrm>
                </p:grpSpPr>
                <p:sp>
                  <p:nvSpPr>
                    <p:cNvPr id="138" name="Прямоугольник: скругленные углы 137">
                      <a:extLst>
                        <a:ext uri="{FF2B5EF4-FFF2-40B4-BE49-F238E27FC236}">
                          <a16:creationId xmlns:a16="http://schemas.microsoft.com/office/drawing/2014/main" id="{C4E3896A-B5E7-4149-A2B8-0396DE5D1C6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85850" y="2584450"/>
                      <a:ext cx="3276600" cy="1676400"/>
                    </a:xfrm>
                    <a:prstGeom prst="roundRect">
                      <a:avLst>
                        <a:gd name="adj" fmla="val 9115"/>
                      </a:avLst>
                    </a:prstGeom>
                    <a:solidFill>
                      <a:schemeClr val="tx2"/>
                    </a:solidFill>
                    <a:ln w="57150"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ru-RU"/>
                    </a:p>
                  </p:txBody>
                </p:sp>
                <p:sp>
                  <p:nvSpPr>
                    <p:cNvPr id="139" name="Блок-схема: объединение 138">
                      <a:extLst>
                        <a:ext uri="{FF2B5EF4-FFF2-40B4-BE49-F238E27FC236}">
                          <a16:creationId xmlns:a16="http://schemas.microsoft.com/office/drawing/2014/main" id="{F330B6A0-87C0-4657-BE6F-E981AC7DF66C}"/>
                        </a:ext>
                      </a:extLst>
                    </p:cNvPr>
                    <p:cNvSpPr/>
                    <p:nvPr/>
                  </p:nvSpPr>
                  <p:spPr>
                    <a:xfrm rot="16200000">
                      <a:off x="3829050" y="3232150"/>
                      <a:ext cx="1447800" cy="381000"/>
                    </a:xfrm>
                    <a:prstGeom prst="flowChartMerge">
                      <a:avLst/>
                    </a:prstGeom>
                    <a:solidFill>
                      <a:schemeClr val="tx2"/>
                    </a:solidFill>
                    <a:ln w="57150"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ru-RU" dirty="0"/>
                    </a:p>
                  </p:txBody>
                </p:sp>
              </p:grpSp>
              <p:grpSp>
                <p:nvGrpSpPr>
                  <p:cNvPr id="135" name="Группа 134">
                    <a:extLst>
                      <a:ext uri="{FF2B5EF4-FFF2-40B4-BE49-F238E27FC236}">
                        <a16:creationId xmlns:a16="http://schemas.microsoft.com/office/drawing/2014/main" id="{96394476-5389-4047-8AD6-E712817CA888}"/>
                      </a:ext>
                    </a:extLst>
                  </p:cNvPr>
                  <p:cNvGrpSpPr/>
                  <p:nvPr/>
                </p:nvGrpSpPr>
                <p:grpSpPr>
                  <a:xfrm>
                    <a:off x="781050" y="2279650"/>
                    <a:ext cx="3657600" cy="1676400"/>
                    <a:chOff x="1085850" y="2584450"/>
                    <a:chExt cx="3657600" cy="1676400"/>
                  </a:xfrm>
                </p:grpSpPr>
                <p:sp>
                  <p:nvSpPr>
                    <p:cNvPr id="136" name="Прямоугольник: скругленные углы 135">
                      <a:extLst>
                        <a:ext uri="{FF2B5EF4-FFF2-40B4-BE49-F238E27FC236}">
                          <a16:creationId xmlns:a16="http://schemas.microsoft.com/office/drawing/2014/main" id="{39717509-755E-4119-B97A-09AC3C977A8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85850" y="2584450"/>
                      <a:ext cx="3276600" cy="1676400"/>
                    </a:xfrm>
                    <a:prstGeom prst="roundRect">
                      <a:avLst>
                        <a:gd name="adj" fmla="val 9115"/>
                      </a:avLst>
                    </a:prstGeom>
                    <a:solidFill>
                      <a:srgbClr val="D7E7FC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r>
                        <a:rPr lang="ru-RU" dirty="0">
                          <a:solidFill>
                            <a:schemeClr val="tx1"/>
                          </a:solidFill>
                          <a:latin typeface="IBM Plex Sans" panose="020B0503050203000203" pitchFamily="34" charset="0"/>
                        </a:rPr>
                        <a:t>Авторизуйтесь                        </a:t>
                      </a:r>
                      <a:r>
                        <a:rPr lang="ru-RU" sz="1800" dirty="0">
                          <a:solidFill>
                            <a:schemeClr val="tx1"/>
                          </a:solidFill>
                          <a:latin typeface="IBM Plex Sans" panose="020B0503050203000203" pitchFamily="34" charset="0"/>
                        </a:rPr>
                        <a:t>в Универсальной библиотеке ЦОК</a:t>
                      </a:r>
                      <a:endParaRPr lang="en-US" sz="1800" dirty="0">
                        <a:solidFill>
                          <a:schemeClr val="tx1"/>
                        </a:solidFill>
                        <a:latin typeface="IBM Plex Sans" panose="020B0503050203000203" pitchFamily="34" charset="0"/>
                      </a:endParaRPr>
                    </a:p>
                    <a:p>
                      <a:pPr algn="ctr"/>
                      <a:r>
                        <a:rPr lang="ru-RU" sz="1800" dirty="0">
                          <a:solidFill>
                            <a:schemeClr val="tx1"/>
                          </a:solidFill>
                          <a:latin typeface="IBM Plex Sans" panose="020B0503050203000203" pitchFamily="34" charset="0"/>
                        </a:rPr>
                        <a:t>под своим логином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latin typeface="IBM Plex Sans" panose="020B0503050203000203" pitchFamily="34" charset="0"/>
                        </a:rPr>
                        <a:t>               </a:t>
                      </a:r>
                      <a:r>
                        <a:rPr lang="ru-RU" sz="1800" dirty="0">
                          <a:solidFill>
                            <a:schemeClr val="tx1"/>
                          </a:solidFill>
                          <a:latin typeface="IBM Plex Sans" panose="020B0503050203000203" pitchFamily="34" charset="0"/>
                        </a:rPr>
                        <a:t>и паролем от Госуслуг</a:t>
                      </a:r>
                      <a:endParaRPr lang="ru-RU" dirty="0">
                        <a:solidFill>
                          <a:schemeClr val="tx1"/>
                        </a:solidFill>
                        <a:latin typeface="IBM Plex Sans" panose="020B0503050203000203" pitchFamily="34" charset="0"/>
                      </a:endParaRPr>
                    </a:p>
                  </p:txBody>
                </p:sp>
                <p:sp>
                  <p:nvSpPr>
                    <p:cNvPr id="137" name="Блок-схема: объединение 136">
                      <a:extLst>
                        <a:ext uri="{FF2B5EF4-FFF2-40B4-BE49-F238E27FC236}">
                          <a16:creationId xmlns:a16="http://schemas.microsoft.com/office/drawing/2014/main" id="{964083EC-AC98-4AFA-8A06-57DF131D56D3}"/>
                        </a:ext>
                      </a:extLst>
                    </p:cNvPr>
                    <p:cNvSpPr/>
                    <p:nvPr/>
                  </p:nvSpPr>
                  <p:spPr>
                    <a:xfrm rot="16200000">
                      <a:off x="3829050" y="3232150"/>
                      <a:ext cx="1447800" cy="381000"/>
                    </a:xfrm>
                    <a:prstGeom prst="flowChartMerge">
                      <a:avLst/>
                    </a:prstGeom>
                    <a:solidFill>
                      <a:srgbClr val="D7E7FC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ru-RU" dirty="0"/>
                    </a:p>
                  </p:txBody>
                </p:sp>
              </p:grpSp>
            </p:grpSp>
            <p:sp>
              <p:nvSpPr>
                <p:cNvPr id="133" name="Прямоугольник: скругленные противолежащие углы 132">
                  <a:extLst>
                    <a:ext uri="{FF2B5EF4-FFF2-40B4-BE49-F238E27FC236}">
                      <a16:creationId xmlns:a16="http://schemas.microsoft.com/office/drawing/2014/main" id="{08DA65DF-5CE2-459C-A39A-6E590526DDBA}"/>
                    </a:ext>
                  </a:extLst>
                </p:cNvPr>
                <p:cNvSpPr/>
                <p:nvPr/>
              </p:nvSpPr>
              <p:spPr>
                <a:xfrm rot="5400000">
                  <a:off x="3048000" y="2355850"/>
                  <a:ext cx="457200" cy="457200"/>
                </a:xfrm>
                <a:prstGeom prst="round2DiagRect">
                  <a:avLst>
                    <a:gd name="adj1" fmla="val 29350"/>
                    <a:gd name="adj2" fmla="val 0"/>
                  </a:avLst>
                </a:prstGeom>
                <a:solidFill>
                  <a:srgbClr val="4D89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vert="vert270" wrap="none" rtlCol="0" anchor="ctr"/>
                <a:lstStyle/>
                <a:p>
                  <a:pPr algn="ctr"/>
                  <a:r>
                    <a:rPr lang="ru-RU" sz="2800" b="1" dirty="0">
                      <a:latin typeface="IBM Plex Sans" panose="020B0503050203000203" pitchFamily="34" charset="0"/>
                    </a:rPr>
                    <a:t>1</a:t>
                  </a:r>
                </a:p>
              </p:txBody>
            </p:sp>
          </p:grpSp>
          <p:sp>
            <p:nvSpPr>
              <p:cNvPr id="127" name="Прямоугольник 126">
                <a:extLst>
                  <a:ext uri="{FF2B5EF4-FFF2-40B4-BE49-F238E27FC236}">
                    <a16:creationId xmlns:a16="http://schemas.microsoft.com/office/drawing/2014/main" id="{EB9A103A-5873-42E4-9AF3-DC1BBF24BEC9}"/>
                  </a:ext>
                </a:extLst>
              </p:cNvPr>
              <p:cNvSpPr/>
              <p:nvPr/>
            </p:nvSpPr>
            <p:spPr>
              <a:xfrm>
                <a:off x="7181850" y="2584450"/>
                <a:ext cx="2971800" cy="152400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/>
                <a:r>
                  <a:rPr lang="ru-RU" sz="14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IBM Plex Sans" panose="020B0503050203000203" pitchFamily="34" charset="0"/>
                  </a:rPr>
                  <a:t>Совет: самый быстрый способ увидеть наши цифровые уроки – выбрать в расширенном фильтре разработчика</a:t>
                </a:r>
              </a:p>
              <a:p>
                <a:pPr lvl="0"/>
                <a:r>
                  <a:rPr lang="ru-RU" sz="14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IBM Plex Sans" panose="020B0503050203000203" pitchFamily="34" charset="0"/>
                  </a:rPr>
                  <a:t> «Облако знаний»</a:t>
                </a:r>
              </a:p>
            </p:txBody>
          </p:sp>
          <p:sp>
            <p:nvSpPr>
              <p:cNvPr id="128" name="Прямоугольник 127">
                <a:extLst>
                  <a:ext uri="{FF2B5EF4-FFF2-40B4-BE49-F238E27FC236}">
                    <a16:creationId xmlns:a16="http://schemas.microsoft.com/office/drawing/2014/main" id="{EB42E1BE-CE2C-4254-BD6E-A8400DDF68D9}"/>
                  </a:ext>
                </a:extLst>
              </p:cNvPr>
              <p:cNvSpPr/>
              <p:nvPr/>
            </p:nvSpPr>
            <p:spPr>
              <a:xfrm>
                <a:off x="552449" y="4413250"/>
                <a:ext cx="3368537" cy="175260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r"/>
                <a:r>
                  <a:rPr lang="ru-RU" sz="14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IBM Plex Sans" panose="020B0503050203000203" pitchFamily="34" charset="0"/>
                  </a:rPr>
                  <a:t>Одновременно с добавлением             в корзину происходит назначение урока конкретному классу. Задания урока можно посмотреть в карточке урока в поле «</a:t>
                </a:r>
                <a:r>
                  <a:rPr lang="ru-RU" sz="1400" dirty="0" err="1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IBM Plex Sans" panose="020B0503050203000203" pitchFamily="34" charset="0"/>
                  </a:rPr>
                  <a:t>Демо</a:t>
                </a:r>
                <a:r>
                  <a:rPr lang="ru-RU" sz="14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IBM Plex Sans" panose="020B0503050203000203" pitchFamily="34" charset="0"/>
                  </a:rPr>
                  <a:t>-версия»</a:t>
                </a:r>
              </a:p>
            </p:txBody>
          </p:sp>
          <p:sp>
            <p:nvSpPr>
              <p:cNvPr id="129" name="Прямоугольник 128">
                <a:extLst>
                  <a:ext uri="{FF2B5EF4-FFF2-40B4-BE49-F238E27FC236}">
                    <a16:creationId xmlns:a16="http://schemas.microsoft.com/office/drawing/2014/main" id="{0731B723-F456-47CD-A865-C33F1DD46522}"/>
                  </a:ext>
                </a:extLst>
              </p:cNvPr>
              <p:cNvSpPr/>
              <p:nvPr/>
            </p:nvSpPr>
            <p:spPr>
              <a:xfrm>
                <a:off x="10687050" y="4527550"/>
                <a:ext cx="2667000" cy="152400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/>
                <a:r>
                  <a:rPr lang="ru-RU" sz="14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IBM Plex Sans" panose="020B0503050203000203" pitchFamily="34" charset="0"/>
                  </a:rPr>
                  <a:t>Передайте ссылку ученикам любым удобным способом: например, внесите ее                     в электронный журнал или отправьте в классный чат</a:t>
                </a:r>
              </a:p>
            </p:txBody>
          </p:sp>
          <p:sp>
            <p:nvSpPr>
              <p:cNvPr id="130" name="Прямоугольник 129">
                <a:extLst>
                  <a:ext uri="{FF2B5EF4-FFF2-40B4-BE49-F238E27FC236}">
                    <a16:creationId xmlns:a16="http://schemas.microsoft.com/office/drawing/2014/main" id="{7186C6F0-9BFD-4385-AE5D-6C3E1BAB3464}"/>
                  </a:ext>
                </a:extLst>
              </p:cNvPr>
              <p:cNvSpPr/>
              <p:nvPr/>
            </p:nvSpPr>
            <p:spPr>
              <a:xfrm>
                <a:off x="10687050" y="6546850"/>
                <a:ext cx="2667000" cy="152400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l"/>
                <a:r>
                  <a:rPr lang="ru-RU" sz="14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IBM Plex Sans" panose="020B0503050203000203" pitchFamily="34" charset="0"/>
                  </a:rPr>
                  <a:t>Ссылки на результаты будут появляться в карточках назначенных уроков. Развернутые результаты доступны на </a:t>
                </a:r>
                <a:r>
                  <a:rPr lang="ru-RU" sz="1400" b="1" dirty="0">
                    <a:solidFill>
                      <a:srgbClr val="4D89FF"/>
                    </a:solidFill>
                    <a:latin typeface="IBM Plex Sans" panose="020B0503050203000203" pitchFamily="34" charset="0"/>
                  </a:rPr>
                  <a:t>oblakoz.ru</a:t>
                </a:r>
              </a:p>
            </p:txBody>
          </p:sp>
          <p:sp>
            <p:nvSpPr>
              <p:cNvPr id="131" name="Прямоугольник: скругленные углы 130">
                <a:extLst>
                  <a:ext uri="{FF2B5EF4-FFF2-40B4-BE49-F238E27FC236}">
                    <a16:creationId xmlns:a16="http://schemas.microsoft.com/office/drawing/2014/main" id="{AEB44E68-BC3B-4DAE-BFD3-F8B099970886}"/>
                  </a:ext>
                </a:extLst>
              </p:cNvPr>
              <p:cNvSpPr/>
              <p:nvPr/>
            </p:nvSpPr>
            <p:spPr>
              <a:xfrm>
                <a:off x="2152650" y="6851650"/>
                <a:ext cx="1600200" cy="1143000"/>
              </a:xfrm>
              <a:prstGeom prst="roundRect">
                <a:avLst>
                  <a:gd name="adj" fmla="val 7940"/>
                </a:avLst>
              </a:prstGeom>
              <a:blipFill dpi="0" rotWithShape="1">
                <a:blip r:embed="rId5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a:blipFill>
              <a:ln w="76200">
                <a:solidFill>
                  <a:srgbClr val="A0BEE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78600899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FEA878D-AFF1-C97B-E1B3-0EDA6B1616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: скругленные углы 12">
            <a:extLst>
              <a:ext uri="{FF2B5EF4-FFF2-40B4-BE49-F238E27FC236}">
                <a16:creationId xmlns:a16="http://schemas.microsoft.com/office/drawing/2014/main" id="{7E299152-7C36-403D-BA12-A7E8F345654B}"/>
              </a:ext>
            </a:extLst>
          </p:cNvPr>
          <p:cNvSpPr/>
          <p:nvPr/>
        </p:nvSpPr>
        <p:spPr>
          <a:xfrm>
            <a:off x="587375" y="1113089"/>
            <a:ext cx="7461250" cy="5229054"/>
          </a:xfrm>
          <a:prstGeom prst="roundRect">
            <a:avLst>
              <a:gd name="adj" fmla="val 467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3A5441AB-BA62-06C9-E5A1-C0247C5466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1640" y="374222"/>
            <a:ext cx="10623784" cy="691630"/>
          </a:xfrm>
        </p:spPr>
        <p:txBody>
          <a:bodyPr>
            <a:normAutofit/>
          </a:bodyPr>
          <a:lstStyle/>
          <a:p>
            <a:r>
              <a:rPr lang="ru-RU" dirty="0">
                <a:ea typeface="Verdana" panose="020B0604030504040204" pitchFamily="34" charset="0"/>
              </a:rPr>
              <a:t>Как выполнить цифровой урок: расскажите ученику</a:t>
            </a:r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id="{E1595903-B148-C14A-45F7-1F80A6EB17E2}"/>
              </a:ext>
            </a:extLst>
          </p:cNvPr>
          <p:cNvSpPr txBox="1">
            <a:spLocks/>
          </p:cNvSpPr>
          <p:nvPr/>
        </p:nvSpPr>
        <p:spPr>
          <a:xfrm>
            <a:off x="784108" y="3616165"/>
            <a:ext cx="10623784" cy="691630"/>
          </a:xfrm>
          <a:prstGeom prst="rect">
            <a:avLst/>
          </a:prstGeom>
        </p:spPr>
        <p:txBody>
          <a:bodyPr lIns="0" anchor="t" anchorCtr="0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dirty="0">
              <a:solidFill>
                <a:srgbClr val="404045"/>
              </a:solidFill>
            </a:endParaRPr>
          </a:p>
          <a:p>
            <a:endParaRPr lang="ru-RU" dirty="0">
              <a:solidFill>
                <a:srgbClr val="404045"/>
              </a:solidFill>
            </a:endParaRP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1B901AF8-33C0-E74A-8CFD-4261CA72EC32}"/>
              </a:ext>
            </a:extLst>
          </p:cNvPr>
          <p:cNvSpPr txBox="1"/>
          <p:nvPr/>
        </p:nvSpPr>
        <p:spPr>
          <a:xfrm>
            <a:off x="803275" y="6527005"/>
            <a:ext cx="7911896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ru-RU" sz="1100" i="1" dirty="0"/>
              <a:t>* По прошествии этого времени урок завершается автоматически и считается выполненным.</a:t>
            </a:r>
          </a:p>
        </p:txBody>
      </p:sp>
      <p:grpSp>
        <p:nvGrpSpPr>
          <p:cNvPr id="22" name="Группа 21">
            <a:extLst>
              <a:ext uri="{FF2B5EF4-FFF2-40B4-BE49-F238E27FC236}">
                <a16:creationId xmlns:a16="http://schemas.microsoft.com/office/drawing/2014/main" id="{E024225A-E315-4494-8E88-4C9D595AF796}"/>
              </a:ext>
            </a:extLst>
          </p:cNvPr>
          <p:cNvGrpSpPr/>
          <p:nvPr/>
        </p:nvGrpSpPr>
        <p:grpSpPr>
          <a:xfrm>
            <a:off x="803277" y="1275569"/>
            <a:ext cx="7016750" cy="4097002"/>
            <a:chOff x="1277360" y="2075955"/>
            <a:chExt cx="9447249" cy="3669606"/>
          </a:xfrm>
        </p:grpSpPr>
        <p:sp>
          <p:nvSpPr>
            <p:cNvPr id="23" name="Прямоугольник: скругленные углы 22">
              <a:extLst>
                <a:ext uri="{FF2B5EF4-FFF2-40B4-BE49-F238E27FC236}">
                  <a16:creationId xmlns:a16="http://schemas.microsoft.com/office/drawing/2014/main" id="{D114D1B0-5321-4BCD-B952-BA25B0B91D30}"/>
                </a:ext>
              </a:extLst>
            </p:cNvPr>
            <p:cNvSpPr/>
            <p:nvPr/>
          </p:nvSpPr>
          <p:spPr>
            <a:xfrm>
              <a:off x="1277360" y="2075955"/>
              <a:ext cx="3458290" cy="1800000"/>
            </a:xfrm>
            <a:prstGeom prst="roundRect">
              <a:avLst>
                <a:gd name="adj" fmla="val 9818"/>
              </a:avLst>
            </a:prstGeom>
            <a:solidFill>
              <a:srgbClr val="FFEB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r>
                <a:rPr lang="ru-RU" sz="1600" kern="0" dirty="0">
                  <a:solidFill>
                    <a:schemeClr val="tx1"/>
                  </a:solidFill>
                </a:rPr>
                <a:t>Открыть цифровой урок, перейдя по полученной ссылке</a:t>
              </a:r>
            </a:p>
          </p:txBody>
        </p:sp>
        <p:sp>
          <p:nvSpPr>
            <p:cNvPr id="24" name="Прямоугольник: скругленные углы 23">
              <a:extLst>
                <a:ext uri="{FF2B5EF4-FFF2-40B4-BE49-F238E27FC236}">
                  <a16:creationId xmlns:a16="http://schemas.microsoft.com/office/drawing/2014/main" id="{6B85A7AF-4A3D-453C-9B9F-7D17FC652191}"/>
                </a:ext>
              </a:extLst>
            </p:cNvPr>
            <p:cNvSpPr/>
            <p:nvPr/>
          </p:nvSpPr>
          <p:spPr>
            <a:xfrm>
              <a:off x="1277360" y="3945560"/>
              <a:ext cx="3458290" cy="1800000"/>
            </a:xfrm>
            <a:prstGeom prst="roundRect">
              <a:avLst>
                <a:gd name="adj" fmla="val 8676"/>
              </a:avLst>
            </a:prstGeom>
            <a:solidFill>
              <a:srgbClr val="FFEBE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180000" rtlCol="0" anchor="ctr"/>
            <a:lstStyle/>
            <a:p>
              <a:pPr algn="ctr" defTabSz="914400"/>
              <a:r>
                <a:rPr lang="ru-RU" sz="1600" kern="0" dirty="0">
                  <a:solidFill>
                    <a:schemeClr val="tx1"/>
                  </a:solidFill>
                </a:rPr>
                <a:t>После выполнения заданий цифрового урока ученику необходимо щелкнуть значок «Завершить»</a:t>
              </a:r>
            </a:p>
          </p:txBody>
        </p:sp>
        <p:sp>
          <p:nvSpPr>
            <p:cNvPr id="25" name="Прямоугольник: скругленные углы 24">
              <a:extLst>
                <a:ext uri="{FF2B5EF4-FFF2-40B4-BE49-F238E27FC236}">
                  <a16:creationId xmlns:a16="http://schemas.microsoft.com/office/drawing/2014/main" id="{7E0F0579-A59A-43C7-9EEA-541C66E1CA96}"/>
                </a:ext>
              </a:extLst>
            </p:cNvPr>
            <p:cNvSpPr/>
            <p:nvPr/>
          </p:nvSpPr>
          <p:spPr>
            <a:xfrm>
              <a:off x="4812596" y="2075955"/>
              <a:ext cx="5912013" cy="2378827"/>
            </a:xfrm>
            <a:prstGeom prst="roundRect">
              <a:avLst>
                <a:gd name="adj" fmla="val 9247"/>
              </a:avLst>
            </a:prstGeom>
            <a:solidFill>
              <a:srgbClr val="EAFBF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r>
                <a:rPr lang="ru-RU" sz="1600" kern="0" dirty="0">
                  <a:solidFill>
                    <a:schemeClr val="tx1"/>
                  </a:solidFill>
                </a:rPr>
                <a:t>При необходимости пройти авторизацию, отсканировав QR-код со своего телефона в приложении «Госуслуги Моя школа»</a:t>
              </a:r>
              <a:br>
                <a:rPr lang="ru-RU" sz="1600" kern="0" dirty="0">
                  <a:solidFill>
                    <a:schemeClr val="tx1"/>
                  </a:solidFill>
                </a:rPr>
              </a:br>
              <a:r>
                <a:rPr lang="ru-RU" sz="1600" kern="0" dirty="0">
                  <a:solidFill>
                    <a:schemeClr val="tx1"/>
                  </a:solidFill>
                </a:rPr>
                <a:t>Авторизация потребуется, если ученик работает на планшете или ноутбуке</a:t>
              </a:r>
              <a:r>
                <a:rPr lang="en-US" sz="1600" kern="0" dirty="0">
                  <a:solidFill>
                    <a:schemeClr val="tx1"/>
                  </a:solidFill>
                </a:rPr>
                <a:t> </a:t>
              </a:r>
              <a:r>
                <a:rPr lang="ru-RU" sz="1600" kern="0" dirty="0">
                  <a:solidFill>
                    <a:schemeClr val="tx1"/>
                  </a:solidFill>
                </a:rPr>
                <a:t>и </a:t>
              </a:r>
              <a:r>
                <a:rPr lang="ru-RU" sz="1600" kern="0" dirty="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давно</a:t>
              </a:r>
              <a:r>
                <a:rPr lang="ru-RU" sz="1600" kern="0" dirty="0">
                  <a:solidFill>
                    <a:schemeClr val="tx1"/>
                  </a:solidFill>
                </a:rPr>
                <a:t> не заходил на Госуслуги. Отсканировать код может и родитель</a:t>
              </a:r>
            </a:p>
          </p:txBody>
        </p:sp>
        <p:sp>
          <p:nvSpPr>
            <p:cNvPr id="26" name="Прямоугольник: скругленные углы 25">
              <a:extLst>
                <a:ext uri="{FF2B5EF4-FFF2-40B4-BE49-F238E27FC236}">
                  <a16:creationId xmlns:a16="http://schemas.microsoft.com/office/drawing/2014/main" id="{41AEC183-6F49-45FB-974C-5D0A96F9483E}"/>
                </a:ext>
              </a:extLst>
            </p:cNvPr>
            <p:cNvSpPr/>
            <p:nvPr/>
          </p:nvSpPr>
          <p:spPr>
            <a:xfrm>
              <a:off x="4799771" y="4497438"/>
              <a:ext cx="5924837" cy="1248123"/>
            </a:xfrm>
            <a:prstGeom prst="roundRect">
              <a:avLst>
                <a:gd name="adj" fmla="val 8105"/>
              </a:avLst>
            </a:prstGeom>
            <a:solidFill>
              <a:srgbClr val="E6E3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r>
                <a:rPr lang="ru-RU" sz="1600" kern="0" dirty="0">
                  <a:solidFill>
                    <a:schemeClr val="tx1"/>
                  </a:solidFill>
                </a:rPr>
                <a:t>Результаты автопроверки урока будут доступны ученику сразу по завершении урока</a:t>
              </a:r>
            </a:p>
          </p:txBody>
        </p:sp>
      </p:grp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967FE401-7176-48F9-B9D2-C301D5B33B50}"/>
              </a:ext>
            </a:extLst>
          </p:cNvPr>
          <p:cNvSpPr/>
          <p:nvPr/>
        </p:nvSpPr>
        <p:spPr>
          <a:xfrm>
            <a:off x="803275" y="5534348"/>
            <a:ext cx="7102475" cy="64210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ru-RU" sz="1600" kern="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Ученик должен соблюсти сроки выполнения урока: у него есть </a:t>
            </a:r>
            <a:r>
              <a:rPr lang="ru-RU" sz="1600" b="1" kern="0" dirty="0">
                <a:solidFill>
                  <a:srgbClr val="4D89F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24 часа на выполнение</a:t>
            </a:r>
            <a:r>
              <a:rPr lang="ru-RU" sz="1600" b="1" kern="0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ru-RU" sz="1600" kern="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заданий после перехода по ссылке (открытия урока) </a:t>
            </a:r>
          </a:p>
        </p:txBody>
      </p:sp>
      <p:sp>
        <p:nvSpPr>
          <p:cNvPr id="33" name="Прямоугольник: скругленные противолежащие углы 32">
            <a:extLst>
              <a:ext uri="{FF2B5EF4-FFF2-40B4-BE49-F238E27FC236}">
                <a16:creationId xmlns:a16="http://schemas.microsoft.com/office/drawing/2014/main" id="{85F55945-4F51-4D26-A9FC-D84F60867242}"/>
              </a:ext>
            </a:extLst>
          </p:cNvPr>
          <p:cNvSpPr/>
          <p:nvPr/>
        </p:nvSpPr>
        <p:spPr>
          <a:xfrm rot="5400000">
            <a:off x="2965991" y="1283358"/>
            <a:ext cx="402268" cy="402268"/>
          </a:xfrm>
          <a:prstGeom prst="round2DiagRect">
            <a:avLst>
              <a:gd name="adj1" fmla="val 29350"/>
              <a:gd name="adj2" fmla="val 0"/>
            </a:avLst>
          </a:prstGeom>
          <a:solidFill>
            <a:srgbClr val="4D8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wrap="none" rtlCol="0" anchor="ctr"/>
          <a:lstStyle/>
          <a:p>
            <a:pPr algn="ctr"/>
            <a:r>
              <a:rPr lang="ru-RU" sz="2800" b="1" dirty="0">
                <a:latin typeface="IBM Plex Sans" panose="020B0503050203000203" pitchFamily="34" charset="0"/>
              </a:rPr>
              <a:t>1</a:t>
            </a:r>
          </a:p>
        </p:txBody>
      </p:sp>
      <p:sp>
        <p:nvSpPr>
          <p:cNvPr id="34" name="Прямоугольник: скругленные противолежащие углы 33">
            <a:extLst>
              <a:ext uri="{FF2B5EF4-FFF2-40B4-BE49-F238E27FC236}">
                <a16:creationId xmlns:a16="http://schemas.microsoft.com/office/drawing/2014/main" id="{1E482519-D759-432A-AA67-2A0A0156650D}"/>
              </a:ext>
            </a:extLst>
          </p:cNvPr>
          <p:cNvSpPr/>
          <p:nvPr/>
        </p:nvSpPr>
        <p:spPr>
          <a:xfrm rot="5400000">
            <a:off x="7421469" y="1279715"/>
            <a:ext cx="402268" cy="402268"/>
          </a:xfrm>
          <a:prstGeom prst="round2DiagRect">
            <a:avLst>
              <a:gd name="adj1" fmla="val 29350"/>
              <a:gd name="adj2" fmla="val 0"/>
            </a:avLst>
          </a:prstGeom>
          <a:solidFill>
            <a:srgbClr val="4D8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wrap="none" rtlCol="0" anchor="ctr"/>
          <a:lstStyle/>
          <a:p>
            <a:pPr algn="ctr"/>
            <a:r>
              <a:rPr lang="ru-RU" sz="2800" b="1" dirty="0">
                <a:latin typeface="IBM Plex Sans" panose="020B0503050203000203" pitchFamily="34" charset="0"/>
              </a:rPr>
              <a:t>2</a:t>
            </a:r>
          </a:p>
        </p:txBody>
      </p:sp>
      <p:sp>
        <p:nvSpPr>
          <p:cNvPr id="35" name="Прямоугольник: скругленные противолежащие углы 34">
            <a:extLst>
              <a:ext uri="{FF2B5EF4-FFF2-40B4-BE49-F238E27FC236}">
                <a16:creationId xmlns:a16="http://schemas.microsoft.com/office/drawing/2014/main" id="{EF5D0200-6D66-4796-99A9-1679EDFA5C25}"/>
              </a:ext>
            </a:extLst>
          </p:cNvPr>
          <p:cNvSpPr/>
          <p:nvPr/>
        </p:nvSpPr>
        <p:spPr>
          <a:xfrm rot="5400000">
            <a:off x="2962040" y="3374887"/>
            <a:ext cx="402268" cy="402268"/>
          </a:xfrm>
          <a:prstGeom prst="round2DiagRect">
            <a:avLst>
              <a:gd name="adj1" fmla="val 29350"/>
              <a:gd name="adj2" fmla="val 0"/>
            </a:avLst>
          </a:prstGeom>
          <a:solidFill>
            <a:srgbClr val="4D8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wrap="none" rtlCol="0" anchor="ctr"/>
          <a:lstStyle/>
          <a:p>
            <a:pPr algn="ctr"/>
            <a:r>
              <a:rPr lang="ru-RU" sz="2800" b="1" dirty="0">
                <a:latin typeface="IBM Plex Sans" panose="020B0503050203000203" pitchFamily="34" charset="0"/>
              </a:rPr>
              <a:t>3</a:t>
            </a:r>
          </a:p>
        </p:txBody>
      </p:sp>
      <p:sp>
        <p:nvSpPr>
          <p:cNvPr id="36" name="Прямоугольник: скругленные противолежащие углы 35">
            <a:extLst>
              <a:ext uri="{FF2B5EF4-FFF2-40B4-BE49-F238E27FC236}">
                <a16:creationId xmlns:a16="http://schemas.microsoft.com/office/drawing/2014/main" id="{0B5356E9-119A-44B9-A0D3-22E744E86C44}"/>
              </a:ext>
            </a:extLst>
          </p:cNvPr>
          <p:cNvSpPr/>
          <p:nvPr/>
        </p:nvSpPr>
        <p:spPr>
          <a:xfrm rot="5400000">
            <a:off x="7427437" y="3980102"/>
            <a:ext cx="402268" cy="402268"/>
          </a:xfrm>
          <a:prstGeom prst="round2DiagRect">
            <a:avLst>
              <a:gd name="adj1" fmla="val 29350"/>
              <a:gd name="adj2" fmla="val 0"/>
            </a:avLst>
          </a:prstGeom>
          <a:solidFill>
            <a:srgbClr val="4D8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wrap="none" rtlCol="0" anchor="ctr"/>
          <a:lstStyle/>
          <a:p>
            <a:pPr algn="ctr"/>
            <a:r>
              <a:rPr lang="ru-RU" sz="2800" b="1" dirty="0">
                <a:latin typeface="IBM Plex Sans" panose="020B0503050203000203" pitchFamily="34" charset="0"/>
              </a:rPr>
              <a:t>4</a:t>
            </a:r>
          </a:p>
        </p:txBody>
      </p:sp>
      <p:grpSp>
        <p:nvGrpSpPr>
          <p:cNvPr id="10" name="Группа 9">
            <a:extLst>
              <a:ext uri="{FF2B5EF4-FFF2-40B4-BE49-F238E27FC236}">
                <a16:creationId xmlns:a16="http://schemas.microsoft.com/office/drawing/2014/main" id="{8BF23786-1B80-4041-BE2D-3B637BB1532C}"/>
              </a:ext>
            </a:extLst>
          </p:cNvPr>
          <p:cNvGrpSpPr/>
          <p:nvPr/>
        </p:nvGrpSpPr>
        <p:grpSpPr>
          <a:xfrm>
            <a:off x="8475018" y="1124031"/>
            <a:ext cx="3229583" cy="3741332"/>
            <a:chOff x="8444922" y="1268413"/>
            <a:chExt cx="3229583" cy="3741332"/>
          </a:xfrm>
        </p:grpSpPr>
        <p:sp>
          <p:nvSpPr>
            <p:cNvPr id="9" name="Прямоугольник: скругленные углы 8">
              <a:extLst>
                <a:ext uri="{FF2B5EF4-FFF2-40B4-BE49-F238E27FC236}">
                  <a16:creationId xmlns:a16="http://schemas.microsoft.com/office/drawing/2014/main" id="{C307D76C-29D5-40F6-980B-C8E9AECFEA4C}"/>
                </a:ext>
              </a:extLst>
            </p:cNvPr>
            <p:cNvSpPr/>
            <p:nvPr/>
          </p:nvSpPr>
          <p:spPr>
            <a:xfrm>
              <a:off x="8444922" y="1268413"/>
              <a:ext cx="3229583" cy="3741332"/>
            </a:xfrm>
            <a:prstGeom prst="roundRect">
              <a:avLst>
                <a:gd name="adj" fmla="val 404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7" name="Рисунок 16">
              <a:extLst>
                <a:ext uri="{FF2B5EF4-FFF2-40B4-BE49-F238E27FC236}">
                  <a16:creationId xmlns:a16="http://schemas.microsoft.com/office/drawing/2014/main" id="{C4B79616-C4B9-48D9-8A3D-6BC43D9127F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419975" y="2402006"/>
              <a:ext cx="1279477" cy="1156648"/>
            </a:xfrm>
            <a:prstGeom prst="roundRect">
              <a:avLst>
                <a:gd name="adj" fmla="val 7155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/>
          </p:spPr>
        </p:pic>
        <p:sp>
          <p:nvSpPr>
            <p:cNvPr id="4" name="Прямоугольник 3">
              <a:extLst>
                <a:ext uri="{FF2B5EF4-FFF2-40B4-BE49-F238E27FC236}">
                  <a16:creationId xmlns:a16="http://schemas.microsoft.com/office/drawing/2014/main" id="{6E872423-E17D-4AD9-AEC5-83946C0369CA}"/>
                </a:ext>
              </a:extLst>
            </p:cNvPr>
            <p:cNvSpPr/>
            <p:nvPr/>
          </p:nvSpPr>
          <p:spPr>
            <a:xfrm>
              <a:off x="8461154" y="3570832"/>
              <a:ext cx="3197119" cy="49391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r>
                <a:rPr lang="ru-RU" sz="900" b="1" dirty="0">
                  <a:solidFill>
                    <a:srgbClr val="3A434E"/>
                  </a:solidFill>
                </a:rPr>
                <a:t>Доступ к урокам</a:t>
              </a:r>
            </a:p>
            <a:p>
              <a:pPr algn="ctr">
                <a:lnSpc>
                  <a:spcPct val="150000"/>
                </a:lnSpc>
              </a:pPr>
              <a:r>
                <a:rPr lang="ru-RU" sz="750" dirty="0">
                  <a:solidFill>
                    <a:schemeClr val="tx1"/>
                  </a:solidFill>
                </a:rPr>
                <a:t>Сканируйте </a:t>
              </a:r>
              <a:r>
                <a:rPr lang="en-US" sz="750" dirty="0">
                  <a:solidFill>
                    <a:schemeClr val="tx1"/>
                  </a:solidFill>
                </a:rPr>
                <a:t>QR</a:t>
              </a:r>
              <a:r>
                <a:rPr lang="ru-RU" sz="750" dirty="0">
                  <a:solidFill>
                    <a:schemeClr val="tx1"/>
                  </a:solidFill>
                </a:rPr>
                <a:t>-код в приложении «Госуслуги Моя школа» </a:t>
              </a:r>
            </a:p>
          </p:txBody>
        </p:sp>
        <p:sp>
          <p:nvSpPr>
            <p:cNvPr id="5" name="Прямоугольник 4">
              <a:extLst>
                <a:ext uri="{FF2B5EF4-FFF2-40B4-BE49-F238E27FC236}">
                  <a16:creationId xmlns:a16="http://schemas.microsoft.com/office/drawing/2014/main" id="{C0835FB0-8199-4548-9B95-4A5CB418AE44}"/>
                </a:ext>
              </a:extLst>
            </p:cNvPr>
            <p:cNvSpPr/>
            <p:nvPr/>
          </p:nvSpPr>
          <p:spPr>
            <a:xfrm>
              <a:off x="8483702" y="4271649"/>
              <a:ext cx="3152023" cy="57734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850" dirty="0">
                  <a:solidFill>
                    <a:schemeClr val="accent3">
                      <a:lumMod val="25000"/>
                    </a:schemeClr>
                  </a:solidFill>
                </a:rPr>
                <a:t>На сканирование</a:t>
              </a:r>
              <a:r>
                <a:rPr lang="en-US" sz="850" dirty="0">
                  <a:solidFill>
                    <a:schemeClr val="accent3">
                      <a:lumMod val="25000"/>
                    </a:schemeClr>
                  </a:solidFill>
                </a:rPr>
                <a:t> QR</a:t>
              </a:r>
              <a:r>
                <a:rPr lang="ru-RU" sz="850" dirty="0">
                  <a:solidFill>
                    <a:schemeClr val="accent3">
                      <a:lumMod val="25000"/>
                    </a:schemeClr>
                  </a:solidFill>
                </a:rPr>
                <a:t>-кода осталось</a:t>
              </a:r>
            </a:p>
            <a:p>
              <a:pPr algn="ctr"/>
              <a:endParaRPr lang="ru-RU" sz="800" dirty="0">
                <a:solidFill>
                  <a:schemeClr val="accent3">
                    <a:lumMod val="25000"/>
                  </a:schemeClr>
                </a:solidFill>
              </a:endParaRPr>
            </a:p>
            <a:p>
              <a:pPr algn="ctr"/>
              <a:r>
                <a:rPr lang="ru-RU" sz="1400" b="1" dirty="0">
                  <a:solidFill>
                    <a:schemeClr val="accent1">
                      <a:lumMod val="75000"/>
                    </a:schemeClr>
                  </a:solidFill>
                </a:rPr>
                <a:t>05 : 00 </a:t>
              </a:r>
            </a:p>
          </p:txBody>
        </p:sp>
        <p:grpSp>
          <p:nvGrpSpPr>
            <p:cNvPr id="8" name="Группа 7">
              <a:extLst>
                <a:ext uri="{FF2B5EF4-FFF2-40B4-BE49-F238E27FC236}">
                  <a16:creationId xmlns:a16="http://schemas.microsoft.com/office/drawing/2014/main" id="{43E230CC-49C7-481C-90C4-CF9E4D49FC0D}"/>
                </a:ext>
              </a:extLst>
            </p:cNvPr>
            <p:cNvGrpSpPr/>
            <p:nvPr/>
          </p:nvGrpSpPr>
          <p:grpSpPr>
            <a:xfrm>
              <a:off x="8536825" y="1332665"/>
              <a:ext cx="3045776" cy="1024528"/>
              <a:chOff x="8630067" y="2443962"/>
              <a:chExt cx="3045776" cy="1024528"/>
            </a:xfrm>
          </p:grpSpPr>
          <p:sp>
            <p:nvSpPr>
              <p:cNvPr id="6" name="Прямоугольник: скругленные углы 5">
                <a:extLst>
                  <a:ext uri="{FF2B5EF4-FFF2-40B4-BE49-F238E27FC236}">
                    <a16:creationId xmlns:a16="http://schemas.microsoft.com/office/drawing/2014/main" id="{4D9533FE-F0A6-4663-A679-F48CF1E66B0D}"/>
                  </a:ext>
                </a:extLst>
              </p:cNvPr>
              <p:cNvSpPr/>
              <p:nvPr/>
            </p:nvSpPr>
            <p:spPr>
              <a:xfrm>
                <a:off x="8630067" y="2443962"/>
                <a:ext cx="3010178" cy="1024528"/>
              </a:xfrm>
              <a:prstGeom prst="roundRect">
                <a:avLst>
                  <a:gd name="adj" fmla="val 7546"/>
                </a:avLst>
              </a:prstGeom>
              <a:solidFill>
                <a:srgbClr val="1B82F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ru-RU" sz="700" dirty="0">
                    <a:solidFill>
                      <a:srgbClr val="3A434E"/>
                    </a:solidFill>
                  </a:rPr>
                  <a:t>Сканировать </a:t>
                </a:r>
                <a:r>
                  <a:rPr lang="en-US" sz="700" dirty="0">
                    <a:solidFill>
                      <a:srgbClr val="3A434E"/>
                    </a:solidFill>
                  </a:rPr>
                  <a:t>QR</a:t>
                </a:r>
                <a:r>
                  <a:rPr lang="ru-RU" sz="700" dirty="0">
                    <a:solidFill>
                      <a:srgbClr val="3A434E"/>
                    </a:solidFill>
                  </a:rPr>
                  <a:t>-коды могут ученики и родители. Учителю для доступа к контенту нужно войти на Госуслуги со своим логином и паролем. Ученику также понадобится согласие, выданное в приложении «Госуслуги Моя школа». На учеников младше 14 лет его выдаёт родитель</a:t>
                </a:r>
              </a:p>
              <a:p>
                <a:endParaRPr lang="ru-RU" sz="700" dirty="0">
                  <a:solidFill>
                    <a:srgbClr val="3A434E"/>
                  </a:solidFill>
                </a:endParaRPr>
              </a:p>
              <a:p>
                <a:r>
                  <a:rPr lang="ru-RU" sz="700" dirty="0">
                    <a:solidFill>
                      <a:srgbClr val="3A434E"/>
                    </a:solidFill>
                  </a:rPr>
                  <a:t>Подробнее о согласии</a:t>
                </a:r>
              </a:p>
            </p:txBody>
          </p:sp>
          <p:sp>
            <p:nvSpPr>
              <p:cNvPr id="21" name="Прямоугольник: скругленные углы 20">
                <a:extLst>
                  <a:ext uri="{FF2B5EF4-FFF2-40B4-BE49-F238E27FC236}">
                    <a16:creationId xmlns:a16="http://schemas.microsoft.com/office/drawing/2014/main" id="{0742C2E3-18DE-4BEE-9176-6C9182BF2F63}"/>
                  </a:ext>
                </a:extLst>
              </p:cNvPr>
              <p:cNvSpPr/>
              <p:nvPr/>
            </p:nvSpPr>
            <p:spPr>
              <a:xfrm>
                <a:off x="8665665" y="2443962"/>
                <a:ext cx="3010178" cy="1024528"/>
              </a:xfrm>
              <a:prstGeom prst="roundRect">
                <a:avLst>
                  <a:gd name="adj" fmla="val 7546"/>
                </a:avLst>
              </a:prstGeom>
              <a:solidFill>
                <a:srgbClr val="EDF2F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ru-RU" sz="700" dirty="0">
                    <a:solidFill>
                      <a:srgbClr val="3A434E"/>
                    </a:solidFill>
                  </a:rPr>
                  <a:t>Сканировать </a:t>
                </a:r>
                <a:r>
                  <a:rPr lang="en-US" sz="700" dirty="0">
                    <a:solidFill>
                      <a:srgbClr val="3A434E"/>
                    </a:solidFill>
                  </a:rPr>
                  <a:t>QR</a:t>
                </a:r>
                <a:r>
                  <a:rPr lang="ru-RU" sz="700" dirty="0">
                    <a:solidFill>
                      <a:srgbClr val="3A434E"/>
                    </a:solidFill>
                  </a:rPr>
                  <a:t>-коды могут ученики и родители. Учителю для доступа к контенту нужно войти на Госуслуги со своим логином и паролем. Ученику также понадобится согласие, выданное в приложении «Госуслуги Моя школа». На учеников младше 14 лет его выдаёт родитель</a:t>
                </a:r>
              </a:p>
              <a:p>
                <a:endParaRPr lang="ru-RU" sz="700" dirty="0">
                  <a:solidFill>
                    <a:srgbClr val="3A434E"/>
                  </a:solidFill>
                </a:endParaRPr>
              </a:p>
              <a:p>
                <a:r>
                  <a:rPr lang="ru-RU" sz="700" dirty="0">
                    <a:solidFill>
                      <a:schemeClr val="accent1"/>
                    </a:solidFill>
                  </a:rPr>
                  <a:t>Подробнее о согласии</a:t>
                </a:r>
              </a:p>
            </p:txBody>
          </p:sp>
        </p:grpSp>
      </p:grpSp>
      <p:grpSp>
        <p:nvGrpSpPr>
          <p:cNvPr id="12" name="Группа 11">
            <a:extLst>
              <a:ext uri="{FF2B5EF4-FFF2-40B4-BE49-F238E27FC236}">
                <a16:creationId xmlns:a16="http://schemas.microsoft.com/office/drawing/2014/main" id="{AA2577A1-E4B4-428E-B2AD-367F442408E9}"/>
              </a:ext>
            </a:extLst>
          </p:cNvPr>
          <p:cNvGrpSpPr/>
          <p:nvPr/>
        </p:nvGrpSpPr>
        <p:grpSpPr>
          <a:xfrm>
            <a:off x="8475018" y="5137277"/>
            <a:ext cx="3229583" cy="1204866"/>
            <a:chOff x="8505113" y="5148304"/>
            <a:chExt cx="3229583" cy="1204866"/>
          </a:xfrm>
        </p:grpSpPr>
        <p:sp>
          <p:nvSpPr>
            <p:cNvPr id="28" name="Прямоугольник: скругленные углы 27">
              <a:extLst>
                <a:ext uri="{FF2B5EF4-FFF2-40B4-BE49-F238E27FC236}">
                  <a16:creationId xmlns:a16="http://schemas.microsoft.com/office/drawing/2014/main" id="{D8395A19-372E-4B09-B430-4CA5112F542F}"/>
                </a:ext>
              </a:extLst>
            </p:cNvPr>
            <p:cNvSpPr/>
            <p:nvPr/>
          </p:nvSpPr>
          <p:spPr>
            <a:xfrm>
              <a:off x="8505113" y="5148304"/>
              <a:ext cx="3229583" cy="1204866"/>
            </a:xfrm>
            <a:prstGeom prst="roundRect">
              <a:avLst>
                <a:gd name="adj" fmla="val 10252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200" b="1" dirty="0">
                  <a:solidFill>
                    <a:srgbClr val="3A434E"/>
                  </a:solidFill>
                </a:rPr>
                <a:t>Скачайте приложение</a:t>
              </a:r>
            </a:p>
            <a:p>
              <a:pPr algn="ctr"/>
              <a:endParaRPr lang="ru-RU" sz="1200" b="1" dirty="0">
                <a:solidFill>
                  <a:srgbClr val="3A434E"/>
                </a:solidFill>
              </a:endParaRPr>
            </a:p>
            <a:p>
              <a:pPr algn="ctr"/>
              <a:r>
                <a:rPr lang="ru-RU" sz="900" dirty="0">
                  <a:solidFill>
                    <a:srgbClr val="3A434E"/>
                  </a:solidFill>
                </a:rPr>
                <a:t>Приложение «Госуслуги Моя школа» предназначено для учеников и родителей</a:t>
              </a:r>
            </a:p>
            <a:p>
              <a:pPr algn="ctr"/>
              <a:endParaRPr lang="ru-RU" sz="900" dirty="0">
                <a:solidFill>
                  <a:srgbClr val="3A434E"/>
                </a:solidFill>
              </a:endParaRPr>
            </a:p>
            <a:p>
              <a:pPr algn="ctr"/>
              <a:endParaRPr lang="ru-RU" sz="900" dirty="0">
                <a:solidFill>
                  <a:srgbClr val="3A434E"/>
                </a:solidFill>
              </a:endParaRPr>
            </a:p>
            <a:p>
              <a:pPr algn="ctr"/>
              <a:endParaRPr lang="ru-RU" sz="900" dirty="0">
                <a:solidFill>
                  <a:srgbClr val="3A434E"/>
                </a:solidFill>
              </a:endParaRPr>
            </a:p>
          </p:txBody>
        </p:sp>
        <p:sp>
          <p:nvSpPr>
            <p:cNvPr id="11" name="Прямоугольник: скругленные углы 10">
              <a:extLst>
                <a:ext uri="{FF2B5EF4-FFF2-40B4-BE49-F238E27FC236}">
                  <a16:creationId xmlns:a16="http://schemas.microsoft.com/office/drawing/2014/main" id="{27192358-AE2C-465E-80E1-C229D64A26C0}"/>
                </a:ext>
              </a:extLst>
            </p:cNvPr>
            <p:cNvSpPr/>
            <p:nvPr/>
          </p:nvSpPr>
          <p:spPr>
            <a:xfrm>
              <a:off x="9512865" y="5932073"/>
              <a:ext cx="1214078" cy="345782"/>
            </a:xfrm>
            <a:prstGeom prst="roundRect">
              <a:avLst/>
            </a:prstGeom>
            <a:solidFill>
              <a:srgbClr val="0D4CD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900" dirty="0"/>
                <a:t>Скачать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54535636"/>
      </p:ext>
    </p:extLst>
  </p:cSld>
  <p:clrMapOvr>
    <a:masterClrMapping/>
  </p:clrMapOvr>
  <p:extLst>
    <p:ext uri="{6950BFC3-D8DA-4A85-94F7-54DA5524770B}">
      <p188:commentRel xmlns="" xmlns:p188="http://schemas.microsoft.com/office/powerpoint/2018/8/main" r:id="rId3"/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4F3FFA6-467F-8CC4-8B97-FDF5B12B6F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id="{5653B448-4422-48E1-A30C-EF45781632A8}"/>
              </a:ext>
            </a:extLst>
          </p:cNvPr>
          <p:cNvSpPr/>
          <p:nvPr/>
        </p:nvSpPr>
        <p:spPr>
          <a:xfrm>
            <a:off x="701636" y="1855612"/>
            <a:ext cx="3485572" cy="1332000"/>
          </a:xfrm>
          <a:prstGeom prst="roundRect">
            <a:avLst>
              <a:gd name="adj" fmla="val 12380"/>
            </a:avLst>
          </a:prstGeom>
          <a:solidFill>
            <a:srgbClr val="58A1FF"/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0"/>
              <a:satOff val="0"/>
              <a:lumOff val="0"/>
              <a:alphaOff val="0"/>
            </a:schemeClr>
          </a:fillRef>
          <a:effectRef idx="0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0450" tIns="68385" rIns="80450" bIns="68385" numCol="1" spcCol="1270" anchor="ctr" anchorCtr="0">
            <a:noAutofit/>
          </a:bodyPr>
          <a:lstStyle/>
          <a:p>
            <a:pPr marL="0" lvl="0" indent="0" algn="ctr" defTabSz="8445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Font typeface="+mj-lt"/>
              <a:buNone/>
            </a:pPr>
            <a:r>
              <a:rPr lang="ru-RU" kern="1200" dirty="0"/>
              <a:t>Профильные площадки    с физико-математическим уклоном</a:t>
            </a:r>
          </a:p>
        </p:txBody>
      </p:sp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9D84F5C8-512E-4BF5-9709-946E41EC3B0C}"/>
              </a:ext>
            </a:extLst>
          </p:cNvPr>
          <p:cNvSpPr/>
          <p:nvPr/>
        </p:nvSpPr>
        <p:spPr>
          <a:xfrm>
            <a:off x="4329419" y="1868058"/>
            <a:ext cx="4824000" cy="1332000"/>
          </a:xfrm>
          <a:prstGeom prst="roundRect">
            <a:avLst>
              <a:gd name="adj" fmla="val 6423"/>
            </a:avLst>
          </a:prstGeom>
          <a:ln w="28575">
            <a:noFill/>
          </a:ln>
        </p:spPr>
        <p:style>
          <a:lnRef idx="2">
            <a:scrgbClr r="0" g="0" b="0"/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93337" tIns="108000" rIns="93337" bIns="81907" numCol="1" spcCol="1270" anchor="ctr" anchorCtr="0">
            <a:noAutofit/>
          </a:bodyPr>
          <a:lstStyle/>
          <a:p>
            <a:pPr marL="0" lvl="0" indent="0" defTabSz="800100">
              <a:spcBef>
                <a:spcPct val="0"/>
              </a:spcBef>
              <a:buFont typeface="+mj-lt"/>
              <a:buNone/>
            </a:pPr>
            <a:r>
              <a:rPr lang="ru-RU" kern="1200" dirty="0"/>
              <a:t>Для усиления существующих образовательных программ методическими разработками ФРФШ</a:t>
            </a:r>
          </a:p>
        </p:txBody>
      </p:sp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2FEC9218-4717-4F54-883E-47441A1072DD}"/>
              </a:ext>
            </a:extLst>
          </p:cNvPr>
          <p:cNvSpPr/>
          <p:nvPr/>
        </p:nvSpPr>
        <p:spPr>
          <a:xfrm>
            <a:off x="701636" y="3525386"/>
            <a:ext cx="3485572" cy="1332000"/>
          </a:xfrm>
          <a:prstGeom prst="roundRect">
            <a:avLst>
              <a:gd name="adj" fmla="val 11666"/>
            </a:avLst>
          </a:prstGeom>
          <a:solidFill>
            <a:srgbClr val="58A1FF"/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0"/>
              <a:satOff val="0"/>
              <a:lumOff val="0"/>
              <a:alphaOff val="0"/>
            </a:schemeClr>
          </a:fillRef>
          <a:effectRef idx="0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0450" tIns="68385" rIns="80450" bIns="68385" numCol="1" spcCol="1270" anchor="ctr" anchorCtr="0">
            <a:noAutofit/>
          </a:bodyPr>
          <a:lstStyle/>
          <a:p>
            <a:pPr marL="0" lvl="0" indent="0" algn="ctr" defTabSz="8445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Font typeface="+mj-lt"/>
              <a:buNone/>
            </a:pPr>
            <a:r>
              <a:rPr lang="ru-RU" kern="1200" dirty="0"/>
              <a:t>Образовательные организации с низкими образовательными результатами</a:t>
            </a:r>
          </a:p>
        </p:txBody>
      </p:sp>
      <p:sp>
        <p:nvSpPr>
          <p:cNvPr id="10" name="Прямоугольник: скругленные углы 9">
            <a:extLst>
              <a:ext uri="{FF2B5EF4-FFF2-40B4-BE49-F238E27FC236}">
                <a16:creationId xmlns:a16="http://schemas.microsoft.com/office/drawing/2014/main" id="{83A180AE-F4A7-4972-A515-13135274EC4C}"/>
              </a:ext>
            </a:extLst>
          </p:cNvPr>
          <p:cNvSpPr/>
          <p:nvPr/>
        </p:nvSpPr>
        <p:spPr>
          <a:xfrm>
            <a:off x="4364071" y="3533974"/>
            <a:ext cx="4824000" cy="1332000"/>
          </a:xfrm>
          <a:prstGeom prst="roundRect">
            <a:avLst>
              <a:gd name="adj" fmla="val 6624"/>
            </a:avLst>
          </a:prstGeom>
          <a:ln w="28575">
            <a:noFill/>
          </a:ln>
        </p:spPr>
        <p:style>
          <a:lnRef idx="2">
            <a:scrgbClr r="0" g="0" b="0"/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93337" tIns="108000" rIns="93337" bIns="81907" numCol="1" spcCol="1270" anchor="ctr" anchorCtr="0">
            <a:noAutofit/>
          </a:bodyPr>
          <a:lstStyle/>
          <a:p>
            <a:pPr marL="0" lvl="0" indent="0" defTabSz="800100">
              <a:spcBef>
                <a:spcPct val="0"/>
              </a:spcBef>
              <a:buFont typeface="+mj-lt"/>
              <a:buNone/>
            </a:pPr>
            <a:r>
              <a:rPr lang="ru-RU" kern="1200"/>
              <a:t>Для усиления базовых знаний по предметам</a:t>
            </a:r>
          </a:p>
        </p:txBody>
      </p:sp>
      <p:sp>
        <p:nvSpPr>
          <p:cNvPr id="11" name="Прямоугольник: скругленные углы 10">
            <a:extLst>
              <a:ext uri="{FF2B5EF4-FFF2-40B4-BE49-F238E27FC236}">
                <a16:creationId xmlns:a16="http://schemas.microsoft.com/office/drawing/2014/main" id="{BF2B4B3F-9309-488C-B484-977183364653}"/>
              </a:ext>
            </a:extLst>
          </p:cNvPr>
          <p:cNvSpPr/>
          <p:nvPr/>
        </p:nvSpPr>
        <p:spPr>
          <a:xfrm>
            <a:off x="701636" y="5195160"/>
            <a:ext cx="3485572" cy="1332000"/>
          </a:xfrm>
          <a:prstGeom prst="roundRect">
            <a:avLst>
              <a:gd name="adj" fmla="val 10952"/>
            </a:avLst>
          </a:prstGeom>
          <a:solidFill>
            <a:srgbClr val="58A1FF"/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0"/>
              <a:satOff val="0"/>
              <a:lumOff val="0"/>
              <a:alphaOff val="0"/>
            </a:schemeClr>
          </a:fillRef>
          <a:effectRef idx="0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0450" tIns="68385" rIns="80450" bIns="68385" numCol="1" spcCol="1270" anchor="ctr" anchorCtr="0">
            <a:noAutofit/>
          </a:bodyPr>
          <a:lstStyle/>
          <a:p>
            <a:pPr marL="0" lvl="0" indent="0" algn="ctr" defTabSz="8445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Font typeface="+mj-lt"/>
              <a:buNone/>
            </a:pPr>
            <a:r>
              <a:rPr lang="ru-RU" kern="1200" dirty="0"/>
              <a:t>Образовательные организации с классами универсального профиля</a:t>
            </a:r>
          </a:p>
        </p:txBody>
      </p:sp>
      <p:sp>
        <p:nvSpPr>
          <p:cNvPr id="13" name="Прямоугольник: скругленные углы 12">
            <a:extLst>
              <a:ext uri="{FF2B5EF4-FFF2-40B4-BE49-F238E27FC236}">
                <a16:creationId xmlns:a16="http://schemas.microsoft.com/office/drawing/2014/main" id="{3E22560D-EA26-4874-9928-99805678CC9F}"/>
              </a:ext>
            </a:extLst>
          </p:cNvPr>
          <p:cNvSpPr/>
          <p:nvPr/>
        </p:nvSpPr>
        <p:spPr>
          <a:xfrm>
            <a:off x="4388784" y="5167850"/>
            <a:ext cx="4824000" cy="1332000"/>
          </a:xfrm>
          <a:prstGeom prst="roundRect">
            <a:avLst>
              <a:gd name="adj" fmla="val 6826"/>
            </a:avLst>
          </a:prstGeom>
          <a:ln w="28575">
            <a:noFill/>
          </a:ln>
        </p:spPr>
        <p:style>
          <a:lnRef idx="2">
            <a:scrgbClr r="0" g="0" b="0"/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93337" tIns="108000" rIns="93337" bIns="81907" numCol="1" spcCol="1270" anchor="ctr" anchorCtr="0">
            <a:noAutofit/>
          </a:bodyPr>
          <a:lstStyle/>
          <a:p>
            <a:pPr marL="0" lvl="0" indent="0" defTabSz="800100">
              <a:spcBef>
                <a:spcPct val="0"/>
              </a:spcBef>
              <a:buFont typeface="+mj-lt"/>
              <a:buNone/>
            </a:pPr>
            <a:r>
              <a:rPr lang="ru-RU" kern="1200" dirty="0"/>
              <a:t>Формирование инженерных, физико-математических, </a:t>
            </a:r>
            <a:r>
              <a:rPr lang="de-DE" kern="1200" dirty="0"/>
              <a:t>IT</a:t>
            </a:r>
            <a:r>
              <a:rPr lang="ru-RU" kern="1200" dirty="0"/>
              <a:t> и естественно-научных классов</a:t>
            </a:r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63A1755B-4B74-949F-B4DC-5B9C5D0806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5007" y="349089"/>
            <a:ext cx="7857474" cy="691630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ru-RU" dirty="0"/>
              <a:t>Программа Фонда развития физтех-школ </a:t>
            </a:r>
            <a:br>
              <a:rPr lang="ru-RU" dirty="0"/>
            </a:br>
            <a:r>
              <a:rPr lang="ru-RU" dirty="0"/>
              <a:t>по повышению качества образования: участники программы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572F522-DBD8-41BA-B6E7-DAC38E5B5A7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72600" y="1847169"/>
            <a:ext cx="2544417" cy="4611757"/>
          </a:xfrm>
          <a:prstGeom prst="roundRect">
            <a:avLst>
              <a:gd name="adj" fmla="val 5469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97769011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2F1E6A-E81E-0556-361D-0FC793CA64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166D714E-490E-4A5D-A31E-83C857423973}"/>
              </a:ext>
            </a:extLst>
          </p:cNvPr>
          <p:cNvSpPr/>
          <p:nvPr/>
        </p:nvSpPr>
        <p:spPr>
          <a:xfrm>
            <a:off x="553667" y="1533236"/>
            <a:ext cx="3796660" cy="4374244"/>
          </a:xfrm>
          <a:prstGeom prst="roundRect">
            <a:avLst>
              <a:gd name="adj" fmla="val 4748"/>
            </a:avLst>
          </a:prstGeom>
          <a:solidFill>
            <a:schemeClr val="bg1"/>
          </a:solidFill>
          <a:ln>
            <a:noFill/>
          </a:ln>
          <a:effectLst>
            <a:outerShdw blurRad="317500" algn="ctr" rotWithShape="0">
              <a:schemeClr val="tx2">
                <a:lumMod val="9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Если ребенок раньше не пользовался Госуслугами</a:t>
            </a:r>
          </a:p>
          <a:p>
            <a:pPr algn="ctr"/>
            <a:endParaRPr lang="ru-RU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342900" indent="-342900">
              <a:buFont typeface="+mj-lt"/>
              <a:buAutoNum type="arabicParenR"/>
            </a:pPr>
            <a:r>
              <a:rPr lang="ru-RU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Родителю зайти в раздел «Услуги для семьи и детей», пункт «Регистрация ребенка» </a:t>
            </a:r>
          </a:p>
          <a:p>
            <a:pPr marL="342900" indent="-342900">
              <a:buFont typeface="+mj-lt"/>
              <a:buAutoNum type="arabicParenR"/>
            </a:pPr>
            <a:r>
              <a:rPr lang="ru-RU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Создать учетную запись ребенка на Госуслугах, введя ФИО, дату рождения, СНИЛС, паспорт (если есть)</a:t>
            </a:r>
          </a:p>
          <a:p>
            <a:pPr marL="342900" indent="-342900">
              <a:buFont typeface="+mj-lt"/>
              <a:buAutoNum type="arabicParenR"/>
            </a:pPr>
            <a:r>
              <a:rPr lang="ru-RU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Дождаться подтверждения системой</a:t>
            </a:r>
            <a:endParaRPr lang="en-US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6BECF3C2-020B-403B-D0FE-C553D81549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1640" y="377865"/>
            <a:ext cx="10623784" cy="691630"/>
          </a:xfrm>
        </p:spPr>
        <p:txBody>
          <a:bodyPr>
            <a:normAutofit/>
          </a:bodyPr>
          <a:lstStyle/>
          <a:p>
            <a:r>
              <a:rPr lang="ru-RU" dirty="0">
                <a:ea typeface="Verdana" panose="020B0604030504040204" pitchFamily="34" charset="0"/>
              </a:rPr>
              <a:t>Если учитель не видит учеников в сервисе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0F1FE843-A5EF-468E-B4B8-1BFB07B0CB0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92069" y="1533236"/>
            <a:ext cx="7029060" cy="4374244"/>
          </a:xfrm>
          <a:prstGeom prst="roundRect">
            <a:avLst>
              <a:gd name="adj" fmla="val 4927"/>
            </a:avLst>
          </a:prstGeom>
          <a:solidFill>
            <a:srgbClr val="FFFFFF">
              <a:shade val="85000"/>
            </a:srgbClr>
          </a:solidFill>
          <a:ln>
            <a:solidFill>
              <a:srgbClr val="84A7D4"/>
            </a:solidFill>
          </a:ln>
          <a:effectLst>
            <a:outerShdw blurRad="254000" dist="50800" dir="5400000" algn="ctr" rotWithShape="0">
              <a:schemeClr val="tx2">
                <a:lumMod val="90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9316767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2F1E6A-E81E-0556-361D-0FC793CA64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6BECF3C2-020B-403B-D0FE-C553D81549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1640" y="377865"/>
            <a:ext cx="10623784" cy="691630"/>
          </a:xfrm>
        </p:spPr>
        <p:txBody>
          <a:bodyPr>
            <a:normAutofit/>
          </a:bodyPr>
          <a:lstStyle/>
          <a:p>
            <a:r>
              <a:rPr lang="ru-RU" dirty="0">
                <a:ea typeface="Verdana" panose="020B0604030504040204" pitchFamily="34" charset="0"/>
              </a:rPr>
              <a:t>Если учитель не видит учеников в сервисе</a:t>
            </a:r>
          </a:p>
        </p:txBody>
      </p:sp>
      <p:sp>
        <p:nvSpPr>
          <p:cNvPr id="11" name="Прямоугольник: скругленные углы 10">
            <a:extLst>
              <a:ext uri="{FF2B5EF4-FFF2-40B4-BE49-F238E27FC236}">
                <a16:creationId xmlns:a16="http://schemas.microsoft.com/office/drawing/2014/main" id="{3AE1A40A-B816-4C51-BE3F-CB36C82E2830}"/>
              </a:ext>
            </a:extLst>
          </p:cNvPr>
          <p:cNvSpPr/>
          <p:nvPr/>
        </p:nvSpPr>
        <p:spPr>
          <a:xfrm>
            <a:off x="553667" y="1209966"/>
            <a:ext cx="3436442" cy="4374244"/>
          </a:xfrm>
          <a:prstGeom prst="roundRect">
            <a:avLst>
              <a:gd name="adj" fmla="val 4748"/>
            </a:avLst>
          </a:prstGeom>
          <a:solidFill>
            <a:schemeClr val="bg1"/>
          </a:solidFill>
          <a:ln>
            <a:noFill/>
          </a:ln>
          <a:effectLst>
            <a:outerShdw blurRad="317500" algn="ctr" rotWithShape="0">
              <a:schemeClr val="tx2">
                <a:lumMod val="9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Если у ребенка </a:t>
            </a:r>
            <a:br>
              <a:rPr lang="ru-RU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ru-RU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нет приложения </a:t>
            </a:r>
            <a:br>
              <a:rPr lang="ru-RU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ru-RU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«Моя школа»</a:t>
            </a:r>
          </a:p>
          <a:p>
            <a:pPr algn="ctr"/>
            <a:endParaRPr lang="ru-RU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342900" indent="-342900">
              <a:buFont typeface="+mj-lt"/>
              <a:buAutoNum type="arabicParenR"/>
            </a:pPr>
            <a:r>
              <a:rPr lang="ru-RU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Ребенку установить приложение</a:t>
            </a:r>
          </a:p>
          <a:p>
            <a:pPr marL="342900" indent="-342900">
              <a:buFont typeface="+mj-lt"/>
              <a:buAutoNum type="arabicParenR"/>
            </a:pPr>
            <a:r>
              <a:rPr lang="ru-RU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Нажать «Войти» и придумать код доступа</a:t>
            </a:r>
          </a:p>
          <a:p>
            <a:pPr marL="342900" indent="-342900">
              <a:buFont typeface="+mj-lt"/>
              <a:buAutoNum type="arabicParenR"/>
            </a:pPr>
            <a:r>
              <a:rPr lang="ru-RU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Попросить родителя привязать учетную запись к своей</a:t>
            </a:r>
          </a:p>
          <a:p>
            <a:pPr marL="342900" indent="-342900">
              <a:buFont typeface="+mj-lt"/>
              <a:buAutoNum type="arabicParenR"/>
            </a:pPr>
            <a:r>
              <a:rPr lang="ru-RU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Попросить родителя выдать согласие на доступ к контенту</a:t>
            </a:r>
          </a:p>
          <a:p>
            <a:pPr marL="342900" indent="-342900">
              <a:buFont typeface="+mj-lt"/>
              <a:buAutoNum type="arabicParenR"/>
            </a:pPr>
            <a:r>
              <a:rPr lang="ru-RU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Выбрать регион</a:t>
            </a:r>
            <a:endParaRPr lang="en-US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0FAD8E6B-157F-49E9-B132-6BF44D46D95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19421" y="1209966"/>
            <a:ext cx="1503999" cy="3240000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620E6214-1D25-47CB-941E-7D2A9B3C91D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03299" y="3471165"/>
            <a:ext cx="1503999" cy="3240000"/>
          </a:xfrm>
          <a:prstGeom prst="rect">
            <a:avLst/>
          </a:prstGeom>
        </p:spPr>
      </p:pic>
      <p:sp>
        <p:nvSpPr>
          <p:cNvPr id="15" name="Прямоугольник: скругленные углы 14">
            <a:extLst>
              <a:ext uri="{FF2B5EF4-FFF2-40B4-BE49-F238E27FC236}">
                <a16:creationId xmlns:a16="http://schemas.microsoft.com/office/drawing/2014/main" id="{35285EB0-3F19-49E7-9F4A-3AE71DB87033}"/>
              </a:ext>
            </a:extLst>
          </p:cNvPr>
          <p:cNvSpPr/>
          <p:nvPr/>
        </p:nvSpPr>
        <p:spPr>
          <a:xfrm>
            <a:off x="561640" y="5647625"/>
            <a:ext cx="3436442" cy="1122630"/>
          </a:xfrm>
          <a:prstGeom prst="roundRect">
            <a:avLst>
              <a:gd name="adj" fmla="val 15748"/>
            </a:avLst>
          </a:prstGeom>
          <a:solidFill>
            <a:schemeClr val="bg1"/>
          </a:solidFill>
          <a:ln>
            <a:noFill/>
          </a:ln>
          <a:effectLst>
            <a:outerShdw blurRad="317500" algn="ctr" rotWithShape="0">
              <a:schemeClr val="tx2">
                <a:lumMod val="9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Ребенок старше 14 лет может дать согласие на доступ к контенту самостоятельно</a:t>
            </a:r>
            <a:endParaRPr lang="en-US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76C0DEE6-DC8A-4997-B1BC-BB6864D9DEB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25819" y="1209966"/>
            <a:ext cx="1441378" cy="3240000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0750DE1F-C392-401C-9F8D-FD5F1A19BD4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15395" y="3471165"/>
            <a:ext cx="1502783" cy="3240000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CB6735F7-ED41-4089-AA63-8BE5D898E0F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51042" y="1209966"/>
            <a:ext cx="1529585" cy="3240000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4F8B2BB3-432D-421D-BB96-9416E3EAC4D5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62414" y="3429000"/>
            <a:ext cx="1529586" cy="32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120307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82F1E6A-E81E-0556-361D-0FC793CA64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лако 2">
            <a:extLst>
              <a:ext uri="{FF2B5EF4-FFF2-40B4-BE49-F238E27FC236}">
                <a16:creationId xmlns:a16="http://schemas.microsoft.com/office/drawing/2014/main" id="{0B3425C1-884E-4744-AD71-02C0624D59AA}"/>
              </a:ext>
            </a:extLst>
          </p:cNvPr>
          <p:cNvSpPr/>
          <p:nvPr/>
        </p:nvSpPr>
        <p:spPr>
          <a:xfrm>
            <a:off x="8030307" y="2286000"/>
            <a:ext cx="3692769" cy="3751384"/>
          </a:xfrm>
          <a:prstGeom prst="cloud">
            <a:avLst/>
          </a:prstGeom>
          <a:solidFill>
            <a:schemeClr val="bg1"/>
          </a:solidFill>
          <a:ln>
            <a:solidFill>
              <a:schemeClr val="bg2">
                <a:lumMod val="95000"/>
              </a:schemeClr>
            </a:solidFill>
          </a:ln>
          <a:effectLst>
            <a:glow rad="508000">
              <a:schemeClr val="bg1">
                <a:alpha val="47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166D714E-490E-4A5D-A31E-83C857423973}"/>
              </a:ext>
            </a:extLst>
          </p:cNvPr>
          <p:cNvSpPr/>
          <p:nvPr/>
        </p:nvSpPr>
        <p:spPr>
          <a:xfrm>
            <a:off x="593383" y="1268413"/>
            <a:ext cx="6827325" cy="5171296"/>
          </a:xfrm>
          <a:prstGeom prst="roundRect">
            <a:avLst>
              <a:gd name="adj" fmla="val 4748"/>
            </a:avLst>
          </a:prstGeom>
          <a:solidFill>
            <a:schemeClr val="bg1"/>
          </a:solidFill>
          <a:ln>
            <a:noFill/>
          </a:ln>
          <a:effectLst>
            <a:outerShdw blurRad="317500" algn="ctr" rotWithShape="0">
              <a:schemeClr val="tx2">
                <a:lumMod val="9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6BECF3C2-020B-403B-D0FE-C553D81549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1640" y="377865"/>
            <a:ext cx="10623784" cy="691630"/>
          </a:xfrm>
        </p:spPr>
        <p:txBody>
          <a:bodyPr>
            <a:normAutofit/>
          </a:bodyPr>
          <a:lstStyle/>
          <a:p>
            <a:r>
              <a:rPr lang="ru-RU" dirty="0">
                <a:ea typeface="Verdana" panose="020B0604030504040204" pitchFamily="34" charset="0"/>
              </a:rPr>
              <a:t>Перед началом работы: важное для учителя</a:t>
            </a:r>
          </a:p>
        </p:txBody>
      </p:sp>
      <p:sp>
        <p:nvSpPr>
          <p:cNvPr id="5" name="Прямоугольник: скругленные углы 4">
            <a:extLst>
              <a:ext uri="{FF2B5EF4-FFF2-40B4-BE49-F238E27FC236}">
                <a16:creationId xmlns:a16="http://schemas.microsoft.com/office/drawing/2014/main" id="{4982065C-6EEE-4D2C-89B7-DF2ED041D9CC}"/>
              </a:ext>
            </a:extLst>
          </p:cNvPr>
          <p:cNvSpPr/>
          <p:nvPr/>
        </p:nvSpPr>
        <p:spPr>
          <a:xfrm>
            <a:off x="785446" y="1465384"/>
            <a:ext cx="6458675" cy="1080000"/>
          </a:xfrm>
          <a:prstGeom prst="roundRect">
            <a:avLst>
              <a:gd name="adj" fmla="val 11213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72000" rIns="72000" rtlCol="0" anchor="t" anchorCtr="0"/>
          <a:lstStyle/>
          <a:p>
            <a:pPr lvl="0" algn="just">
              <a:spcAft>
                <a:spcPts val="0"/>
              </a:spcAft>
            </a:pPr>
            <a:r>
              <a:rPr lang="ru-RU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Перед началом работы убедитесь, что в личном кабинете есть </a:t>
            </a:r>
            <a:r>
              <a:rPr lang="ru-RU" dirty="0">
                <a:solidFill>
                  <a:srgbClr val="2362ED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все классы</a:t>
            </a:r>
            <a:r>
              <a:rPr lang="ru-RU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, в которых вы преподаете</a:t>
            </a:r>
          </a:p>
        </p:txBody>
      </p:sp>
      <p:sp>
        <p:nvSpPr>
          <p:cNvPr id="18" name="Прямоугольник: скругленные углы 17">
            <a:extLst>
              <a:ext uri="{FF2B5EF4-FFF2-40B4-BE49-F238E27FC236}">
                <a16:creationId xmlns:a16="http://schemas.microsoft.com/office/drawing/2014/main" id="{461D6C7F-B7BC-4448-A8BE-F093D8E7CA6C}"/>
              </a:ext>
            </a:extLst>
          </p:cNvPr>
          <p:cNvSpPr/>
          <p:nvPr/>
        </p:nvSpPr>
        <p:spPr>
          <a:xfrm>
            <a:off x="785446" y="2650759"/>
            <a:ext cx="6458675" cy="1260000"/>
          </a:xfrm>
          <a:prstGeom prst="roundRect">
            <a:avLst>
              <a:gd name="adj" fmla="val 11213"/>
            </a:avLst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72000" rIns="72000" rtlCol="0" anchor="t" anchorCtr="0"/>
          <a:lstStyle/>
          <a:p>
            <a:pPr lvl="0" algn="just">
              <a:spcAft>
                <a:spcPts val="0"/>
              </a:spcAft>
            </a:pPr>
            <a:r>
              <a:rPr lang="ru-RU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Заказ на курс (раздел программы, тему, урок) формируется на </a:t>
            </a:r>
            <a:r>
              <a:rPr lang="ru-RU" dirty="0">
                <a:solidFill>
                  <a:srgbClr val="2362ED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каждый класс отдельно</a:t>
            </a:r>
            <a:r>
              <a:rPr lang="ru-RU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: курс для 8 «А» и курс для 8 «Б» есть два разных урока и две разные ссылки</a:t>
            </a:r>
          </a:p>
        </p:txBody>
      </p:sp>
      <p:sp>
        <p:nvSpPr>
          <p:cNvPr id="19" name="Прямоугольник: скругленные углы 18">
            <a:extLst>
              <a:ext uri="{FF2B5EF4-FFF2-40B4-BE49-F238E27FC236}">
                <a16:creationId xmlns:a16="http://schemas.microsoft.com/office/drawing/2014/main" id="{8B834136-AC4A-405B-B7BB-43AA1FF38339}"/>
              </a:ext>
            </a:extLst>
          </p:cNvPr>
          <p:cNvSpPr/>
          <p:nvPr/>
        </p:nvSpPr>
        <p:spPr>
          <a:xfrm>
            <a:off x="765670" y="4016134"/>
            <a:ext cx="6458675" cy="1080000"/>
          </a:xfrm>
          <a:prstGeom prst="roundRect">
            <a:avLst>
              <a:gd name="adj" fmla="val 11213"/>
            </a:avLst>
          </a:prstGeom>
          <a:solidFill>
            <a:srgbClr val="E6E3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72000" rIns="72000" rtlCol="0" anchor="t" anchorCtr="0"/>
          <a:lstStyle/>
          <a:p>
            <a:pPr lvl="0" algn="just">
              <a:spcAft>
                <a:spcPts val="0"/>
              </a:spcAft>
            </a:pPr>
            <a:r>
              <a:rPr lang="ru-RU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Можно оформлять заказ не только на единичные уроки, но и</a:t>
            </a:r>
            <a:r>
              <a:rPr lang="ru-RU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ru-RU" dirty="0">
                <a:solidFill>
                  <a:srgbClr val="2362ED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на разделы и темы </a:t>
            </a:r>
            <a:r>
              <a:rPr lang="ru-RU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рабочей программы</a:t>
            </a:r>
          </a:p>
        </p:txBody>
      </p:sp>
      <p:sp>
        <p:nvSpPr>
          <p:cNvPr id="24" name="Прямоугольник: скругленные углы 23">
            <a:extLst>
              <a:ext uri="{FF2B5EF4-FFF2-40B4-BE49-F238E27FC236}">
                <a16:creationId xmlns:a16="http://schemas.microsoft.com/office/drawing/2014/main" id="{09F47F5C-428F-4AAA-98D3-B694A80E2A17}"/>
              </a:ext>
            </a:extLst>
          </p:cNvPr>
          <p:cNvSpPr/>
          <p:nvPr/>
        </p:nvSpPr>
        <p:spPr>
          <a:xfrm>
            <a:off x="765670" y="5201510"/>
            <a:ext cx="6458675" cy="1080000"/>
          </a:xfrm>
          <a:prstGeom prst="roundRect">
            <a:avLst>
              <a:gd name="adj" fmla="val 11213"/>
            </a:avLst>
          </a:prstGeom>
          <a:solidFill>
            <a:srgbClr val="EAFB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72000" rIns="72000" rtlCol="0" anchor="t" anchorCtr="0"/>
          <a:lstStyle/>
          <a:p>
            <a:pPr lvl="0" algn="just">
              <a:spcAft>
                <a:spcPts val="0"/>
              </a:spcAft>
            </a:pPr>
            <a:r>
              <a:rPr lang="ru-RU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В разделе «Мои заказы» можно скачать </a:t>
            </a:r>
            <a:r>
              <a:rPr lang="ru-RU" dirty="0">
                <a:solidFill>
                  <a:srgbClr val="2362ED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файл</a:t>
            </a:r>
            <a:r>
              <a:rPr lang="ru-RU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            </a:t>
            </a:r>
            <a:r>
              <a:rPr lang="ru-RU" dirty="0">
                <a:solidFill>
                  <a:srgbClr val="2362ED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со ссылками на все уроки</a:t>
            </a:r>
            <a:r>
              <a:rPr lang="ru-RU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, которые попали            в заказ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BBFF1409-86E2-4A7B-9CDA-565A81A3231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842738" y="1910862"/>
            <a:ext cx="3943311" cy="4185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982479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520CEFD-FABD-CA91-BB8B-B2442220E2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9297" y="370912"/>
            <a:ext cx="10515600" cy="609565"/>
          </a:xfrm>
        </p:spPr>
        <p:txBody>
          <a:bodyPr>
            <a:noAutofit/>
          </a:bodyPr>
          <a:lstStyle/>
          <a:p>
            <a:r>
              <a:rPr lang="ru-RU" dirty="0">
                <a:ea typeface="Verdana" panose="020B0604030504040204" pitchFamily="34" charset="0"/>
              </a:rPr>
              <a:t>Проведение фронтальной работы в классе</a:t>
            </a:r>
          </a:p>
        </p:txBody>
      </p:sp>
      <p:sp>
        <p:nvSpPr>
          <p:cNvPr id="14" name="TextBox 12">
            <a:extLst>
              <a:ext uri="{FF2B5EF4-FFF2-40B4-BE49-F238E27FC236}">
                <a16:creationId xmlns:a16="http://schemas.microsoft.com/office/drawing/2014/main" id="{8EDA57C6-2EBC-4173-B31D-070DAC6F4716}"/>
              </a:ext>
            </a:extLst>
          </p:cNvPr>
          <p:cNvSpPr txBox="1"/>
          <p:nvPr/>
        </p:nvSpPr>
        <p:spPr>
          <a:xfrm>
            <a:off x="7105879" y="1268414"/>
            <a:ext cx="4737254" cy="2279018"/>
          </a:xfrm>
          <a:prstGeom prst="roundRect">
            <a:avLst>
              <a:gd name="adj" fmla="val 11283"/>
            </a:avLst>
          </a:prstGeom>
          <a:solidFill>
            <a:schemeClr val="bg1"/>
          </a:solidFill>
        </p:spPr>
        <p:txBody>
          <a:bodyPr wrap="square">
            <a:no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Clr>
                <a:schemeClr val="accent1"/>
              </a:buClr>
              <a:buFont typeface="Verdana" panose="020B0604030504040204" pitchFamily="34" charset="0"/>
              <a:buChar char="●"/>
            </a:pPr>
            <a:r>
              <a:rPr lang="ru-RU" sz="1600" dirty="0">
                <a:cs typeface="Times New Roman" panose="02020603050405020304" pitchFamily="18" charset="0"/>
              </a:rPr>
              <a:t>Найдите в ваших заказах нужный урок и щелкните </a:t>
            </a:r>
            <a:r>
              <a:rPr lang="ru-RU" sz="1600" b="1" dirty="0">
                <a:solidFill>
                  <a:srgbClr val="2A87FF"/>
                </a:solidFill>
                <a:cs typeface="Times New Roman" panose="02020603050405020304" pitchFamily="18" charset="0"/>
              </a:rPr>
              <a:t>«Скопировать ссылку»</a:t>
            </a:r>
          </a:p>
          <a:p>
            <a:pPr marL="285750" indent="-285750">
              <a:buClr>
                <a:schemeClr val="accent1"/>
              </a:buClr>
              <a:buFont typeface="Verdana" panose="020B0604030504040204" pitchFamily="34" charset="0"/>
              <a:buChar char="●"/>
            </a:pPr>
            <a:r>
              <a:rPr lang="ru-RU" sz="1600" dirty="0">
                <a:cs typeface="Times New Roman" panose="02020603050405020304" pitchFamily="18" charset="0"/>
              </a:rPr>
              <a:t>Перейдите по ссылке на компьютере,            к которому подключены проектор или интерактивная доска</a:t>
            </a:r>
          </a:p>
          <a:p>
            <a:pPr marL="285750" indent="-285750">
              <a:buClr>
                <a:schemeClr val="accent1"/>
              </a:buClr>
              <a:buFont typeface="Verdana" panose="020B0604030504040204" pitchFamily="34" charset="0"/>
              <a:buChar char="●"/>
            </a:pPr>
            <a:r>
              <a:rPr lang="ru-RU" sz="1600" dirty="0">
                <a:cs typeface="Times New Roman" panose="02020603050405020304" pitchFamily="18" charset="0"/>
              </a:rPr>
              <a:t>Укажите, что доступ нужен вам как учителю. Урок откроется</a:t>
            </a:r>
            <a:endParaRPr lang="ru-RU" sz="1600" b="1" dirty="0"/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FB3C7AA9-13F0-4CCC-A81D-199DC347F23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556" t="30556" r="6790" b="31111"/>
          <a:stretch/>
        </p:blipFill>
        <p:spPr>
          <a:xfrm>
            <a:off x="587375" y="1268413"/>
            <a:ext cx="6380217" cy="4960394"/>
          </a:xfrm>
          <a:prstGeom prst="roundRect">
            <a:avLst>
              <a:gd name="adj" fmla="val 5039"/>
            </a:avLst>
          </a:prstGeom>
          <a:solidFill>
            <a:srgbClr val="FFFFFF">
              <a:shade val="85000"/>
            </a:srgbClr>
          </a:solidFill>
          <a:ln>
            <a:solidFill>
              <a:srgbClr val="84A7D4"/>
            </a:solidFill>
          </a:ln>
          <a:effectLst>
            <a:outerShdw blurRad="254000" dist="50800" dir="5400000" algn="ctr" rotWithShape="0">
              <a:schemeClr val="tx2">
                <a:lumMod val="90000"/>
              </a:schemeClr>
            </a:outerShdw>
          </a:effectLst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FCF18BC3-B6F1-4C40-9FB4-CD7738A2A8C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72927" y="3746579"/>
            <a:ext cx="4725290" cy="2460468"/>
          </a:xfrm>
          <a:prstGeom prst="roundRect">
            <a:avLst>
              <a:gd name="adj" fmla="val 10231"/>
            </a:avLst>
          </a:prstGeom>
          <a:solidFill>
            <a:srgbClr val="FFFFFF">
              <a:shade val="85000"/>
            </a:srgbClr>
          </a:solidFill>
          <a:ln>
            <a:solidFill>
              <a:srgbClr val="84A7D4"/>
            </a:solidFill>
          </a:ln>
          <a:effectLst>
            <a:outerShdw blurRad="254000" dist="50800" dir="5400000" algn="ctr" rotWithShape="0">
              <a:schemeClr val="tx2">
                <a:lumMod val="90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6852063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520CEFD-FABD-CA91-BB8B-B2442220E2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758" y="372411"/>
            <a:ext cx="10515600" cy="609565"/>
          </a:xfrm>
        </p:spPr>
        <p:txBody>
          <a:bodyPr>
            <a:noAutofit/>
          </a:bodyPr>
          <a:lstStyle/>
          <a:p>
            <a:r>
              <a:rPr lang="ru-RU" dirty="0">
                <a:ea typeface="Verdana" panose="020B0604030504040204" pitchFamily="34" charset="0"/>
              </a:rPr>
              <a:t>Анализ результатов в УБ ЦОК</a:t>
            </a:r>
          </a:p>
        </p:txBody>
      </p:sp>
      <p:sp>
        <p:nvSpPr>
          <p:cNvPr id="7" name="Подзаголовок 2">
            <a:extLst>
              <a:ext uri="{FF2B5EF4-FFF2-40B4-BE49-F238E27FC236}">
                <a16:creationId xmlns:a16="http://schemas.microsoft.com/office/drawing/2014/main" id="{BAA91731-48B3-9CB9-7B26-1C040ADDA24B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 bwMode="auto">
          <a:xfrm>
            <a:off x="587375" y="1012825"/>
            <a:ext cx="11185526" cy="1320535"/>
          </a:xfrm>
          <a:prstGeom prst="roundRect">
            <a:avLst>
              <a:gd name="adj" fmla="val 11212"/>
            </a:avLst>
          </a:prstGeom>
          <a:solidFill>
            <a:schemeClr val="bg1"/>
          </a:solidFill>
          <a:effectLst>
            <a:softEdge rad="0"/>
          </a:effectLst>
        </p:spPr>
        <p:txBody>
          <a:bodyPr vert="horz" lIns="216000" tIns="0" rIns="216000" bIns="0" rtlCol="0" anchor="ctr" anchorCtr="0">
            <a:no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2A86FF"/>
              </a:buClr>
              <a:buNone/>
            </a:pPr>
            <a:r>
              <a:rPr lang="ru-RU" sz="1800" dirty="0">
                <a:cs typeface="Times New Roman" panose="02020603050405020304" pitchFamily="18" charset="0"/>
              </a:rPr>
              <a:t>«Облако знаний» передает результаты – </a:t>
            </a:r>
            <a:r>
              <a:rPr lang="ru-RU" sz="1800" dirty="0">
                <a:solidFill>
                  <a:srgbClr val="2362ED"/>
                </a:solidFill>
              </a:rPr>
              <a:t>отметку за выполненный урок и длительность выполнения работы</a:t>
            </a:r>
            <a:r>
              <a:rPr lang="ru-RU" sz="1800" dirty="0">
                <a:cs typeface="Times New Roman" panose="02020603050405020304" pitchFamily="18" charset="0"/>
              </a:rPr>
              <a:t> – в Универсальную библиотеку ЦОК. Далее эти данные могут быть переданы в региональный электронный журнал. Ссылка появится, если хотя бы один из учеников выполнил работу.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5CE087E-45FC-44CD-B8C7-EF7CCDD284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23493" y="2682161"/>
            <a:ext cx="4949407" cy="2951315"/>
          </a:xfrm>
          <a:prstGeom prst="roundRect">
            <a:avLst>
              <a:gd name="adj" fmla="val 6954"/>
            </a:avLst>
          </a:prstGeom>
          <a:solidFill>
            <a:srgbClr val="FFFFFF">
              <a:shade val="85000"/>
            </a:srgbClr>
          </a:solidFill>
          <a:ln>
            <a:solidFill>
              <a:srgbClr val="84A7D4"/>
            </a:solidFill>
          </a:ln>
          <a:effectLst>
            <a:outerShdw blurRad="254000" dist="50800" algn="ctr" rotWithShape="0">
              <a:schemeClr val="tx2">
                <a:lumMod val="90000"/>
              </a:schemeClr>
            </a:outerShdw>
          </a:effectLst>
        </p:spPr>
      </p:pic>
      <p:sp>
        <p:nvSpPr>
          <p:cNvPr id="9" name="Стрелка: пятиугольник 8">
            <a:extLst>
              <a:ext uri="{FF2B5EF4-FFF2-40B4-BE49-F238E27FC236}">
                <a16:creationId xmlns:a16="http://schemas.microsoft.com/office/drawing/2014/main" id="{008FD69F-DE09-44DE-9896-749E282A2EB7}"/>
              </a:ext>
            </a:extLst>
          </p:cNvPr>
          <p:cNvSpPr/>
          <p:nvPr/>
        </p:nvSpPr>
        <p:spPr>
          <a:xfrm>
            <a:off x="2480443" y="5896303"/>
            <a:ext cx="7367752" cy="609600"/>
          </a:xfrm>
          <a:prstGeom prst="homePlate">
            <a:avLst>
              <a:gd name="adj" fmla="val 33735"/>
            </a:avLst>
          </a:prstGeom>
          <a:noFill/>
          <a:ln w="3175">
            <a:noFill/>
          </a:ln>
          <a:effectLst>
            <a:outerShdw blurRad="317500" dist="50800" algn="ctr" rotWithShape="0">
              <a:schemeClr val="tx2">
                <a:lumMod val="9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  <a:buClr>
                <a:srgbClr val="2A86FF"/>
              </a:buClr>
            </a:pPr>
            <a:r>
              <a:rPr lang="ru-RU" dirty="0">
                <a:solidFill>
                  <a:schemeClr val="tx1"/>
                </a:solidFill>
                <a:cs typeface="Times New Roman" panose="02020603050405020304" pitchFamily="18" charset="0"/>
              </a:rPr>
              <a:t>Развернутые результаты доступны на </a:t>
            </a:r>
            <a:r>
              <a:rPr lang="de-DE" b="1" dirty="0">
                <a:solidFill>
                  <a:srgbClr val="4D89FF"/>
                </a:solidFill>
                <a:cs typeface="Times New Roman" panose="02020603050405020304" pitchFamily="18" charset="0"/>
              </a:rPr>
              <a:t>oblakoz.ru </a:t>
            </a:r>
            <a:endParaRPr lang="ru-RU" b="1" dirty="0">
              <a:solidFill>
                <a:srgbClr val="4D89FF"/>
              </a:solidFill>
              <a:cs typeface="Times New Roman" panose="02020603050405020304" pitchFamily="18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35645FE4-E272-4C96-9DE4-777DF6576B3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7375" y="2682161"/>
            <a:ext cx="6059014" cy="2951315"/>
          </a:xfrm>
          <a:prstGeom prst="roundRect">
            <a:avLst>
              <a:gd name="adj" fmla="val 6207"/>
            </a:avLst>
          </a:prstGeom>
          <a:solidFill>
            <a:srgbClr val="FFFFFF">
              <a:shade val="85000"/>
            </a:srgbClr>
          </a:solidFill>
          <a:ln>
            <a:solidFill>
              <a:srgbClr val="84A7D4"/>
            </a:solidFill>
          </a:ln>
          <a:effectLst>
            <a:outerShdw blurRad="254000" dist="50800" algn="ctr" rotWithShape="0">
              <a:schemeClr val="tx2">
                <a:lumMod val="90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7466362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520CEFD-FABD-CA91-BB8B-B2442220E2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758" y="372411"/>
            <a:ext cx="10515600" cy="609565"/>
          </a:xfrm>
        </p:spPr>
        <p:txBody>
          <a:bodyPr>
            <a:noAutofit/>
          </a:bodyPr>
          <a:lstStyle/>
          <a:p>
            <a:r>
              <a:rPr lang="ru-RU" dirty="0">
                <a:ea typeface="Verdana" panose="020B0604030504040204" pitchFamily="34" charset="0"/>
              </a:rPr>
              <a:t>Аналитика по ученикам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2FEE3C48-4C4F-4843-AEA0-D4E8F180AD3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1233" y="1278970"/>
            <a:ext cx="6008959" cy="4716000"/>
          </a:xfrm>
          <a:prstGeom prst="roundRect">
            <a:avLst>
              <a:gd name="adj" fmla="val 6207"/>
            </a:avLst>
          </a:prstGeom>
          <a:solidFill>
            <a:srgbClr val="FFFFFF">
              <a:shade val="85000"/>
            </a:srgbClr>
          </a:solidFill>
          <a:ln>
            <a:solidFill>
              <a:srgbClr val="84A7D4"/>
            </a:solidFill>
          </a:ln>
          <a:effectLst>
            <a:outerShdw blurRad="317500" dist="50800" dir="5400000" algn="ctr" rotWithShape="0">
              <a:schemeClr val="tx2">
                <a:lumMod val="90000"/>
              </a:schemeClr>
            </a:outerShdw>
          </a:effectLst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231CC2E2-57F9-40A7-B8FE-9806C167536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01110" y="1278970"/>
            <a:ext cx="5007832" cy="4716000"/>
          </a:xfrm>
          <a:prstGeom prst="roundRect">
            <a:avLst>
              <a:gd name="adj" fmla="val 6207"/>
            </a:avLst>
          </a:prstGeom>
          <a:solidFill>
            <a:srgbClr val="FFFFFF">
              <a:shade val="85000"/>
            </a:srgbClr>
          </a:solidFill>
          <a:ln>
            <a:solidFill>
              <a:srgbClr val="84A7D4"/>
            </a:solidFill>
          </a:ln>
          <a:effectLst>
            <a:outerShdw blurRad="317500" dist="50800" dir="5400000" algn="ctr" rotWithShape="0">
              <a:schemeClr val="tx2">
                <a:lumMod val="90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8133626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520CEFD-FABD-CA91-BB8B-B2442220E2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758" y="372411"/>
            <a:ext cx="10515600" cy="609565"/>
          </a:xfrm>
        </p:spPr>
        <p:txBody>
          <a:bodyPr>
            <a:noAutofit/>
          </a:bodyPr>
          <a:lstStyle/>
          <a:p>
            <a:r>
              <a:rPr lang="ru-RU" dirty="0">
                <a:ea typeface="Verdana" panose="020B0604030504040204" pitchFamily="34" charset="0"/>
              </a:rPr>
              <a:t>Аналитика по классу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99857F6D-47CA-45F8-8877-DB3ABBEAD4C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7375" y="1158245"/>
            <a:ext cx="5250865" cy="5328000"/>
          </a:xfrm>
          <a:prstGeom prst="roundRect">
            <a:avLst>
              <a:gd name="adj" fmla="val 4519"/>
            </a:avLst>
          </a:prstGeom>
          <a:solidFill>
            <a:srgbClr val="FFFFFF">
              <a:shade val="85000"/>
            </a:srgbClr>
          </a:solidFill>
          <a:ln>
            <a:solidFill>
              <a:srgbClr val="84A7D4"/>
            </a:solidFill>
          </a:ln>
          <a:effectLst>
            <a:outerShdw blurRad="317500" dist="50800" algn="ctr" rotWithShape="0">
              <a:schemeClr val="tx2">
                <a:lumMod val="90000"/>
              </a:schemeClr>
            </a:outerShdw>
          </a:effec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274F19B0-F986-40D0-B811-304B62BFE5F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4397" y="1178805"/>
            <a:ext cx="3737870" cy="5328000"/>
          </a:xfrm>
          <a:prstGeom prst="roundRect">
            <a:avLst>
              <a:gd name="adj" fmla="val 6207"/>
            </a:avLst>
          </a:prstGeom>
          <a:solidFill>
            <a:srgbClr val="FFFFFF">
              <a:shade val="85000"/>
            </a:srgbClr>
          </a:solidFill>
          <a:ln>
            <a:solidFill>
              <a:srgbClr val="84A7D4"/>
            </a:solidFill>
          </a:ln>
          <a:effectLst>
            <a:outerShdw blurRad="317500" dist="50800" algn="ctr" rotWithShape="0">
              <a:schemeClr val="tx2">
                <a:lumMod val="90000"/>
              </a:schemeClr>
            </a:outerShdw>
          </a:effectLst>
        </p:spPr>
      </p:pic>
      <p:grpSp>
        <p:nvGrpSpPr>
          <p:cNvPr id="4" name="Рисунок 2">
            <a:extLst>
              <a:ext uri="{FF2B5EF4-FFF2-40B4-BE49-F238E27FC236}">
                <a16:creationId xmlns:a16="http://schemas.microsoft.com/office/drawing/2014/main" id="{5DBB54C6-55AD-4553-9EB4-185A5B806063}"/>
              </a:ext>
            </a:extLst>
          </p:cNvPr>
          <p:cNvGrpSpPr/>
          <p:nvPr/>
        </p:nvGrpSpPr>
        <p:grpSpPr>
          <a:xfrm flipH="1">
            <a:off x="9871112" y="3980982"/>
            <a:ext cx="1883886" cy="2426111"/>
            <a:chOff x="10103223" y="3556980"/>
            <a:chExt cx="1907706" cy="2838527"/>
          </a:xfrm>
        </p:grpSpPr>
        <p:sp>
          <p:nvSpPr>
            <p:cNvPr id="5" name="Полилиния: фигура 4">
              <a:extLst>
                <a:ext uri="{FF2B5EF4-FFF2-40B4-BE49-F238E27FC236}">
                  <a16:creationId xmlns:a16="http://schemas.microsoft.com/office/drawing/2014/main" id="{EAB56400-1A61-4BDD-9B42-92D1EBC38906}"/>
                </a:ext>
              </a:extLst>
            </p:cNvPr>
            <p:cNvSpPr/>
            <p:nvPr/>
          </p:nvSpPr>
          <p:spPr>
            <a:xfrm>
              <a:off x="11416166" y="3556980"/>
              <a:ext cx="369467" cy="793960"/>
            </a:xfrm>
            <a:custGeom>
              <a:avLst/>
              <a:gdLst>
                <a:gd name="connsiteX0" fmla="*/ 367482 w 369466"/>
                <a:gd name="connsiteY0" fmla="*/ 793390 h 793960"/>
                <a:gd name="connsiteX1" fmla="*/ 363551 w 369466"/>
                <a:gd name="connsiteY1" fmla="*/ 793390 h 793960"/>
                <a:gd name="connsiteX2" fmla="*/ 363551 w 369466"/>
                <a:gd name="connsiteY2" fmla="*/ 8784 h 793960"/>
                <a:gd name="connsiteX3" fmla="*/ 4854 w 369466"/>
                <a:gd name="connsiteY3" fmla="*/ 8784 h 793960"/>
                <a:gd name="connsiteX4" fmla="*/ 4854 w 369466"/>
                <a:gd name="connsiteY4" fmla="*/ 4854 h 793960"/>
                <a:gd name="connsiteX5" fmla="*/ 367482 w 369466"/>
                <a:gd name="connsiteY5" fmla="*/ 4854 h 793960"/>
                <a:gd name="connsiteX6" fmla="*/ 367482 w 369466"/>
                <a:gd name="connsiteY6" fmla="*/ 793390 h 7939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69466" h="793960">
                  <a:moveTo>
                    <a:pt x="367482" y="793390"/>
                  </a:moveTo>
                  <a:lnTo>
                    <a:pt x="363551" y="793390"/>
                  </a:lnTo>
                  <a:lnTo>
                    <a:pt x="363551" y="8784"/>
                  </a:lnTo>
                  <a:lnTo>
                    <a:pt x="4854" y="8784"/>
                  </a:lnTo>
                  <a:lnTo>
                    <a:pt x="4854" y="4854"/>
                  </a:lnTo>
                  <a:lnTo>
                    <a:pt x="367482" y="4854"/>
                  </a:lnTo>
                  <a:lnTo>
                    <a:pt x="367482" y="793390"/>
                  </a:lnTo>
                  <a:close/>
                </a:path>
              </a:pathLst>
            </a:custGeom>
            <a:solidFill>
              <a:srgbClr val="B4C7FD"/>
            </a:solidFill>
            <a:ln w="78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6" name="Полилиния: фигура 5">
              <a:extLst>
                <a:ext uri="{FF2B5EF4-FFF2-40B4-BE49-F238E27FC236}">
                  <a16:creationId xmlns:a16="http://schemas.microsoft.com/office/drawing/2014/main" id="{7CE717B7-AA41-4516-A040-D7E11BE25B74}"/>
                </a:ext>
              </a:extLst>
            </p:cNvPr>
            <p:cNvSpPr/>
            <p:nvPr/>
          </p:nvSpPr>
          <p:spPr>
            <a:xfrm>
              <a:off x="10270878" y="3617804"/>
              <a:ext cx="1493589" cy="1493589"/>
            </a:xfrm>
            <a:custGeom>
              <a:avLst/>
              <a:gdLst>
                <a:gd name="connsiteX0" fmla="*/ 80811 w 1493589"/>
                <a:gd name="connsiteY0" fmla="*/ 5896 h 1493588"/>
                <a:gd name="connsiteX1" fmla="*/ 1413564 w 1493589"/>
                <a:gd name="connsiteY1" fmla="*/ 5896 h 1493588"/>
                <a:gd name="connsiteX2" fmla="*/ 1488480 w 1493589"/>
                <a:gd name="connsiteY2" fmla="*/ 80811 h 1493588"/>
                <a:gd name="connsiteX3" fmla="*/ 1488480 w 1493589"/>
                <a:gd name="connsiteY3" fmla="*/ 1413564 h 1493588"/>
                <a:gd name="connsiteX4" fmla="*/ 1413564 w 1493589"/>
                <a:gd name="connsiteY4" fmla="*/ 1488479 h 1493588"/>
                <a:gd name="connsiteX5" fmla="*/ 80811 w 1493589"/>
                <a:gd name="connsiteY5" fmla="*/ 1488479 h 1493588"/>
                <a:gd name="connsiteX6" fmla="*/ 5896 w 1493589"/>
                <a:gd name="connsiteY6" fmla="*/ 1413564 h 1493588"/>
                <a:gd name="connsiteX7" fmla="*/ 5896 w 1493589"/>
                <a:gd name="connsiteY7" fmla="*/ 80811 h 1493588"/>
                <a:gd name="connsiteX8" fmla="*/ 80811 w 1493589"/>
                <a:gd name="connsiteY8" fmla="*/ 5896 h 14935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93589" h="1493588">
                  <a:moveTo>
                    <a:pt x="80811" y="5896"/>
                  </a:moveTo>
                  <a:lnTo>
                    <a:pt x="1413564" y="5896"/>
                  </a:lnTo>
                  <a:cubicBezTo>
                    <a:pt x="1454913" y="5896"/>
                    <a:pt x="1488480" y="39462"/>
                    <a:pt x="1488480" y="80811"/>
                  </a:cubicBezTo>
                  <a:lnTo>
                    <a:pt x="1488480" y="1413564"/>
                  </a:lnTo>
                  <a:cubicBezTo>
                    <a:pt x="1488480" y="1454913"/>
                    <a:pt x="1454913" y="1488479"/>
                    <a:pt x="1413564" y="1488479"/>
                  </a:cubicBezTo>
                  <a:lnTo>
                    <a:pt x="80811" y="1488479"/>
                  </a:lnTo>
                  <a:cubicBezTo>
                    <a:pt x="39462" y="1488479"/>
                    <a:pt x="5896" y="1454913"/>
                    <a:pt x="5896" y="1413564"/>
                  </a:cubicBezTo>
                  <a:lnTo>
                    <a:pt x="5896" y="80811"/>
                  </a:lnTo>
                  <a:cubicBezTo>
                    <a:pt x="5896" y="39462"/>
                    <a:pt x="39462" y="5896"/>
                    <a:pt x="80811" y="5896"/>
                  </a:cubicBezTo>
                  <a:close/>
                </a:path>
              </a:pathLst>
            </a:custGeom>
            <a:solidFill>
              <a:srgbClr val="40CDE6">
                <a:alpha val="72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7" name="Полилиния: фигура 6">
              <a:extLst>
                <a:ext uri="{FF2B5EF4-FFF2-40B4-BE49-F238E27FC236}">
                  <a16:creationId xmlns:a16="http://schemas.microsoft.com/office/drawing/2014/main" id="{FDE44108-E3D2-40F0-9B82-373C36F55329}"/>
                </a:ext>
              </a:extLst>
            </p:cNvPr>
            <p:cNvSpPr/>
            <p:nvPr/>
          </p:nvSpPr>
          <p:spPr>
            <a:xfrm>
              <a:off x="10163359" y="6143955"/>
              <a:ext cx="943320" cy="251552"/>
            </a:xfrm>
            <a:custGeom>
              <a:avLst/>
              <a:gdLst>
                <a:gd name="connsiteX0" fmla="*/ 940312 w 943319"/>
                <a:gd name="connsiteY0" fmla="*/ 127328 h 251551"/>
                <a:gd name="connsiteX1" fmla="*/ 472583 w 943319"/>
                <a:gd name="connsiteY1" fmla="*/ 249803 h 251551"/>
                <a:gd name="connsiteX2" fmla="*/ 4854 w 943319"/>
                <a:gd name="connsiteY2" fmla="*/ 127328 h 251551"/>
                <a:gd name="connsiteX3" fmla="*/ 472583 w 943319"/>
                <a:gd name="connsiteY3" fmla="*/ 4854 h 251551"/>
                <a:gd name="connsiteX4" fmla="*/ 940312 w 943319"/>
                <a:gd name="connsiteY4" fmla="*/ 127328 h 2515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43319" h="251551">
                  <a:moveTo>
                    <a:pt x="940312" y="127328"/>
                  </a:moveTo>
                  <a:cubicBezTo>
                    <a:pt x="940312" y="194969"/>
                    <a:pt x="730903" y="249803"/>
                    <a:pt x="472583" y="249803"/>
                  </a:cubicBezTo>
                  <a:cubicBezTo>
                    <a:pt x="214263" y="249803"/>
                    <a:pt x="4854" y="194969"/>
                    <a:pt x="4854" y="127328"/>
                  </a:cubicBezTo>
                  <a:cubicBezTo>
                    <a:pt x="4854" y="59688"/>
                    <a:pt x="214263" y="4854"/>
                    <a:pt x="472583" y="4854"/>
                  </a:cubicBezTo>
                  <a:cubicBezTo>
                    <a:pt x="730903" y="4854"/>
                    <a:pt x="940312" y="59688"/>
                    <a:pt x="940312" y="127328"/>
                  </a:cubicBezTo>
                  <a:close/>
                </a:path>
              </a:pathLst>
            </a:custGeom>
            <a:solidFill>
              <a:srgbClr val="3A89C7"/>
            </a:solidFill>
            <a:ln w="78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8" name="Полилиния: фигура 7">
              <a:extLst>
                <a:ext uri="{FF2B5EF4-FFF2-40B4-BE49-F238E27FC236}">
                  <a16:creationId xmlns:a16="http://schemas.microsoft.com/office/drawing/2014/main" id="{65EB3C48-DC04-4ED1-B259-D624BBC472E6}"/>
                </a:ext>
              </a:extLst>
            </p:cNvPr>
            <p:cNvSpPr/>
            <p:nvPr/>
          </p:nvSpPr>
          <p:spPr>
            <a:xfrm>
              <a:off x="10191659" y="6121158"/>
              <a:ext cx="888293" cy="235830"/>
            </a:xfrm>
            <a:custGeom>
              <a:avLst/>
              <a:gdLst>
                <a:gd name="connsiteX0" fmla="*/ 883713 w 888292"/>
                <a:gd name="connsiteY0" fmla="*/ 119939 h 235829"/>
                <a:gd name="connsiteX1" fmla="*/ 444284 w 888292"/>
                <a:gd name="connsiteY1" fmla="*/ 235024 h 235829"/>
                <a:gd name="connsiteX2" fmla="*/ 4854 w 888292"/>
                <a:gd name="connsiteY2" fmla="*/ 119939 h 235829"/>
                <a:gd name="connsiteX3" fmla="*/ 444284 w 888292"/>
                <a:gd name="connsiteY3" fmla="*/ 4854 h 235829"/>
                <a:gd name="connsiteX4" fmla="*/ 883713 w 888292"/>
                <a:gd name="connsiteY4" fmla="*/ 119939 h 2358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88292" h="235829">
                  <a:moveTo>
                    <a:pt x="883713" y="119939"/>
                  </a:moveTo>
                  <a:cubicBezTo>
                    <a:pt x="883713" y="183498"/>
                    <a:pt x="686974" y="235024"/>
                    <a:pt x="444284" y="235024"/>
                  </a:cubicBezTo>
                  <a:cubicBezTo>
                    <a:pt x="201593" y="235024"/>
                    <a:pt x="4854" y="183498"/>
                    <a:pt x="4854" y="119939"/>
                  </a:cubicBezTo>
                  <a:cubicBezTo>
                    <a:pt x="4854" y="56379"/>
                    <a:pt x="201593" y="4854"/>
                    <a:pt x="444284" y="4854"/>
                  </a:cubicBezTo>
                  <a:cubicBezTo>
                    <a:pt x="686974" y="4854"/>
                    <a:pt x="883713" y="56379"/>
                    <a:pt x="883713" y="119939"/>
                  </a:cubicBezTo>
                  <a:close/>
                </a:path>
              </a:pathLst>
            </a:custGeom>
            <a:solidFill>
              <a:srgbClr val="4AAFFF"/>
            </a:solidFill>
            <a:ln w="78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9" name="Полилиния: фигура 8">
              <a:extLst>
                <a:ext uri="{FF2B5EF4-FFF2-40B4-BE49-F238E27FC236}">
                  <a16:creationId xmlns:a16="http://schemas.microsoft.com/office/drawing/2014/main" id="{1A8BC9FC-2EAD-42ED-AB24-BD46C79F4E59}"/>
                </a:ext>
              </a:extLst>
            </p:cNvPr>
            <p:cNvSpPr/>
            <p:nvPr/>
          </p:nvSpPr>
          <p:spPr>
            <a:xfrm>
              <a:off x="10103223" y="3816314"/>
              <a:ext cx="1147705" cy="1336369"/>
            </a:xfrm>
            <a:custGeom>
              <a:avLst/>
              <a:gdLst>
                <a:gd name="connsiteX0" fmla="*/ 1149415 w 1147705"/>
                <a:gd name="connsiteY0" fmla="*/ 1334070 h 1336369"/>
                <a:gd name="connsiteX1" fmla="*/ 4854 w 1147705"/>
                <a:gd name="connsiteY1" fmla="*/ 1334070 h 1336369"/>
                <a:gd name="connsiteX2" fmla="*/ 4854 w 1147705"/>
                <a:gd name="connsiteY2" fmla="*/ 593249 h 1336369"/>
                <a:gd name="connsiteX3" fmla="*/ 96435 w 1147705"/>
                <a:gd name="connsiteY3" fmla="*/ 593249 h 1336369"/>
                <a:gd name="connsiteX4" fmla="*/ 96435 w 1147705"/>
                <a:gd name="connsiteY4" fmla="*/ 4854 h 1336369"/>
                <a:gd name="connsiteX5" fmla="*/ 100444 w 1147705"/>
                <a:gd name="connsiteY5" fmla="*/ 4854 h 1336369"/>
                <a:gd name="connsiteX6" fmla="*/ 100444 w 1147705"/>
                <a:gd name="connsiteY6" fmla="*/ 597258 h 1336369"/>
                <a:gd name="connsiteX7" fmla="*/ 8784 w 1147705"/>
                <a:gd name="connsiteY7" fmla="*/ 597258 h 1336369"/>
                <a:gd name="connsiteX8" fmla="*/ 8784 w 1147705"/>
                <a:gd name="connsiteY8" fmla="*/ 1330060 h 1336369"/>
                <a:gd name="connsiteX9" fmla="*/ 1149415 w 1147705"/>
                <a:gd name="connsiteY9" fmla="*/ 1330060 h 1336369"/>
                <a:gd name="connsiteX10" fmla="*/ 1149415 w 1147705"/>
                <a:gd name="connsiteY10" fmla="*/ 1334070 h 13363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147705" h="1336369">
                  <a:moveTo>
                    <a:pt x="1149415" y="1334070"/>
                  </a:moveTo>
                  <a:lnTo>
                    <a:pt x="4854" y="1334070"/>
                  </a:lnTo>
                  <a:lnTo>
                    <a:pt x="4854" y="593249"/>
                  </a:lnTo>
                  <a:lnTo>
                    <a:pt x="96435" y="593249"/>
                  </a:lnTo>
                  <a:lnTo>
                    <a:pt x="96435" y="4854"/>
                  </a:lnTo>
                  <a:lnTo>
                    <a:pt x="100444" y="4854"/>
                  </a:lnTo>
                  <a:lnTo>
                    <a:pt x="100444" y="597258"/>
                  </a:lnTo>
                  <a:lnTo>
                    <a:pt x="8784" y="597258"/>
                  </a:lnTo>
                  <a:lnTo>
                    <a:pt x="8784" y="1330060"/>
                  </a:lnTo>
                  <a:lnTo>
                    <a:pt x="1149415" y="1330060"/>
                  </a:lnTo>
                  <a:lnTo>
                    <a:pt x="1149415" y="1334070"/>
                  </a:lnTo>
                  <a:close/>
                </a:path>
              </a:pathLst>
            </a:custGeom>
            <a:solidFill>
              <a:srgbClr val="B4C7FD"/>
            </a:solidFill>
            <a:ln w="78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3" name="Полилиния: фигура 12">
              <a:extLst>
                <a:ext uri="{FF2B5EF4-FFF2-40B4-BE49-F238E27FC236}">
                  <a16:creationId xmlns:a16="http://schemas.microsoft.com/office/drawing/2014/main" id="{B6A8D1F7-743E-4EDD-9C09-39037A899B75}"/>
                </a:ext>
              </a:extLst>
            </p:cNvPr>
            <p:cNvSpPr/>
            <p:nvPr/>
          </p:nvSpPr>
          <p:spPr>
            <a:xfrm>
              <a:off x="11869431" y="4037523"/>
              <a:ext cx="78610" cy="23583"/>
            </a:xfrm>
            <a:custGeom>
              <a:avLst/>
              <a:gdLst>
                <a:gd name="connsiteX0" fmla="*/ 4854 w 78609"/>
                <a:gd name="connsiteY0" fmla="*/ 4854 h 23582"/>
                <a:gd name="connsiteX1" fmla="*/ 77175 w 78609"/>
                <a:gd name="connsiteY1" fmla="*/ 4854 h 23582"/>
                <a:gd name="connsiteX2" fmla="*/ 77175 w 78609"/>
                <a:gd name="connsiteY2" fmla="*/ 20340 h 23582"/>
                <a:gd name="connsiteX3" fmla="*/ 4854 w 78609"/>
                <a:gd name="connsiteY3" fmla="*/ 20340 h 235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8609" h="23582">
                  <a:moveTo>
                    <a:pt x="4854" y="4854"/>
                  </a:moveTo>
                  <a:lnTo>
                    <a:pt x="77175" y="4854"/>
                  </a:lnTo>
                  <a:lnTo>
                    <a:pt x="77175" y="20340"/>
                  </a:lnTo>
                  <a:lnTo>
                    <a:pt x="4854" y="20340"/>
                  </a:lnTo>
                  <a:close/>
                </a:path>
              </a:pathLst>
            </a:custGeom>
            <a:solidFill>
              <a:srgbClr val="D5E4FF"/>
            </a:solidFill>
            <a:ln w="78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4" name="Полилиния: фигура 13">
              <a:extLst>
                <a:ext uri="{FF2B5EF4-FFF2-40B4-BE49-F238E27FC236}">
                  <a16:creationId xmlns:a16="http://schemas.microsoft.com/office/drawing/2014/main" id="{5ABAA50B-62EE-41B5-9E70-B85C527B5BFF}"/>
                </a:ext>
              </a:extLst>
            </p:cNvPr>
            <p:cNvSpPr/>
            <p:nvPr/>
          </p:nvSpPr>
          <p:spPr>
            <a:xfrm>
              <a:off x="11869431" y="4095773"/>
              <a:ext cx="141498" cy="23583"/>
            </a:xfrm>
            <a:custGeom>
              <a:avLst/>
              <a:gdLst>
                <a:gd name="connsiteX0" fmla="*/ 4854 w 141497"/>
                <a:gd name="connsiteY0" fmla="*/ 4854 h 23582"/>
                <a:gd name="connsiteX1" fmla="*/ 140613 w 141497"/>
                <a:gd name="connsiteY1" fmla="*/ 4854 h 23582"/>
                <a:gd name="connsiteX2" fmla="*/ 140613 w 141497"/>
                <a:gd name="connsiteY2" fmla="*/ 20340 h 23582"/>
                <a:gd name="connsiteX3" fmla="*/ 4854 w 141497"/>
                <a:gd name="connsiteY3" fmla="*/ 20340 h 235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1497" h="23582">
                  <a:moveTo>
                    <a:pt x="4854" y="4854"/>
                  </a:moveTo>
                  <a:lnTo>
                    <a:pt x="140613" y="4854"/>
                  </a:lnTo>
                  <a:lnTo>
                    <a:pt x="140613" y="20340"/>
                  </a:lnTo>
                  <a:lnTo>
                    <a:pt x="4854" y="20340"/>
                  </a:lnTo>
                  <a:close/>
                </a:path>
              </a:pathLst>
            </a:custGeom>
            <a:solidFill>
              <a:srgbClr val="D5E4FF"/>
            </a:solidFill>
            <a:ln w="78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5" name="Полилиния: фигура 14">
              <a:extLst>
                <a:ext uri="{FF2B5EF4-FFF2-40B4-BE49-F238E27FC236}">
                  <a16:creationId xmlns:a16="http://schemas.microsoft.com/office/drawing/2014/main" id="{85B567A0-EB25-4142-B30A-73ACF98184E9}"/>
                </a:ext>
              </a:extLst>
            </p:cNvPr>
            <p:cNvSpPr/>
            <p:nvPr/>
          </p:nvSpPr>
          <p:spPr>
            <a:xfrm>
              <a:off x="10355875" y="3720882"/>
              <a:ext cx="1320647" cy="345884"/>
            </a:xfrm>
            <a:custGeom>
              <a:avLst/>
              <a:gdLst>
                <a:gd name="connsiteX0" fmla="*/ 4854 w 1320647"/>
                <a:gd name="connsiteY0" fmla="*/ 347122 h 345883"/>
                <a:gd name="connsiteX1" fmla="*/ 82363 w 1320647"/>
                <a:gd name="connsiteY1" fmla="*/ 188487 h 345883"/>
                <a:gd name="connsiteX2" fmla="*/ 140928 w 1320647"/>
                <a:gd name="connsiteY2" fmla="*/ 308210 h 345883"/>
                <a:gd name="connsiteX3" fmla="*/ 231722 w 1320647"/>
                <a:gd name="connsiteY3" fmla="*/ 122533 h 345883"/>
                <a:gd name="connsiteX4" fmla="*/ 273543 w 1320647"/>
                <a:gd name="connsiteY4" fmla="*/ 122533 h 345883"/>
                <a:gd name="connsiteX5" fmla="*/ 335645 w 1320647"/>
                <a:gd name="connsiteY5" fmla="*/ 177403 h 345883"/>
                <a:gd name="connsiteX6" fmla="*/ 410246 w 1320647"/>
                <a:gd name="connsiteY6" fmla="*/ 24821 h 345883"/>
                <a:gd name="connsiteX7" fmla="*/ 512753 w 1320647"/>
                <a:gd name="connsiteY7" fmla="*/ 234395 h 345883"/>
                <a:gd name="connsiteX8" fmla="*/ 576584 w 1320647"/>
                <a:gd name="connsiteY8" fmla="*/ 103824 h 345883"/>
                <a:gd name="connsiteX9" fmla="*/ 593721 w 1320647"/>
                <a:gd name="connsiteY9" fmla="*/ 103824 h 345883"/>
                <a:gd name="connsiteX10" fmla="*/ 627602 w 1320647"/>
                <a:gd name="connsiteY10" fmla="*/ 34568 h 345883"/>
                <a:gd name="connsiteX11" fmla="*/ 718790 w 1320647"/>
                <a:gd name="connsiteY11" fmla="*/ 221031 h 345883"/>
                <a:gd name="connsiteX12" fmla="*/ 761632 w 1320647"/>
                <a:gd name="connsiteY12" fmla="*/ 133460 h 345883"/>
                <a:gd name="connsiteX13" fmla="*/ 805261 w 1320647"/>
                <a:gd name="connsiteY13" fmla="*/ 222682 h 345883"/>
                <a:gd name="connsiteX14" fmla="*/ 880412 w 1320647"/>
                <a:gd name="connsiteY14" fmla="*/ 69000 h 345883"/>
                <a:gd name="connsiteX15" fmla="*/ 937640 w 1320647"/>
                <a:gd name="connsiteY15" fmla="*/ 186050 h 345883"/>
                <a:gd name="connsiteX16" fmla="*/ 979539 w 1320647"/>
                <a:gd name="connsiteY16" fmla="*/ 186050 h 345883"/>
                <a:gd name="connsiteX17" fmla="*/ 1068132 w 1320647"/>
                <a:gd name="connsiteY17" fmla="*/ 4854 h 345883"/>
                <a:gd name="connsiteX18" fmla="*/ 1160735 w 1320647"/>
                <a:gd name="connsiteY18" fmla="*/ 194304 h 345883"/>
                <a:gd name="connsiteX19" fmla="*/ 1318269 w 1320647"/>
                <a:gd name="connsiteY19" fmla="*/ 4854 h 345883"/>
                <a:gd name="connsiteX20" fmla="*/ 1318269 w 1320647"/>
                <a:gd name="connsiteY20" fmla="*/ 347122 h 345883"/>
                <a:gd name="connsiteX21" fmla="*/ 4854 w 1320647"/>
                <a:gd name="connsiteY21" fmla="*/ 347122 h 3458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320647" h="345883">
                  <a:moveTo>
                    <a:pt x="4854" y="347122"/>
                  </a:moveTo>
                  <a:lnTo>
                    <a:pt x="82363" y="188487"/>
                  </a:lnTo>
                  <a:lnTo>
                    <a:pt x="140928" y="308210"/>
                  </a:lnTo>
                  <a:lnTo>
                    <a:pt x="231722" y="122533"/>
                  </a:lnTo>
                  <a:lnTo>
                    <a:pt x="273543" y="122533"/>
                  </a:lnTo>
                  <a:lnTo>
                    <a:pt x="335645" y="177403"/>
                  </a:lnTo>
                  <a:lnTo>
                    <a:pt x="410246" y="24821"/>
                  </a:lnTo>
                  <a:lnTo>
                    <a:pt x="512753" y="234395"/>
                  </a:lnTo>
                  <a:lnTo>
                    <a:pt x="576584" y="103824"/>
                  </a:lnTo>
                  <a:lnTo>
                    <a:pt x="593721" y="103824"/>
                  </a:lnTo>
                  <a:lnTo>
                    <a:pt x="627602" y="34568"/>
                  </a:lnTo>
                  <a:lnTo>
                    <a:pt x="718790" y="221031"/>
                  </a:lnTo>
                  <a:lnTo>
                    <a:pt x="761632" y="133460"/>
                  </a:lnTo>
                  <a:lnTo>
                    <a:pt x="805261" y="222682"/>
                  </a:lnTo>
                  <a:lnTo>
                    <a:pt x="880412" y="69000"/>
                  </a:lnTo>
                  <a:lnTo>
                    <a:pt x="937640" y="186050"/>
                  </a:lnTo>
                  <a:lnTo>
                    <a:pt x="979539" y="186050"/>
                  </a:lnTo>
                  <a:lnTo>
                    <a:pt x="1068132" y="4854"/>
                  </a:lnTo>
                  <a:lnTo>
                    <a:pt x="1160735" y="194304"/>
                  </a:lnTo>
                  <a:lnTo>
                    <a:pt x="1318269" y="4854"/>
                  </a:lnTo>
                  <a:lnTo>
                    <a:pt x="1318269" y="347122"/>
                  </a:lnTo>
                  <a:lnTo>
                    <a:pt x="4854" y="347122"/>
                  </a:lnTo>
                  <a:close/>
                </a:path>
              </a:pathLst>
            </a:custGeom>
            <a:solidFill>
              <a:srgbClr val="D5E4FF"/>
            </a:solidFill>
            <a:ln w="78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6" name="Полилиния: фигура 15">
              <a:extLst>
                <a:ext uri="{FF2B5EF4-FFF2-40B4-BE49-F238E27FC236}">
                  <a16:creationId xmlns:a16="http://schemas.microsoft.com/office/drawing/2014/main" id="{16C41139-91BD-40F4-A0D4-28308640663A}"/>
                </a:ext>
              </a:extLst>
            </p:cNvPr>
            <p:cNvSpPr/>
            <p:nvPr/>
          </p:nvSpPr>
          <p:spPr>
            <a:xfrm>
              <a:off x="10573546" y="3777009"/>
              <a:ext cx="1100539" cy="290857"/>
            </a:xfrm>
            <a:custGeom>
              <a:avLst/>
              <a:gdLst>
                <a:gd name="connsiteX0" fmla="*/ 4854 w 1100539"/>
                <a:gd name="connsiteY0" fmla="*/ 290994 h 290856"/>
                <a:gd name="connsiteX1" fmla="*/ 68371 w 1100539"/>
                <a:gd name="connsiteY1" fmla="*/ 161209 h 290856"/>
                <a:gd name="connsiteX2" fmla="*/ 105475 w 1100539"/>
                <a:gd name="connsiteY2" fmla="*/ 237146 h 290856"/>
                <a:gd name="connsiteX3" fmla="*/ 181097 w 1100539"/>
                <a:gd name="connsiteY3" fmla="*/ 82521 h 290856"/>
                <a:gd name="connsiteX4" fmla="*/ 252868 w 1100539"/>
                <a:gd name="connsiteY4" fmla="*/ 229207 h 290856"/>
                <a:gd name="connsiteX5" fmla="*/ 309389 w 1100539"/>
                <a:gd name="connsiteY5" fmla="*/ 229207 h 290856"/>
                <a:gd name="connsiteX6" fmla="*/ 360250 w 1100539"/>
                <a:gd name="connsiteY6" fmla="*/ 125206 h 290856"/>
                <a:gd name="connsiteX7" fmla="*/ 426911 w 1100539"/>
                <a:gd name="connsiteY7" fmla="*/ 125206 h 290856"/>
                <a:gd name="connsiteX8" fmla="*/ 499153 w 1100539"/>
                <a:gd name="connsiteY8" fmla="*/ 272992 h 290856"/>
                <a:gd name="connsiteX9" fmla="*/ 546241 w 1100539"/>
                <a:gd name="connsiteY9" fmla="*/ 176695 h 290856"/>
                <a:gd name="connsiteX10" fmla="*/ 572575 w 1100539"/>
                <a:gd name="connsiteY10" fmla="*/ 230464 h 290856"/>
                <a:gd name="connsiteX11" fmla="*/ 658810 w 1100539"/>
                <a:gd name="connsiteY11" fmla="*/ 54064 h 290856"/>
                <a:gd name="connsiteX12" fmla="*/ 722877 w 1100539"/>
                <a:gd name="connsiteY12" fmla="*/ 185028 h 290856"/>
                <a:gd name="connsiteX13" fmla="*/ 778690 w 1100539"/>
                <a:gd name="connsiteY13" fmla="*/ 185028 h 290856"/>
                <a:gd name="connsiteX14" fmla="*/ 842050 w 1100539"/>
                <a:gd name="connsiteY14" fmla="*/ 55557 h 290856"/>
                <a:gd name="connsiteX15" fmla="*/ 869878 w 1100539"/>
                <a:gd name="connsiteY15" fmla="*/ 112550 h 290856"/>
                <a:gd name="connsiteX16" fmla="*/ 892675 w 1100539"/>
                <a:gd name="connsiteY16" fmla="*/ 65934 h 290856"/>
                <a:gd name="connsiteX17" fmla="*/ 951475 w 1100539"/>
                <a:gd name="connsiteY17" fmla="*/ 186286 h 290856"/>
                <a:gd name="connsiteX18" fmla="*/ 1012476 w 1100539"/>
                <a:gd name="connsiteY18" fmla="*/ 186286 h 290856"/>
                <a:gd name="connsiteX19" fmla="*/ 1101227 w 1100539"/>
                <a:gd name="connsiteY19" fmla="*/ 4854 h 290856"/>
                <a:gd name="connsiteX20" fmla="*/ 1101227 w 1100539"/>
                <a:gd name="connsiteY20" fmla="*/ 290994 h 290856"/>
                <a:gd name="connsiteX21" fmla="*/ 4854 w 1100539"/>
                <a:gd name="connsiteY21" fmla="*/ 290994 h 2908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100539" h="290856">
                  <a:moveTo>
                    <a:pt x="4854" y="290994"/>
                  </a:moveTo>
                  <a:lnTo>
                    <a:pt x="68371" y="161209"/>
                  </a:lnTo>
                  <a:lnTo>
                    <a:pt x="105475" y="237146"/>
                  </a:lnTo>
                  <a:lnTo>
                    <a:pt x="181097" y="82521"/>
                  </a:lnTo>
                  <a:lnTo>
                    <a:pt x="252868" y="229207"/>
                  </a:lnTo>
                  <a:lnTo>
                    <a:pt x="309389" y="229207"/>
                  </a:lnTo>
                  <a:lnTo>
                    <a:pt x="360250" y="125206"/>
                  </a:lnTo>
                  <a:lnTo>
                    <a:pt x="426911" y="125206"/>
                  </a:lnTo>
                  <a:lnTo>
                    <a:pt x="499153" y="272992"/>
                  </a:lnTo>
                  <a:lnTo>
                    <a:pt x="546241" y="176695"/>
                  </a:lnTo>
                  <a:lnTo>
                    <a:pt x="572575" y="230464"/>
                  </a:lnTo>
                  <a:lnTo>
                    <a:pt x="658810" y="54064"/>
                  </a:lnTo>
                  <a:lnTo>
                    <a:pt x="722877" y="185028"/>
                  </a:lnTo>
                  <a:lnTo>
                    <a:pt x="778690" y="185028"/>
                  </a:lnTo>
                  <a:lnTo>
                    <a:pt x="842050" y="55557"/>
                  </a:lnTo>
                  <a:lnTo>
                    <a:pt x="869878" y="112550"/>
                  </a:lnTo>
                  <a:lnTo>
                    <a:pt x="892675" y="65934"/>
                  </a:lnTo>
                  <a:lnTo>
                    <a:pt x="951475" y="186286"/>
                  </a:lnTo>
                  <a:lnTo>
                    <a:pt x="1012476" y="186286"/>
                  </a:lnTo>
                  <a:lnTo>
                    <a:pt x="1101227" y="4854"/>
                  </a:lnTo>
                  <a:lnTo>
                    <a:pt x="1101227" y="290994"/>
                  </a:lnTo>
                  <a:lnTo>
                    <a:pt x="4854" y="290994"/>
                  </a:lnTo>
                  <a:close/>
                </a:path>
              </a:pathLst>
            </a:custGeom>
            <a:solidFill>
              <a:srgbClr val="8ADEED"/>
            </a:solidFill>
            <a:ln w="78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7" name="Полилиния: фигура 16">
              <a:extLst>
                <a:ext uri="{FF2B5EF4-FFF2-40B4-BE49-F238E27FC236}">
                  <a16:creationId xmlns:a16="http://schemas.microsoft.com/office/drawing/2014/main" id="{F3829610-14C5-4EDB-9544-D1A3700C2E97}"/>
                </a:ext>
              </a:extLst>
            </p:cNvPr>
            <p:cNvSpPr/>
            <p:nvPr/>
          </p:nvSpPr>
          <p:spPr>
            <a:xfrm>
              <a:off x="10404200" y="4181045"/>
              <a:ext cx="23583" cy="455938"/>
            </a:xfrm>
            <a:custGeom>
              <a:avLst/>
              <a:gdLst>
                <a:gd name="connsiteX0" fmla="*/ 5896 w 23582"/>
                <a:gd name="connsiteY0" fmla="*/ 5896 h 455937"/>
                <a:gd name="connsiteX1" fmla="*/ 24526 w 23582"/>
                <a:gd name="connsiteY1" fmla="*/ 5896 h 455937"/>
                <a:gd name="connsiteX2" fmla="*/ 24526 w 23582"/>
                <a:gd name="connsiteY2" fmla="*/ 457431 h 455937"/>
                <a:gd name="connsiteX3" fmla="*/ 5896 w 23582"/>
                <a:gd name="connsiteY3" fmla="*/ 457431 h 4559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582" h="455937">
                  <a:moveTo>
                    <a:pt x="5896" y="5896"/>
                  </a:moveTo>
                  <a:lnTo>
                    <a:pt x="24526" y="5896"/>
                  </a:lnTo>
                  <a:lnTo>
                    <a:pt x="24526" y="457431"/>
                  </a:lnTo>
                  <a:lnTo>
                    <a:pt x="5896" y="457431"/>
                  </a:lnTo>
                  <a:close/>
                </a:path>
              </a:pathLst>
            </a:custGeom>
            <a:solidFill>
              <a:srgbClr val="D5E4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8" name="Полилиния: фигура 17">
              <a:extLst>
                <a:ext uri="{FF2B5EF4-FFF2-40B4-BE49-F238E27FC236}">
                  <a16:creationId xmlns:a16="http://schemas.microsoft.com/office/drawing/2014/main" id="{D45818E8-93C6-4874-96DC-7509D7DE0764}"/>
                </a:ext>
              </a:extLst>
            </p:cNvPr>
            <p:cNvSpPr/>
            <p:nvPr/>
          </p:nvSpPr>
          <p:spPr>
            <a:xfrm>
              <a:off x="10489728" y="4181045"/>
              <a:ext cx="23583" cy="455938"/>
            </a:xfrm>
            <a:custGeom>
              <a:avLst/>
              <a:gdLst>
                <a:gd name="connsiteX0" fmla="*/ 5896 w 23582"/>
                <a:gd name="connsiteY0" fmla="*/ 5896 h 455937"/>
                <a:gd name="connsiteX1" fmla="*/ 24526 w 23582"/>
                <a:gd name="connsiteY1" fmla="*/ 5896 h 455937"/>
                <a:gd name="connsiteX2" fmla="*/ 24526 w 23582"/>
                <a:gd name="connsiteY2" fmla="*/ 457431 h 455937"/>
                <a:gd name="connsiteX3" fmla="*/ 5896 w 23582"/>
                <a:gd name="connsiteY3" fmla="*/ 457431 h 4559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582" h="455937">
                  <a:moveTo>
                    <a:pt x="5896" y="5896"/>
                  </a:moveTo>
                  <a:lnTo>
                    <a:pt x="24526" y="5896"/>
                  </a:lnTo>
                  <a:lnTo>
                    <a:pt x="24526" y="457431"/>
                  </a:lnTo>
                  <a:lnTo>
                    <a:pt x="5896" y="457431"/>
                  </a:lnTo>
                  <a:close/>
                </a:path>
              </a:pathLst>
            </a:custGeom>
            <a:solidFill>
              <a:srgbClr val="D5E4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9" name="Полилиния: фигура 18">
              <a:extLst>
                <a:ext uri="{FF2B5EF4-FFF2-40B4-BE49-F238E27FC236}">
                  <a16:creationId xmlns:a16="http://schemas.microsoft.com/office/drawing/2014/main" id="{9DB68345-80BE-4F1C-9506-BD5646C12B2A}"/>
                </a:ext>
              </a:extLst>
            </p:cNvPr>
            <p:cNvSpPr/>
            <p:nvPr/>
          </p:nvSpPr>
          <p:spPr>
            <a:xfrm>
              <a:off x="10575256" y="4181045"/>
              <a:ext cx="23583" cy="455938"/>
            </a:xfrm>
            <a:custGeom>
              <a:avLst/>
              <a:gdLst>
                <a:gd name="connsiteX0" fmla="*/ 5896 w 23582"/>
                <a:gd name="connsiteY0" fmla="*/ 5896 h 455937"/>
                <a:gd name="connsiteX1" fmla="*/ 24526 w 23582"/>
                <a:gd name="connsiteY1" fmla="*/ 5896 h 455937"/>
                <a:gd name="connsiteX2" fmla="*/ 24526 w 23582"/>
                <a:gd name="connsiteY2" fmla="*/ 457431 h 455937"/>
                <a:gd name="connsiteX3" fmla="*/ 5896 w 23582"/>
                <a:gd name="connsiteY3" fmla="*/ 457431 h 4559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582" h="455937">
                  <a:moveTo>
                    <a:pt x="5896" y="5896"/>
                  </a:moveTo>
                  <a:lnTo>
                    <a:pt x="24526" y="5896"/>
                  </a:lnTo>
                  <a:lnTo>
                    <a:pt x="24526" y="457431"/>
                  </a:lnTo>
                  <a:lnTo>
                    <a:pt x="5896" y="457431"/>
                  </a:lnTo>
                  <a:close/>
                </a:path>
              </a:pathLst>
            </a:custGeom>
            <a:solidFill>
              <a:srgbClr val="D5E4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0" name="Полилиния: фигура 19">
              <a:extLst>
                <a:ext uri="{FF2B5EF4-FFF2-40B4-BE49-F238E27FC236}">
                  <a16:creationId xmlns:a16="http://schemas.microsoft.com/office/drawing/2014/main" id="{1C9BE23A-99F2-43AF-89EA-A756076E32CD}"/>
                </a:ext>
              </a:extLst>
            </p:cNvPr>
            <p:cNvSpPr/>
            <p:nvPr/>
          </p:nvSpPr>
          <p:spPr>
            <a:xfrm>
              <a:off x="10660862" y="4181045"/>
              <a:ext cx="23583" cy="455938"/>
            </a:xfrm>
            <a:custGeom>
              <a:avLst/>
              <a:gdLst>
                <a:gd name="connsiteX0" fmla="*/ 5896 w 23582"/>
                <a:gd name="connsiteY0" fmla="*/ 5896 h 455937"/>
                <a:gd name="connsiteX1" fmla="*/ 24526 w 23582"/>
                <a:gd name="connsiteY1" fmla="*/ 5896 h 455937"/>
                <a:gd name="connsiteX2" fmla="*/ 24526 w 23582"/>
                <a:gd name="connsiteY2" fmla="*/ 457431 h 455937"/>
                <a:gd name="connsiteX3" fmla="*/ 5896 w 23582"/>
                <a:gd name="connsiteY3" fmla="*/ 457431 h 4559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582" h="455937">
                  <a:moveTo>
                    <a:pt x="5896" y="5896"/>
                  </a:moveTo>
                  <a:lnTo>
                    <a:pt x="24526" y="5896"/>
                  </a:lnTo>
                  <a:lnTo>
                    <a:pt x="24526" y="457431"/>
                  </a:lnTo>
                  <a:lnTo>
                    <a:pt x="5896" y="457431"/>
                  </a:lnTo>
                  <a:close/>
                </a:path>
              </a:pathLst>
            </a:custGeom>
            <a:solidFill>
              <a:srgbClr val="D5E4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1" name="Полилиния: фигура 20">
              <a:extLst>
                <a:ext uri="{FF2B5EF4-FFF2-40B4-BE49-F238E27FC236}">
                  <a16:creationId xmlns:a16="http://schemas.microsoft.com/office/drawing/2014/main" id="{9653BD5C-A65D-434F-AC00-190269A2DD8D}"/>
                </a:ext>
              </a:extLst>
            </p:cNvPr>
            <p:cNvSpPr/>
            <p:nvPr/>
          </p:nvSpPr>
          <p:spPr>
            <a:xfrm>
              <a:off x="10746390" y="4181045"/>
              <a:ext cx="23583" cy="455938"/>
            </a:xfrm>
            <a:custGeom>
              <a:avLst/>
              <a:gdLst>
                <a:gd name="connsiteX0" fmla="*/ 5896 w 23582"/>
                <a:gd name="connsiteY0" fmla="*/ 5896 h 455937"/>
                <a:gd name="connsiteX1" fmla="*/ 24526 w 23582"/>
                <a:gd name="connsiteY1" fmla="*/ 5896 h 455937"/>
                <a:gd name="connsiteX2" fmla="*/ 24526 w 23582"/>
                <a:gd name="connsiteY2" fmla="*/ 457431 h 455937"/>
                <a:gd name="connsiteX3" fmla="*/ 5896 w 23582"/>
                <a:gd name="connsiteY3" fmla="*/ 457431 h 4559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582" h="455937">
                  <a:moveTo>
                    <a:pt x="5896" y="5896"/>
                  </a:moveTo>
                  <a:lnTo>
                    <a:pt x="24526" y="5896"/>
                  </a:lnTo>
                  <a:lnTo>
                    <a:pt x="24526" y="457431"/>
                  </a:lnTo>
                  <a:lnTo>
                    <a:pt x="5896" y="457431"/>
                  </a:lnTo>
                  <a:close/>
                </a:path>
              </a:pathLst>
            </a:custGeom>
            <a:solidFill>
              <a:srgbClr val="D5E4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2" name="Полилиния: фигура 21">
              <a:extLst>
                <a:ext uri="{FF2B5EF4-FFF2-40B4-BE49-F238E27FC236}">
                  <a16:creationId xmlns:a16="http://schemas.microsoft.com/office/drawing/2014/main" id="{7C307646-75E8-4CD1-B42D-931BA5A607E9}"/>
                </a:ext>
              </a:extLst>
            </p:cNvPr>
            <p:cNvSpPr/>
            <p:nvPr/>
          </p:nvSpPr>
          <p:spPr>
            <a:xfrm>
              <a:off x="10831917" y="4181045"/>
              <a:ext cx="23583" cy="455938"/>
            </a:xfrm>
            <a:custGeom>
              <a:avLst/>
              <a:gdLst>
                <a:gd name="connsiteX0" fmla="*/ 5896 w 23582"/>
                <a:gd name="connsiteY0" fmla="*/ 5896 h 455937"/>
                <a:gd name="connsiteX1" fmla="*/ 24526 w 23582"/>
                <a:gd name="connsiteY1" fmla="*/ 5896 h 455937"/>
                <a:gd name="connsiteX2" fmla="*/ 24526 w 23582"/>
                <a:gd name="connsiteY2" fmla="*/ 457431 h 455937"/>
                <a:gd name="connsiteX3" fmla="*/ 5896 w 23582"/>
                <a:gd name="connsiteY3" fmla="*/ 457431 h 4559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582" h="455937">
                  <a:moveTo>
                    <a:pt x="5896" y="5896"/>
                  </a:moveTo>
                  <a:lnTo>
                    <a:pt x="24526" y="5896"/>
                  </a:lnTo>
                  <a:lnTo>
                    <a:pt x="24526" y="457431"/>
                  </a:lnTo>
                  <a:lnTo>
                    <a:pt x="5896" y="457431"/>
                  </a:lnTo>
                  <a:close/>
                </a:path>
              </a:pathLst>
            </a:custGeom>
            <a:solidFill>
              <a:srgbClr val="D5E4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3" name="Полилиния: фигура 22">
              <a:extLst>
                <a:ext uri="{FF2B5EF4-FFF2-40B4-BE49-F238E27FC236}">
                  <a16:creationId xmlns:a16="http://schemas.microsoft.com/office/drawing/2014/main" id="{464E4FAF-2F6C-4D3C-A5A8-AB128C22331C}"/>
                </a:ext>
              </a:extLst>
            </p:cNvPr>
            <p:cNvSpPr/>
            <p:nvPr/>
          </p:nvSpPr>
          <p:spPr>
            <a:xfrm>
              <a:off x="10917523" y="4181045"/>
              <a:ext cx="23583" cy="455938"/>
            </a:xfrm>
            <a:custGeom>
              <a:avLst/>
              <a:gdLst>
                <a:gd name="connsiteX0" fmla="*/ 5896 w 23582"/>
                <a:gd name="connsiteY0" fmla="*/ 5896 h 455937"/>
                <a:gd name="connsiteX1" fmla="*/ 24526 w 23582"/>
                <a:gd name="connsiteY1" fmla="*/ 5896 h 455937"/>
                <a:gd name="connsiteX2" fmla="*/ 24526 w 23582"/>
                <a:gd name="connsiteY2" fmla="*/ 457431 h 455937"/>
                <a:gd name="connsiteX3" fmla="*/ 5896 w 23582"/>
                <a:gd name="connsiteY3" fmla="*/ 457431 h 4559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582" h="455937">
                  <a:moveTo>
                    <a:pt x="5896" y="5896"/>
                  </a:moveTo>
                  <a:lnTo>
                    <a:pt x="24526" y="5896"/>
                  </a:lnTo>
                  <a:lnTo>
                    <a:pt x="24526" y="457431"/>
                  </a:lnTo>
                  <a:lnTo>
                    <a:pt x="5896" y="457431"/>
                  </a:lnTo>
                  <a:close/>
                </a:path>
              </a:pathLst>
            </a:custGeom>
            <a:solidFill>
              <a:srgbClr val="D5E4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4" name="Полилиния: фигура 23">
              <a:extLst>
                <a:ext uri="{FF2B5EF4-FFF2-40B4-BE49-F238E27FC236}">
                  <a16:creationId xmlns:a16="http://schemas.microsoft.com/office/drawing/2014/main" id="{A28DC573-7753-42E4-8A02-8989A4B65F2A}"/>
                </a:ext>
              </a:extLst>
            </p:cNvPr>
            <p:cNvSpPr/>
            <p:nvPr/>
          </p:nvSpPr>
          <p:spPr>
            <a:xfrm>
              <a:off x="11003051" y="4181045"/>
              <a:ext cx="23583" cy="455938"/>
            </a:xfrm>
            <a:custGeom>
              <a:avLst/>
              <a:gdLst>
                <a:gd name="connsiteX0" fmla="*/ 5896 w 23582"/>
                <a:gd name="connsiteY0" fmla="*/ 5896 h 455937"/>
                <a:gd name="connsiteX1" fmla="*/ 24526 w 23582"/>
                <a:gd name="connsiteY1" fmla="*/ 5896 h 455937"/>
                <a:gd name="connsiteX2" fmla="*/ 24526 w 23582"/>
                <a:gd name="connsiteY2" fmla="*/ 457431 h 455937"/>
                <a:gd name="connsiteX3" fmla="*/ 5896 w 23582"/>
                <a:gd name="connsiteY3" fmla="*/ 457431 h 4559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582" h="455937">
                  <a:moveTo>
                    <a:pt x="5896" y="5896"/>
                  </a:moveTo>
                  <a:lnTo>
                    <a:pt x="24526" y="5896"/>
                  </a:lnTo>
                  <a:lnTo>
                    <a:pt x="24526" y="457431"/>
                  </a:lnTo>
                  <a:lnTo>
                    <a:pt x="5896" y="457431"/>
                  </a:lnTo>
                  <a:close/>
                </a:path>
              </a:pathLst>
            </a:custGeom>
            <a:solidFill>
              <a:srgbClr val="D5E4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5" name="Полилиния: фигура 24">
              <a:extLst>
                <a:ext uri="{FF2B5EF4-FFF2-40B4-BE49-F238E27FC236}">
                  <a16:creationId xmlns:a16="http://schemas.microsoft.com/office/drawing/2014/main" id="{FA474DC9-EDA3-4E4A-A2BB-DBDB1D2DBD6D}"/>
                </a:ext>
              </a:extLst>
            </p:cNvPr>
            <p:cNvSpPr/>
            <p:nvPr/>
          </p:nvSpPr>
          <p:spPr>
            <a:xfrm>
              <a:off x="11088579" y="4181045"/>
              <a:ext cx="23583" cy="455938"/>
            </a:xfrm>
            <a:custGeom>
              <a:avLst/>
              <a:gdLst>
                <a:gd name="connsiteX0" fmla="*/ 5896 w 23582"/>
                <a:gd name="connsiteY0" fmla="*/ 5896 h 455937"/>
                <a:gd name="connsiteX1" fmla="*/ 24526 w 23582"/>
                <a:gd name="connsiteY1" fmla="*/ 5896 h 455937"/>
                <a:gd name="connsiteX2" fmla="*/ 24526 w 23582"/>
                <a:gd name="connsiteY2" fmla="*/ 457431 h 455937"/>
                <a:gd name="connsiteX3" fmla="*/ 5896 w 23582"/>
                <a:gd name="connsiteY3" fmla="*/ 457431 h 4559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582" h="455937">
                  <a:moveTo>
                    <a:pt x="5896" y="5896"/>
                  </a:moveTo>
                  <a:lnTo>
                    <a:pt x="24526" y="5896"/>
                  </a:lnTo>
                  <a:lnTo>
                    <a:pt x="24526" y="457431"/>
                  </a:lnTo>
                  <a:lnTo>
                    <a:pt x="5896" y="457431"/>
                  </a:lnTo>
                  <a:close/>
                </a:path>
              </a:pathLst>
            </a:custGeom>
            <a:solidFill>
              <a:srgbClr val="D5E4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6" name="Полилиния: фигура 25">
              <a:extLst>
                <a:ext uri="{FF2B5EF4-FFF2-40B4-BE49-F238E27FC236}">
                  <a16:creationId xmlns:a16="http://schemas.microsoft.com/office/drawing/2014/main" id="{0A1400C2-87AF-4F1A-8C15-FA5785B9D4A0}"/>
                </a:ext>
              </a:extLst>
            </p:cNvPr>
            <p:cNvSpPr/>
            <p:nvPr/>
          </p:nvSpPr>
          <p:spPr>
            <a:xfrm>
              <a:off x="11174185" y="4181045"/>
              <a:ext cx="23583" cy="455938"/>
            </a:xfrm>
            <a:custGeom>
              <a:avLst/>
              <a:gdLst>
                <a:gd name="connsiteX0" fmla="*/ 5896 w 23582"/>
                <a:gd name="connsiteY0" fmla="*/ 5896 h 455937"/>
                <a:gd name="connsiteX1" fmla="*/ 24526 w 23582"/>
                <a:gd name="connsiteY1" fmla="*/ 5896 h 455937"/>
                <a:gd name="connsiteX2" fmla="*/ 24526 w 23582"/>
                <a:gd name="connsiteY2" fmla="*/ 457431 h 455937"/>
                <a:gd name="connsiteX3" fmla="*/ 5896 w 23582"/>
                <a:gd name="connsiteY3" fmla="*/ 457431 h 4559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582" h="455937">
                  <a:moveTo>
                    <a:pt x="5896" y="5896"/>
                  </a:moveTo>
                  <a:lnTo>
                    <a:pt x="24526" y="5896"/>
                  </a:lnTo>
                  <a:lnTo>
                    <a:pt x="24526" y="457431"/>
                  </a:lnTo>
                  <a:lnTo>
                    <a:pt x="5896" y="457431"/>
                  </a:lnTo>
                  <a:close/>
                </a:path>
              </a:pathLst>
            </a:custGeom>
            <a:solidFill>
              <a:srgbClr val="D5E4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7" name="Полилиния: фигура 26">
              <a:extLst>
                <a:ext uri="{FF2B5EF4-FFF2-40B4-BE49-F238E27FC236}">
                  <a16:creationId xmlns:a16="http://schemas.microsoft.com/office/drawing/2014/main" id="{A09F1F65-7FA0-4111-AD66-3A76D87942AB}"/>
                </a:ext>
              </a:extLst>
            </p:cNvPr>
            <p:cNvSpPr/>
            <p:nvPr/>
          </p:nvSpPr>
          <p:spPr>
            <a:xfrm>
              <a:off x="10404200" y="4316018"/>
              <a:ext cx="23583" cy="322301"/>
            </a:xfrm>
            <a:custGeom>
              <a:avLst/>
              <a:gdLst>
                <a:gd name="connsiteX0" fmla="*/ 5896 w 23582"/>
                <a:gd name="connsiteY0" fmla="*/ 5896 h 322300"/>
                <a:gd name="connsiteX1" fmla="*/ 24526 w 23582"/>
                <a:gd name="connsiteY1" fmla="*/ 5896 h 322300"/>
                <a:gd name="connsiteX2" fmla="*/ 24526 w 23582"/>
                <a:gd name="connsiteY2" fmla="*/ 322379 h 322300"/>
                <a:gd name="connsiteX3" fmla="*/ 5896 w 23582"/>
                <a:gd name="connsiteY3" fmla="*/ 322379 h 322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582" h="322300">
                  <a:moveTo>
                    <a:pt x="5896" y="5896"/>
                  </a:moveTo>
                  <a:lnTo>
                    <a:pt x="24526" y="5896"/>
                  </a:lnTo>
                  <a:lnTo>
                    <a:pt x="24526" y="322379"/>
                  </a:lnTo>
                  <a:lnTo>
                    <a:pt x="5896" y="322379"/>
                  </a:lnTo>
                  <a:close/>
                </a:path>
              </a:pathLst>
            </a:custGeom>
            <a:solidFill>
              <a:srgbClr val="829BF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8" name="Полилиния: фигура 27">
              <a:extLst>
                <a:ext uri="{FF2B5EF4-FFF2-40B4-BE49-F238E27FC236}">
                  <a16:creationId xmlns:a16="http://schemas.microsoft.com/office/drawing/2014/main" id="{81FE5158-D48A-470A-8E29-C92D498CEDFC}"/>
                </a:ext>
              </a:extLst>
            </p:cNvPr>
            <p:cNvSpPr/>
            <p:nvPr/>
          </p:nvSpPr>
          <p:spPr>
            <a:xfrm>
              <a:off x="10489728" y="4425364"/>
              <a:ext cx="23583" cy="212247"/>
            </a:xfrm>
            <a:custGeom>
              <a:avLst/>
              <a:gdLst>
                <a:gd name="connsiteX0" fmla="*/ 5896 w 23582"/>
                <a:gd name="connsiteY0" fmla="*/ 5896 h 212246"/>
                <a:gd name="connsiteX1" fmla="*/ 24526 w 23582"/>
                <a:gd name="connsiteY1" fmla="*/ 5896 h 212246"/>
                <a:gd name="connsiteX2" fmla="*/ 24526 w 23582"/>
                <a:gd name="connsiteY2" fmla="*/ 213033 h 212246"/>
                <a:gd name="connsiteX3" fmla="*/ 5896 w 23582"/>
                <a:gd name="connsiteY3" fmla="*/ 213033 h 2122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582" h="212246">
                  <a:moveTo>
                    <a:pt x="5896" y="5896"/>
                  </a:moveTo>
                  <a:lnTo>
                    <a:pt x="24526" y="5896"/>
                  </a:lnTo>
                  <a:lnTo>
                    <a:pt x="24526" y="213033"/>
                  </a:lnTo>
                  <a:lnTo>
                    <a:pt x="5896" y="213033"/>
                  </a:lnTo>
                  <a:close/>
                </a:path>
              </a:pathLst>
            </a:custGeom>
            <a:solidFill>
              <a:srgbClr val="829BF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9" name="Полилиния: фигура 28">
              <a:extLst>
                <a:ext uri="{FF2B5EF4-FFF2-40B4-BE49-F238E27FC236}">
                  <a16:creationId xmlns:a16="http://schemas.microsoft.com/office/drawing/2014/main" id="{8FDCC049-D689-40D9-BA2D-5F94D9DAFCD2}"/>
                </a:ext>
              </a:extLst>
            </p:cNvPr>
            <p:cNvSpPr/>
            <p:nvPr/>
          </p:nvSpPr>
          <p:spPr>
            <a:xfrm>
              <a:off x="10575256" y="4246212"/>
              <a:ext cx="23583" cy="393050"/>
            </a:xfrm>
            <a:custGeom>
              <a:avLst/>
              <a:gdLst>
                <a:gd name="connsiteX0" fmla="*/ 5896 w 23582"/>
                <a:gd name="connsiteY0" fmla="*/ 5896 h 393049"/>
                <a:gd name="connsiteX1" fmla="*/ 24526 w 23582"/>
                <a:gd name="connsiteY1" fmla="*/ 5896 h 393049"/>
                <a:gd name="connsiteX2" fmla="*/ 24526 w 23582"/>
                <a:gd name="connsiteY2" fmla="*/ 392264 h 393049"/>
                <a:gd name="connsiteX3" fmla="*/ 5896 w 23582"/>
                <a:gd name="connsiteY3" fmla="*/ 392264 h 3930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582" h="393049">
                  <a:moveTo>
                    <a:pt x="5896" y="5896"/>
                  </a:moveTo>
                  <a:lnTo>
                    <a:pt x="24526" y="5896"/>
                  </a:lnTo>
                  <a:lnTo>
                    <a:pt x="24526" y="392264"/>
                  </a:lnTo>
                  <a:lnTo>
                    <a:pt x="5896" y="392264"/>
                  </a:lnTo>
                  <a:close/>
                </a:path>
              </a:pathLst>
            </a:custGeom>
            <a:solidFill>
              <a:srgbClr val="829BF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30" name="Полилиния: фигура 29">
              <a:extLst>
                <a:ext uri="{FF2B5EF4-FFF2-40B4-BE49-F238E27FC236}">
                  <a16:creationId xmlns:a16="http://schemas.microsoft.com/office/drawing/2014/main" id="{19062245-10FA-43EF-8BCF-BF189AB101C8}"/>
                </a:ext>
              </a:extLst>
            </p:cNvPr>
            <p:cNvSpPr/>
            <p:nvPr/>
          </p:nvSpPr>
          <p:spPr>
            <a:xfrm>
              <a:off x="10660862" y="4520011"/>
              <a:ext cx="23583" cy="117915"/>
            </a:xfrm>
            <a:custGeom>
              <a:avLst/>
              <a:gdLst>
                <a:gd name="connsiteX0" fmla="*/ 5896 w 23582"/>
                <a:gd name="connsiteY0" fmla="*/ 5896 h 117914"/>
                <a:gd name="connsiteX1" fmla="*/ 24526 w 23582"/>
                <a:gd name="connsiteY1" fmla="*/ 5896 h 117914"/>
                <a:gd name="connsiteX2" fmla="*/ 24526 w 23582"/>
                <a:gd name="connsiteY2" fmla="*/ 118387 h 117914"/>
                <a:gd name="connsiteX3" fmla="*/ 5896 w 23582"/>
                <a:gd name="connsiteY3" fmla="*/ 118387 h 117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582" h="117914">
                  <a:moveTo>
                    <a:pt x="5896" y="5896"/>
                  </a:moveTo>
                  <a:lnTo>
                    <a:pt x="24526" y="5896"/>
                  </a:lnTo>
                  <a:lnTo>
                    <a:pt x="24526" y="118387"/>
                  </a:lnTo>
                  <a:lnTo>
                    <a:pt x="5896" y="118387"/>
                  </a:lnTo>
                  <a:close/>
                </a:path>
              </a:pathLst>
            </a:custGeom>
            <a:solidFill>
              <a:srgbClr val="829BF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31" name="Полилиния: фигура 30">
              <a:extLst>
                <a:ext uri="{FF2B5EF4-FFF2-40B4-BE49-F238E27FC236}">
                  <a16:creationId xmlns:a16="http://schemas.microsoft.com/office/drawing/2014/main" id="{56486B47-1B44-450B-B846-A31BCF12C817}"/>
                </a:ext>
              </a:extLst>
            </p:cNvPr>
            <p:cNvSpPr/>
            <p:nvPr/>
          </p:nvSpPr>
          <p:spPr>
            <a:xfrm>
              <a:off x="10746390" y="4406734"/>
              <a:ext cx="23583" cy="235830"/>
            </a:xfrm>
            <a:custGeom>
              <a:avLst/>
              <a:gdLst>
                <a:gd name="connsiteX0" fmla="*/ 5896 w 23582"/>
                <a:gd name="connsiteY0" fmla="*/ 5896 h 235829"/>
                <a:gd name="connsiteX1" fmla="*/ 24526 w 23582"/>
                <a:gd name="connsiteY1" fmla="*/ 5896 h 235829"/>
                <a:gd name="connsiteX2" fmla="*/ 24526 w 23582"/>
                <a:gd name="connsiteY2" fmla="*/ 231663 h 235829"/>
                <a:gd name="connsiteX3" fmla="*/ 5896 w 23582"/>
                <a:gd name="connsiteY3" fmla="*/ 231663 h 2358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582" h="235829">
                  <a:moveTo>
                    <a:pt x="5896" y="5896"/>
                  </a:moveTo>
                  <a:lnTo>
                    <a:pt x="24526" y="5896"/>
                  </a:lnTo>
                  <a:lnTo>
                    <a:pt x="24526" y="231663"/>
                  </a:lnTo>
                  <a:lnTo>
                    <a:pt x="5896" y="231663"/>
                  </a:lnTo>
                  <a:close/>
                </a:path>
              </a:pathLst>
            </a:custGeom>
            <a:solidFill>
              <a:srgbClr val="829BF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32" name="Полилиния: фигура 31">
              <a:extLst>
                <a:ext uri="{FF2B5EF4-FFF2-40B4-BE49-F238E27FC236}">
                  <a16:creationId xmlns:a16="http://schemas.microsoft.com/office/drawing/2014/main" id="{60C20DB6-BAFE-4908-B244-0FD09E88288C}"/>
                </a:ext>
              </a:extLst>
            </p:cNvPr>
            <p:cNvSpPr/>
            <p:nvPr/>
          </p:nvSpPr>
          <p:spPr>
            <a:xfrm>
              <a:off x="10831917" y="4322228"/>
              <a:ext cx="23583" cy="314440"/>
            </a:xfrm>
            <a:custGeom>
              <a:avLst/>
              <a:gdLst>
                <a:gd name="connsiteX0" fmla="*/ 5896 w 23582"/>
                <a:gd name="connsiteY0" fmla="*/ 5896 h 314439"/>
                <a:gd name="connsiteX1" fmla="*/ 24526 w 23582"/>
                <a:gd name="connsiteY1" fmla="*/ 5896 h 314439"/>
                <a:gd name="connsiteX2" fmla="*/ 24526 w 23582"/>
                <a:gd name="connsiteY2" fmla="*/ 316169 h 314439"/>
                <a:gd name="connsiteX3" fmla="*/ 5896 w 23582"/>
                <a:gd name="connsiteY3" fmla="*/ 316169 h 3144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582" h="314439">
                  <a:moveTo>
                    <a:pt x="5896" y="5896"/>
                  </a:moveTo>
                  <a:lnTo>
                    <a:pt x="24526" y="5896"/>
                  </a:lnTo>
                  <a:lnTo>
                    <a:pt x="24526" y="316169"/>
                  </a:lnTo>
                  <a:lnTo>
                    <a:pt x="5896" y="316169"/>
                  </a:lnTo>
                  <a:close/>
                </a:path>
              </a:pathLst>
            </a:custGeom>
            <a:solidFill>
              <a:srgbClr val="829BF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33" name="Полилиния: фигура 32">
              <a:extLst>
                <a:ext uri="{FF2B5EF4-FFF2-40B4-BE49-F238E27FC236}">
                  <a16:creationId xmlns:a16="http://schemas.microsoft.com/office/drawing/2014/main" id="{7F62A3D4-D32F-421F-9C86-FCCAD55C3CFF}"/>
                </a:ext>
              </a:extLst>
            </p:cNvPr>
            <p:cNvSpPr/>
            <p:nvPr/>
          </p:nvSpPr>
          <p:spPr>
            <a:xfrm>
              <a:off x="10917523" y="4432361"/>
              <a:ext cx="23583" cy="204386"/>
            </a:xfrm>
            <a:custGeom>
              <a:avLst/>
              <a:gdLst>
                <a:gd name="connsiteX0" fmla="*/ 5896 w 23582"/>
                <a:gd name="connsiteY0" fmla="*/ 5896 h 204385"/>
                <a:gd name="connsiteX1" fmla="*/ 24526 w 23582"/>
                <a:gd name="connsiteY1" fmla="*/ 5896 h 204385"/>
                <a:gd name="connsiteX2" fmla="*/ 24526 w 23582"/>
                <a:gd name="connsiteY2" fmla="*/ 206037 h 204385"/>
                <a:gd name="connsiteX3" fmla="*/ 5896 w 23582"/>
                <a:gd name="connsiteY3" fmla="*/ 206037 h 2043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582" h="204385">
                  <a:moveTo>
                    <a:pt x="5896" y="5896"/>
                  </a:moveTo>
                  <a:lnTo>
                    <a:pt x="24526" y="5896"/>
                  </a:lnTo>
                  <a:lnTo>
                    <a:pt x="24526" y="206037"/>
                  </a:lnTo>
                  <a:lnTo>
                    <a:pt x="5896" y="206037"/>
                  </a:lnTo>
                  <a:close/>
                </a:path>
              </a:pathLst>
            </a:custGeom>
            <a:solidFill>
              <a:srgbClr val="829BF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34" name="Полилиния: фигура 33">
              <a:extLst>
                <a:ext uri="{FF2B5EF4-FFF2-40B4-BE49-F238E27FC236}">
                  <a16:creationId xmlns:a16="http://schemas.microsoft.com/office/drawing/2014/main" id="{9DA7D6BF-DDDB-4823-B03C-2F1D2A182248}"/>
                </a:ext>
              </a:extLst>
            </p:cNvPr>
            <p:cNvSpPr/>
            <p:nvPr/>
          </p:nvSpPr>
          <p:spPr>
            <a:xfrm>
              <a:off x="11003051" y="4293535"/>
              <a:ext cx="23583" cy="345884"/>
            </a:xfrm>
            <a:custGeom>
              <a:avLst/>
              <a:gdLst>
                <a:gd name="connsiteX0" fmla="*/ 5896 w 23582"/>
                <a:gd name="connsiteY0" fmla="*/ 5896 h 345883"/>
                <a:gd name="connsiteX1" fmla="*/ 24526 w 23582"/>
                <a:gd name="connsiteY1" fmla="*/ 5896 h 345883"/>
                <a:gd name="connsiteX2" fmla="*/ 24526 w 23582"/>
                <a:gd name="connsiteY2" fmla="*/ 344941 h 345883"/>
                <a:gd name="connsiteX3" fmla="*/ 5896 w 23582"/>
                <a:gd name="connsiteY3" fmla="*/ 344941 h 3458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582" h="345883">
                  <a:moveTo>
                    <a:pt x="5896" y="5896"/>
                  </a:moveTo>
                  <a:lnTo>
                    <a:pt x="24526" y="5896"/>
                  </a:lnTo>
                  <a:lnTo>
                    <a:pt x="24526" y="344941"/>
                  </a:lnTo>
                  <a:lnTo>
                    <a:pt x="5896" y="344941"/>
                  </a:lnTo>
                  <a:close/>
                </a:path>
              </a:pathLst>
            </a:custGeom>
            <a:solidFill>
              <a:srgbClr val="829BF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35" name="Полилиния: фигура 34">
              <a:extLst>
                <a:ext uri="{FF2B5EF4-FFF2-40B4-BE49-F238E27FC236}">
                  <a16:creationId xmlns:a16="http://schemas.microsoft.com/office/drawing/2014/main" id="{378404F6-9CE8-4617-ACDC-7E8839A6FC64}"/>
                </a:ext>
              </a:extLst>
            </p:cNvPr>
            <p:cNvSpPr/>
            <p:nvPr/>
          </p:nvSpPr>
          <p:spPr>
            <a:xfrm>
              <a:off x="11088579" y="4446353"/>
              <a:ext cx="23583" cy="196525"/>
            </a:xfrm>
            <a:custGeom>
              <a:avLst/>
              <a:gdLst>
                <a:gd name="connsiteX0" fmla="*/ 5896 w 23582"/>
                <a:gd name="connsiteY0" fmla="*/ 5896 h 196524"/>
                <a:gd name="connsiteX1" fmla="*/ 24526 w 23582"/>
                <a:gd name="connsiteY1" fmla="*/ 5896 h 196524"/>
                <a:gd name="connsiteX2" fmla="*/ 24526 w 23582"/>
                <a:gd name="connsiteY2" fmla="*/ 192123 h 196524"/>
                <a:gd name="connsiteX3" fmla="*/ 5896 w 23582"/>
                <a:gd name="connsiteY3" fmla="*/ 192123 h 196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582" h="196524">
                  <a:moveTo>
                    <a:pt x="5896" y="5896"/>
                  </a:moveTo>
                  <a:lnTo>
                    <a:pt x="24526" y="5896"/>
                  </a:lnTo>
                  <a:lnTo>
                    <a:pt x="24526" y="192123"/>
                  </a:lnTo>
                  <a:lnTo>
                    <a:pt x="5896" y="192123"/>
                  </a:lnTo>
                  <a:close/>
                </a:path>
              </a:pathLst>
            </a:custGeom>
            <a:solidFill>
              <a:srgbClr val="829BF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36" name="Полилиния: фигура 35">
              <a:extLst>
                <a:ext uri="{FF2B5EF4-FFF2-40B4-BE49-F238E27FC236}">
                  <a16:creationId xmlns:a16="http://schemas.microsoft.com/office/drawing/2014/main" id="{E9234280-91CA-4086-80FF-726405CFA13A}"/>
                </a:ext>
              </a:extLst>
            </p:cNvPr>
            <p:cNvSpPr/>
            <p:nvPr/>
          </p:nvSpPr>
          <p:spPr>
            <a:xfrm>
              <a:off x="11174185" y="4334648"/>
              <a:ext cx="23583" cy="306579"/>
            </a:xfrm>
            <a:custGeom>
              <a:avLst/>
              <a:gdLst>
                <a:gd name="connsiteX0" fmla="*/ 5896 w 23582"/>
                <a:gd name="connsiteY0" fmla="*/ 5896 h 306578"/>
                <a:gd name="connsiteX1" fmla="*/ 24526 w 23582"/>
                <a:gd name="connsiteY1" fmla="*/ 5896 h 306578"/>
                <a:gd name="connsiteX2" fmla="*/ 24526 w 23582"/>
                <a:gd name="connsiteY2" fmla="*/ 303827 h 306578"/>
                <a:gd name="connsiteX3" fmla="*/ 5896 w 23582"/>
                <a:gd name="connsiteY3" fmla="*/ 303827 h 3065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582" h="306578">
                  <a:moveTo>
                    <a:pt x="5896" y="5896"/>
                  </a:moveTo>
                  <a:lnTo>
                    <a:pt x="24526" y="5896"/>
                  </a:lnTo>
                  <a:lnTo>
                    <a:pt x="24526" y="303827"/>
                  </a:lnTo>
                  <a:lnTo>
                    <a:pt x="5896" y="303827"/>
                  </a:lnTo>
                  <a:close/>
                </a:path>
              </a:pathLst>
            </a:custGeom>
            <a:solidFill>
              <a:srgbClr val="829BF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37" name="Полилиния: фигура 36">
              <a:extLst>
                <a:ext uri="{FF2B5EF4-FFF2-40B4-BE49-F238E27FC236}">
                  <a16:creationId xmlns:a16="http://schemas.microsoft.com/office/drawing/2014/main" id="{BB26C5CF-AF5B-4AFB-AF19-8BA51DE02637}"/>
                </a:ext>
              </a:extLst>
            </p:cNvPr>
            <p:cNvSpPr/>
            <p:nvPr/>
          </p:nvSpPr>
          <p:spPr>
            <a:xfrm>
              <a:off x="11410192" y="4626468"/>
              <a:ext cx="172942" cy="23583"/>
            </a:xfrm>
            <a:custGeom>
              <a:avLst/>
              <a:gdLst>
                <a:gd name="connsiteX0" fmla="*/ 4854 w 172941"/>
                <a:gd name="connsiteY0" fmla="*/ 4854 h 23582"/>
                <a:gd name="connsiteX1" fmla="*/ 169935 w 172941"/>
                <a:gd name="connsiteY1" fmla="*/ 4854 h 23582"/>
                <a:gd name="connsiteX2" fmla="*/ 169935 w 172941"/>
                <a:gd name="connsiteY2" fmla="*/ 25214 h 23582"/>
                <a:gd name="connsiteX3" fmla="*/ 4854 w 172941"/>
                <a:gd name="connsiteY3" fmla="*/ 25214 h 235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2941" h="23582">
                  <a:moveTo>
                    <a:pt x="4854" y="4854"/>
                  </a:moveTo>
                  <a:lnTo>
                    <a:pt x="169935" y="4854"/>
                  </a:lnTo>
                  <a:lnTo>
                    <a:pt x="169935" y="25214"/>
                  </a:lnTo>
                  <a:lnTo>
                    <a:pt x="4854" y="25214"/>
                  </a:lnTo>
                  <a:close/>
                </a:path>
              </a:pathLst>
            </a:custGeom>
            <a:solidFill>
              <a:srgbClr val="D5E4FF"/>
            </a:solidFill>
            <a:ln w="78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38" name="Полилиния: фигура 37">
              <a:extLst>
                <a:ext uri="{FF2B5EF4-FFF2-40B4-BE49-F238E27FC236}">
                  <a16:creationId xmlns:a16="http://schemas.microsoft.com/office/drawing/2014/main" id="{6C52BE0E-D891-4EEE-BFCE-3D381B88F95D}"/>
                </a:ext>
              </a:extLst>
            </p:cNvPr>
            <p:cNvSpPr/>
            <p:nvPr/>
          </p:nvSpPr>
          <p:spPr>
            <a:xfrm>
              <a:off x="11370180" y="4590229"/>
              <a:ext cx="251552" cy="23583"/>
            </a:xfrm>
            <a:custGeom>
              <a:avLst/>
              <a:gdLst>
                <a:gd name="connsiteX0" fmla="*/ 4854 w 251551"/>
                <a:gd name="connsiteY0" fmla="*/ 4854 h 23582"/>
                <a:gd name="connsiteX1" fmla="*/ 250038 w 251551"/>
                <a:gd name="connsiteY1" fmla="*/ 4854 h 23582"/>
                <a:gd name="connsiteX2" fmla="*/ 250038 w 251551"/>
                <a:gd name="connsiteY2" fmla="*/ 25214 h 23582"/>
                <a:gd name="connsiteX3" fmla="*/ 4854 w 251551"/>
                <a:gd name="connsiteY3" fmla="*/ 25214 h 235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1551" h="23582">
                  <a:moveTo>
                    <a:pt x="4854" y="4854"/>
                  </a:moveTo>
                  <a:lnTo>
                    <a:pt x="250038" y="4854"/>
                  </a:lnTo>
                  <a:lnTo>
                    <a:pt x="250038" y="25214"/>
                  </a:lnTo>
                  <a:lnTo>
                    <a:pt x="4854" y="25214"/>
                  </a:lnTo>
                  <a:close/>
                </a:path>
              </a:pathLst>
            </a:custGeom>
            <a:solidFill>
              <a:srgbClr val="D5E4FF"/>
            </a:solidFill>
            <a:ln w="78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39" name="Полилиния: фигура 38">
              <a:extLst>
                <a:ext uri="{FF2B5EF4-FFF2-40B4-BE49-F238E27FC236}">
                  <a16:creationId xmlns:a16="http://schemas.microsoft.com/office/drawing/2014/main" id="{0358D5C5-BFA4-4C3D-9666-BF19228CA8AB}"/>
                </a:ext>
              </a:extLst>
            </p:cNvPr>
            <p:cNvSpPr/>
            <p:nvPr/>
          </p:nvSpPr>
          <p:spPr>
            <a:xfrm>
              <a:off x="11450519" y="4268479"/>
              <a:ext cx="94332" cy="94332"/>
            </a:xfrm>
            <a:custGeom>
              <a:avLst/>
              <a:gdLst>
                <a:gd name="connsiteX0" fmla="*/ 90067 w 94331"/>
                <a:gd name="connsiteY0" fmla="*/ 47461 h 94331"/>
                <a:gd name="connsiteX1" fmla="*/ 47461 w 94331"/>
                <a:gd name="connsiteY1" fmla="*/ 90067 h 94331"/>
                <a:gd name="connsiteX2" fmla="*/ 4854 w 94331"/>
                <a:gd name="connsiteY2" fmla="*/ 47461 h 94331"/>
                <a:gd name="connsiteX3" fmla="*/ 47461 w 94331"/>
                <a:gd name="connsiteY3" fmla="*/ 4854 h 94331"/>
                <a:gd name="connsiteX4" fmla="*/ 90067 w 94331"/>
                <a:gd name="connsiteY4" fmla="*/ 47461 h 94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4331" h="94331">
                  <a:moveTo>
                    <a:pt x="90067" y="47461"/>
                  </a:moveTo>
                  <a:cubicBezTo>
                    <a:pt x="90067" y="70965"/>
                    <a:pt x="70965" y="90067"/>
                    <a:pt x="47461" y="90067"/>
                  </a:cubicBezTo>
                  <a:cubicBezTo>
                    <a:pt x="23956" y="90067"/>
                    <a:pt x="4854" y="70965"/>
                    <a:pt x="4854" y="47461"/>
                  </a:cubicBezTo>
                  <a:cubicBezTo>
                    <a:pt x="4854" y="23956"/>
                    <a:pt x="23956" y="4854"/>
                    <a:pt x="47461" y="4854"/>
                  </a:cubicBezTo>
                  <a:cubicBezTo>
                    <a:pt x="70965" y="4854"/>
                    <a:pt x="90067" y="23956"/>
                    <a:pt x="90067" y="47461"/>
                  </a:cubicBezTo>
                  <a:close/>
                </a:path>
              </a:pathLst>
            </a:custGeom>
            <a:solidFill>
              <a:srgbClr val="D5E4FF"/>
            </a:solidFill>
            <a:ln w="78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40" name="Полилиния: фигура 39">
              <a:extLst>
                <a:ext uri="{FF2B5EF4-FFF2-40B4-BE49-F238E27FC236}">
                  <a16:creationId xmlns:a16="http://schemas.microsoft.com/office/drawing/2014/main" id="{7EF9424D-8E4D-43C2-B9B9-16F48285EE17}"/>
                </a:ext>
              </a:extLst>
            </p:cNvPr>
            <p:cNvSpPr/>
            <p:nvPr/>
          </p:nvSpPr>
          <p:spPr>
            <a:xfrm>
              <a:off x="11415459" y="4372794"/>
              <a:ext cx="157220" cy="180803"/>
            </a:xfrm>
            <a:custGeom>
              <a:avLst/>
              <a:gdLst>
                <a:gd name="connsiteX0" fmla="*/ 159401 w 157219"/>
                <a:gd name="connsiteY0" fmla="*/ 82128 h 180802"/>
                <a:gd name="connsiteX1" fmla="*/ 159401 w 157219"/>
                <a:gd name="connsiteY1" fmla="*/ 163174 h 180802"/>
                <a:gd name="connsiteX2" fmla="*/ 82128 w 157219"/>
                <a:gd name="connsiteY2" fmla="*/ 179840 h 180802"/>
                <a:gd name="connsiteX3" fmla="*/ 4854 w 157219"/>
                <a:gd name="connsiteY3" fmla="*/ 163174 h 180802"/>
                <a:gd name="connsiteX4" fmla="*/ 4854 w 157219"/>
                <a:gd name="connsiteY4" fmla="*/ 82128 h 180802"/>
                <a:gd name="connsiteX5" fmla="*/ 82128 w 157219"/>
                <a:gd name="connsiteY5" fmla="*/ 4854 h 180802"/>
                <a:gd name="connsiteX6" fmla="*/ 159401 w 157219"/>
                <a:gd name="connsiteY6" fmla="*/ 82128 h 1808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7219" h="180802">
                  <a:moveTo>
                    <a:pt x="159401" y="82128"/>
                  </a:moveTo>
                  <a:lnTo>
                    <a:pt x="159401" y="163174"/>
                  </a:lnTo>
                  <a:cubicBezTo>
                    <a:pt x="135897" y="173865"/>
                    <a:pt x="109720" y="179840"/>
                    <a:pt x="82128" y="179840"/>
                  </a:cubicBezTo>
                  <a:cubicBezTo>
                    <a:pt x="54535" y="179840"/>
                    <a:pt x="28437" y="173865"/>
                    <a:pt x="4854" y="163174"/>
                  </a:cubicBezTo>
                  <a:lnTo>
                    <a:pt x="4854" y="82128"/>
                  </a:lnTo>
                  <a:cubicBezTo>
                    <a:pt x="4854" y="39442"/>
                    <a:pt x="39442" y="4854"/>
                    <a:pt x="82128" y="4854"/>
                  </a:cubicBezTo>
                  <a:cubicBezTo>
                    <a:pt x="124813" y="4854"/>
                    <a:pt x="159401" y="39442"/>
                    <a:pt x="159401" y="82128"/>
                  </a:cubicBezTo>
                  <a:close/>
                </a:path>
              </a:pathLst>
            </a:custGeom>
            <a:solidFill>
              <a:srgbClr val="D5E4FF"/>
            </a:solidFill>
            <a:ln w="78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41" name="Полилиния: фигура 40">
              <a:extLst>
                <a:ext uri="{FF2B5EF4-FFF2-40B4-BE49-F238E27FC236}">
                  <a16:creationId xmlns:a16="http://schemas.microsoft.com/office/drawing/2014/main" id="{2EED441F-FF20-4A8B-A456-4C24375F374B}"/>
                </a:ext>
              </a:extLst>
            </p:cNvPr>
            <p:cNvSpPr/>
            <p:nvPr/>
          </p:nvSpPr>
          <p:spPr>
            <a:xfrm>
              <a:off x="11300688" y="4168723"/>
              <a:ext cx="393050" cy="393050"/>
            </a:xfrm>
            <a:custGeom>
              <a:avLst/>
              <a:gdLst>
                <a:gd name="connsiteX0" fmla="*/ 196898 w 393049"/>
                <a:gd name="connsiteY0" fmla="*/ 388942 h 393049"/>
                <a:gd name="connsiteX1" fmla="*/ 117502 w 393049"/>
                <a:gd name="connsiteY1" fmla="*/ 371805 h 393049"/>
                <a:gd name="connsiteX2" fmla="*/ 4854 w 393049"/>
                <a:gd name="connsiteY2" fmla="*/ 196898 h 393049"/>
                <a:gd name="connsiteX3" fmla="*/ 196898 w 393049"/>
                <a:gd name="connsiteY3" fmla="*/ 4854 h 393049"/>
                <a:gd name="connsiteX4" fmla="*/ 388942 w 393049"/>
                <a:gd name="connsiteY4" fmla="*/ 196898 h 393049"/>
                <a:gd name="connsiteX5" fmla="*/ 276294 w 393049"/>
                <a:gd name="connsiteY5" fmla="*/ 371805 h 393049"/>
                <a:gd name="connsiteX6" fmla="*/ 196898 w 393049"/>
                <a:gd name="connsiteY6" fmla="*/ 388942 h 393049"/>
                <a:gd name="connsiteX7" fmla="*/ 196898 w 393049"/>
                <a:gd name="connsiteY7" fmla="*/ 15073 h 393049"/>
                <a:gd name="connsiteX8" fmla="*/ 14995 w 393049"/>
                <a:gd name="connsiteY8" fmla="*/ 196977 h 393049"/>
                <a:gd name="connsiteX9" fmla="*/ 121668 w 393049"/>
                <a:gd name="connsiteY9" fmla="*/ 362686 h 393049"/>
                <a:gd name="connsiteX10" fmla="*/ 196819 w 393049"/>
                <a:gd name="connsiteY10" fmla="*/ 378880 h 393049"/>
                <a:gd name="connsiteX11" fmla="*/ 271971 w 393049"/>
                <a:gd name="connsiteY11" fmla="*/ 362686 h 393049"/>
                <a:gd name="connsiteX12" fmla="*/ 378723 w 393049"/>
                <a:gd name="connsiteY12" fmla="*/ 196977 h 393049"/>
                <a:gd name="connsiteX13" fmla="*/ 196819 w 393049"/>
                <a:gd name="connsiteY13" fmla="*/ 15073 h 3930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93049" h="393049">
                  <a:moveTo>
                    <a:pt x="196898" y="388942"/>
                  </a:moveTo>
                  <a:cubicBezTo>
                    <a:pt x="169227" y="388942"/>
                    <a:pt x="142500" y="383204"/>
                    <a:pt x="117502" y="371805"/>
                  </a:cubicBezTo>
                  <a:cubicBezTo>
                    <a:pt x="49033" y="340676"/>
                    <a:pt x="4854" y="272049"/>
                    <a:pt x="4854" y="196898"/>
                  </a:cubicBezTo>
                  <a:cubicBezTo>
                    <a:pt x="4854" y="91010"/>
                    <a:pt x="91010" y="4854"/>
                    <a:pt x="196898" y="4854"/>
                  </a:cubicBezTo>
                  <a:cubicBezTo>
                    <a:pt x="302786" y="4854"/>
                    <a:pt x="388942" y="91010"/>
                    <a:pt x="388942" y="196898"/>
                  </a:cubicBezTo>
                  <a:cubicBezTo>
                    <a:pt x="388942" y="272049"/>
                    <a:pt x="344763" y="340676"/>
                    <a:pt x="276294" y="371805"/>
                  </a:cubicBezTo>
                  <a:cubicBezTo>
                    <a:pt x="251296" y="383125"/>
                    <a:pt x="224647" y="388942"/>
                    <a:pt x="196898" y="388942"/>
                  </a:cubicBezTo>
                  <a:close/>
                  <a:moveTo>
                    <a:pt x="196898" y="15073"/>
                  </a:moveTo>
                  <a:cubicBezTo>
                    <a:pt x="96592" y="15073"/>
                    <a:pt x="14995" y="96670"/>
                    <a:pt x="14995" y="196977"/>
                  </a:cubicBezTo>
                  <a:cubicBezTo>
                    <a:pt x="14995" y="268119"/>
                    <a:pt x="56894" y="333208"/>
                    <a:pt x="121668" y="362686"/>
                  </a:cubicBezTo>
                  <a:cubicBezTo>
                    <a:pt x="145330" y="373456"/>
                    <a:pt x="170564" y="378880"/>
                    <a:pt x="196819" y="378880"/>
                  </a:cubicBezTo>
                  <a:cubicBezTo>
                    <a:pt x="223075" y="378880"/>
                    <a:pt x="248309" y="373456"/>
                    <a:pt x="271971" y="362686"/>
                  </a:cubicBezTo>
                  <a:cubicBezTo>
                    <a:pt x="336824" y="333208"/>
                    <a:pt x="378723" y="268197"/>
                    <a:pt x="378723" y="196977"/>
                  </a:cubicBezTo>
                  <a:cubicBezTo>
                    <a:pt x="378723" y="96670"/>
                    <a:pt x="297126" y="15073"/>
                    <a:pt x="196819" y="15073"/>
                  </a:cubicBezTo>
                  <a:close/>
                </a:path>
              </a:pathLst>
            </a:custGeom>
            <a:solidFill>
              <a:srgbClr val="D5E4FF"/>
            </a:solidFill>
            <a:ln w="78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42" name="Полилиния: фигура 41">
              <a:extLst>
                <a:ext uri="{FF2B5EF4-FFF2-40B4-BE49-F238E27FC236}">
                  <a16:creationId xmlns:a16="http://schemas.microsoft.com/office/drawing/2014/main" id="{2548AAF2-73EF-47EB-8E25-1707077D6778}"/>
                </a:ext>
              </a:extLst>
            </p:cNvPr>
            <p:cNvSpPr/>
            <p:nvPr/>
          </p:nvSpPr>
          <p:spPr>
            <a:xfrm>
              <a:off x="10398089" y="4741711"/>
              <a:ext cx="243691" cy="31444"/>
            </a:xfrm>
            <a:custGeom>
              <a:avLst/>
              <a:gdLst>
                <a:gd name="connsiteX0" fmla="*/ 4854 w 243690"/>
                <a:gd name="connsiteY0" fmla="*/ 4854 h 31443"/>
                <a:gd name="connsiteX1" fmla="*/ 240527 w 243690"/>
                <a:gd name="connsiteY1" fmla="*/ 4854 h 31443"/>
                <a:gd name="connsiteX2" fmla="*/ 240527 w 243690"/>
                <a:gd name="connsiteY2" fmla="*/ 29223 h 31443"/>
                <a:gd name="connsiteX3" fmla="*/ 4854 w 243690"/>
                <a:gd name="connsiteY3" fmla="*/ 29223 h 314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3690" h="31443">
                  <a:moveTo>
                    <a:pt x="4854" y="4854"/>
                  </a:moveTo>
                  <a:lnTo>
                    <a:pt x="240527" y="4854"/>
                  </a:lnTo>
                  <a:lnTo>
                    <a:pt x="240527" y="29223"/>
                  </a:lnTo>
                  <a:lnTo>
                    <a:pt x="4854" y="29223"/>
                  </a:lnTo>
                  <a:close/>
                </a:path>
              </a:pathLst>
            </a:custGeom>
            <a:solidFill>
              <a:srgbClr val="D5E4FF"/>
            </a:solidFill>
            <a:ln w="78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43" name="Полилиния: фигура 42">
              <a:extLst>
                <a:ext uri="{FF2B5EF4-FFF2-40B4-BE49-F238E27FC236}">
                  <a16:creationId xmlns:a16="http://schemas.microsoft.com/office/drawing/2014/main" id="{3BE17268-2110-4D4E-A734-33B59757351A}"/>
                </a:ext>
              </a:extLst>
            </p:cNvPr>
            <p:cNvSpPr/>
            <p:nvPr/>
          </p:nvSpPr>
          <p:spPr>
            <a:xfrm>
              <a:off x="10679512" y="4741711"/>
              <a:ext cx="172942" cy="31444"/>
            </a:xfrm>
            <a:custGeom>
              <a:avLst/>
              <a:gdLst>
                <a:gd name="connsiteX0" fmla="*/ 4854 w 172941"/>
                <a:gd name="connsiteY0" fmla="*/ 4854 h 31443"/>
                <a:gd name="connsiteX1" fmla="*/ 172136 w 172941"/>
                <a:gd name="connsiteY1" fmla="*/ 4854 h 31443"/>
                <a:gd name="connsiteX2" fmla="*/ 172136 w 172941"/>
                <a:gd name="connsiteY2" fmla="*/ 29223 h 31443"/>
                <a:gd name="connsiteX3" fmla="*/ 4854 w 172941"/>
                <a:gd name="connsiteY3" fmla="*/ 29223 h 314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2941" h="31443">
                  <a:moveTo>
                    <a:pt x="4854" y="4854"/>
                  </a:moveTo>
                  <a:lnTo>
                    <a:pt x="172136" y="4854"/>
                  </a:lnTo>
                  <a:lnTo>
                    <a:pt x="172136" y="29223"/>
                  </a:lnTo>
                  <a:lnTo>
                    <a:pt x="4854" y="29223"/>
                  </a:lnTo>
                  <a:close/>
                </a:path>
              </a:pathLst>
            </a:custGeom>
            <a:solidFill>
              <a:srgbClr val="D5E4FF"/>
            </a:solidFill>
            <a:ln w="78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44" name="Полилиния: фигура 43">
              <a:extLst>
                <a:ext uri="{FF2B5EF4-FFF2-40B4-BE49-F238E27FC236}">
                  <a16:creationId xmlns:a16="http://schemas.microsoft.com/office/drawing/2014/main" id="{C69FBB84-25E1-4F0B-83FB-6CD6C9ACA876}"/>
                </a:ext>
              </a:extLst>
            </p:cNvPr>
            <p:cNvSpPr/>
            <p:nvPr/>
          </p:nvSpPr>
          <p:spPr>
            <a:xfrm>
              <a:off x="11517495" y="4741711"/>
              <a:ext cx="172942" cy="31444"/>
            </a:xfrm>
            <a:custGeom>
              <a:avLst/>
              <a:gdLst>
                <a:gd name="connsiteX0" fmla="*/ 4854 w 172941"/>
                <a:gd name="connsiteY0" fmla="*/ 4854 h 31443"/>
                <a:gd name="connsiteX1" fmla="*/ 172136 w 172941"/>
                <a:gd name="connsiteY1" fmla="*/ 4854 h 31443"/>
                <a:gd name="connsiteX2" fmla="*/ 172136 w 172941"/>
                <a:gd name="connsiteY2" fmla="*/ 29223 h 31443"/>
                <a:gd name="connsiteX3" fmla="*/ 4854 w 172941"/>
                <a:gd name="connsiteY3" fmla="*/ 29223 h 314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2941" h="31443">
                  <a:moveTo>
                    <a:pt x="4854" y="4854"/>
                  </a:moveTo>
                  <a:lnTo>
                    <a:pt x="172136" y="4854"/>
                  </a:lnTo>
                  <a:lnTo>
                    <a:pt x="172136" y="29223"/>
                  </a:lnTo>
                  <a:lnTo>
                    <a:pt x="4854" y="29223"/>
                  </a:lnTo>
                  <a:close/>
                </a:path>
              </a:pathLst>
            </a:custGeom>
            <a:solidFill>
              <a:srgbClr val="D5E4FF"/>
            </a:solidFill>
            <a:ln w="78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45" name="Полилиния: фигура 44">
              <a:extLst>
                <a:ext uri="{FF2B5EF4-FFF2-40B4-BE49-F238E27FC236}">
                  <a16:creationId xmlns:a16="http://schemas.microsoft.com/office/drawing/2014/main" id="{277C4E32-7F7B-4B6B-A7C0-F1A222CE390B}"/>
                </a:ext>
              </a:extLst>
            </p:cNvPr>
            <p:cNvSpPr/>
            <p:nvPr/>
          </p:nvSpPr>
          <p:spPr>
            <a:xfrm>
              <a:off x="10891838" y="4741711"/>
              <a:ext cx="220108" cy="31444"/>
            </a:xfrm>
            <a:custGeom>
              <a:avLst/>
              <a:gdLst>
                <a:gd name="connsiteX0" fmla="*/ 4854 w 220107"/>
                <a:gd name="connsiteY0" fmla="*/ 4854 h 31443"/>
                <a:gd name="connsiteX1" fmla="*/ 217965 w 220107"/>
                <a:gd name="connsiteY1" fmla="*/ 4854 h 31443"/>
                <a:gd name="connsiteX2" fmla="*/ 217965 w 220107"/>
                <a:gd name="connsiteY2" fmla="*/ 29223 h 31443"/>
                <a:gd name="connsiteX3" fmla="*/ 4854 w 220107"/>
                <a:gd name="connsiteY3" fmla="*/ 29223 h 314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0107" h="31443">
                  <a:moveTo>
                    <a:pt x="4854" y="4854"/>
                  </a:moveTo>
                  <a:lnTo>
                    <a:pt x="217965" y="4854"/>
                  </a:lnTo>
                  <a:lnTo>
                    <a:pt x="217965" y="29223"/>
                  </a:lnTo>
                  <a:lnTo>
                    <a:pt x="4854" y="29223"/>
                  </a:lnTo>
                  <a:close/>
                </a:path>
              </a:pathLst>
            </a:custGeom>
            <a:solidFill>
              <a:srgbClr val="D5E4FF"/>
            </a:solidFill>
            <a:ln w="78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46" name="Полилиния: фигура 45">
              <a:extLst>
                <a:ext uri="{FF2B5EF4-FFF2-40B4-BE49-F238E27FC236}">
                  <a16:creationId xmlns:a16="http://schemas.microsoft.com/office/drawing/2014/main" id="{FE324C2D-F526-4E61-B2B5-9949B9796FFD}"/>
                </a:ext>
              </a:extLst>
            </p:cNvPr>
            <p:cNvSpPr/>
            <p:nvPr/>
          </p:nvSpPr>
          <p:spPr>
            <a:xfrm>
              <a:off x="11262641" y="4741711"/>
              <a:ext cx="220108" cy="31444"/>
            </a:xfrm>
            <a:custGeom>
              <a:avLst/>
              <a:gdLst>
                <a:gd name="connsiteX0" fmla="*/ 4854 w 220107"/>
                <a:gd name="connsiteY0" fmla="*/ 4854 h 31443"/>
                <a:gd name="connsiteX1" fmla="*/ 217966 w 220107"/>
                <a:gd name="connsiteY1" fmla="*/ 4854 h 31443"/>
                <a:gd name="connsiteX2" fmla="*/ 217966 w 220107"/>
                <a:gd name="connsiteY2" fmla="*/ 29223 h 31443"/>
                <a:gd name="connsiteX3" fmla="*/ 4854 w 220107"/>
                <a:gd name="connsiteY3" fmla="*/ 29223 h 314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0107" h="31443">
                  <a:moveTo>
                    <a:pt x="4854" y="4854"/>
                  </a:moveTo>
                  <a:lnTo>
                    <a:pt x="217966" y="4854"/>
                  </a:lnTo>
                  <a:lnTo>
                    <a:pt x="217966" y="29223"/>
                  </a:lnTo>
                  <a:lnTo>
                    <a:pt x="4854" y="29223"/>
                  </a:lnTo>
                  <a:close/>
                </a:path>
              </a:pathLst>
            </a:custGeom>
            <a:solidFill>
              <a:srgbClr val="D5E4FF"/>
            </a:solidFill>
            <a:ln w="78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47" name="Полилиния: фигура 46">
              <a:extLst>
                <a:ext uri="{FF2B5EF4-FFF2-40B4-BE49-F238E27FC236}">
                  <a16:creationId xmlns:a16="http://schemas.microsoft.com/office/drawing/2014/main" id="{06441034-E4C8-4DA0-A2FF-CD1199B3823C}"/>
                </a:ext>
              </a:extLst>
            </p:cNvPr>
            <p:cNvSpPr/>
            <p:nvPr/>
          </p:nvSpPr>
          <p:spPr>
            <a:xfrm>
              <a:off x="11144412" y="4741711"/>
              <a:ext cx="86471" cy="31444"/>
            </a:xfrm>
            <a:custGeom>
              <a:avLst/>
              <a:gdLst>
                <a:gd name="connsiteX0" fmla="*/ 4854 w 86470"/>
                <a:gd name="connsiteY0" fmla="*/ 4854 h 31443"/>
                <a:gd name="connsiteX1" fmla="*/ 82835 w 86470"/>
                <a:gd name="connsiteY1" fmla="*/ 4854 h 31443"/>
                <a:gd name="connsiteX2" fmla="*/ 82835 w 86470"/>
                <a:gd name="connsiteY2" fmla="*/ 29223 h 31443"/>
                <a:gd name="connsiteX3" fmla="*/ 4854 w 86470"/>
                <a:gd name="connsiteY3" fmla="*/ 29223 h 314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6470" h="31443">
                  <a:moveTo>
                    <a:pt x="4854" y="4854"/>
                  </a:moveTo>
                  <a:lnTo>
                    <a:pt x="82835" y="4854"/>
                  </a:lnTo>
                  <a:lnTo>
                    <a:pt x="82835" y="29223"/>
                  </a:lnTo>
                  <a:lnTo>
                    <a:pt x="4854" y="29223"/>
                  </a:lnTo>
                  <a:close/>
                </a:path>
              </a:pathLst>
            </a:custGeom>
            <a:solidFill>
              <a:srgbClr val="D5E4FF"/>
            </a:solidFill>
            <a:ln w="78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48" name="Полилиния: фигура 47">
              <a:extLst>
                <a:ext uri="{FF2B5EF4-FFF2-40B4-BE49-F238E27FC236}">
                  <a16:creationId xmlns:a16="http://schemas.microsoft.com/office/drawing/2014/main" id="{DF0940F5-EABF-4487-947A-10A2620394F2}"/>
                </a:ext>
              </a:extLst>
            </p:cNvPr>
            <p:cNvSpPr/>
            <p:nvPr/>
          </p:nvSpPr>
          <p:spPr>
            <a:xfrm>
              <a:off x="10398089" y="4833448"/>
              <a:ext cx="125776" cy="31444"/>
            </a:xfrm>
            <a:custGeom>
              <a:avLst/>
              <a:gdLst>
                <a:gd name="connsiteX0" fmla="*/ 4854 w 125775"/>
                <a:gd name="connsiteY0" fmla="*/ 4854 h 31443"/>
                <a:gd name="connsiteX1" fmla="*/ 126935 w 125775"/>
                <a:gd name="connsiteY1" fmla="*/ 4854 h 31443"/>
                <a:gd name="connsiteX2" fmla="*/ 126935 w 125775"/>
                <a:gd name="connsiteY2" fmla="*/ 29223 h 31443"/>
                <a:gd name="connsiteX3" fmla="*/ 4854 w 125775"/>
                <a:gd name="connsiteY3" fmla="*/ 29223 h 314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5775" h="31443">
                  <a:moveTo>
                    <a:pt x="4854" y="4854"/>
                  </a:moveTo>
                  <a:lnTo>
                    <a:pt x="126935" y="4854"/>
                  </a:lnTo>
                  <a:lnTo>
                    <a:pt x="126935" y="29223"/>
                  </a:lnTo>
                  <a:lnTo>
                    <a:pt x="4854" y="29223"/>
                  </a:lnTo>
                  <a:close/>
                </a:path>
              </a:pathLst>
            </a:custGeom>
            <a:solidFill>
              <a:srgbClr val="D5E4FF"/>
            </a:solidFill>
            <a:ln w="78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49" name="Полилиния: фигура 48">
              <a:extLst>
                <a:ext uri="{FF2B5EF4-FFF2-40B4-BE49-F238E27FC236}">
                  <a16:creationId xmlns:a16="http://schemas.microsoft.com/office/drawing/2014/main" id="{5E9640FD-B01B-455E-8007-C32456E4343E}"/>
                </a:ext>
              </a:extLst>
            </p:cNvPr>
            <p:cNvSpPr/>
            <p:nvPr/>
          </p:nvSpPr>
          <p:spPr>
            <a:xfrm>
              <a:off x="10550042" y="4833448"/>
              <a:ext cx="47166" cy="31444"/>
            </a:xfrm>
            <a:custGeom>
              <a:avLst/>
              <a:gdLst>
                <a:gd name="connsiteX0" fmla="*/ 4854 w 47165"/>
                <a:gd name="connsiteY0" fmla="*/ 4854 h 31443"/>
                <a:gd name="connsiteX1" fmla="*/ 44238 w 47165"/>
                <a:gd name="connsiteY1" fmla="*/ 4854 h 31443"/>
                <a:gd name="connsiteX2" fmla="*/ 44238 w 47165"/>
                <a:gd name="connsiteY2" fmla="*/ 29223 h 31443"/>
                <a:gd name="connsiteX3" fmla="*/ 4854 w 47165"/>
                <a:gd name="connsiteY3" fmla="*/ 29223 h 314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7165" h="31443">
                  <a:moveTo>
                    <a:pt x="4854" y="4854"/>
                  </a:moveTo>
                  <a:lnTo>
                    <a:pt x="44238" y="4854"/>
                  </a:lnTo>
                  <a:lnTo>
                    <a:pt x="44238" y="29223"/>
                  </a:lnTo>
                  <a:lnTo>
                    <a:pt x="4854" y="29223"/>
                  </a:lnTo>
                  <a:close/>
                </a:path>
              </a:pathLst>
            </a:custGeom>
            <a:solidFill>
              <a:srgbClr val="D5E4FF"/>
            </a:solidFill>
            <a:ln w="78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50" name="Полилиния: фигура 49">
              <a:extLst>
                <a:ext uri="{FF2B5EF4-FFF2-40B4-BE49-F238E27FC236}">
                  <a16:creationId xmlns:a16="http://schemas.microsoft.com/office/drawing/2014/main" id="{9444A823-DEA4-4154-97D3-DB914E28B079}"/>
                </a:ext>
              </a:extLst>
            </p:cNvPr>
            <p:cNvSpPr/>
            <p:nvPr/>
          </p:nvSpPr>
          <p:spPr>
            <a:xfrm>
              <a:off x="11359017" y="4833448"/>
              <a:ext cx="330162" cy="31444"/>
            </a:xfrm>
            <a:custGeom>
              <a:avLst/>
              <a:gdLst>
                <a:gd name="connsiteX0" fmla="*/ 4854 w 330161"/>
                <a:gd name="connsiteY0" fmla="*/ 4854 h 31443"/>
                <a:gd name="connsiteX1" fmla="*/ 330535 w 330161"/>
                <a:gd name="connsiteY1" fmla="*/ 4854 h 31443"/>
                <a:gd name="connsiteX2" fmla="*/ 330535 w 330161"/>
                <a:gd name="connsiteY2" fmla="*/ 29223 h 31443"/>
                <a:gd name="connsiteX3" fmla="*/ 4854 w 330161"/>
                <a:gd name="connsiteY3" fmla="*/ 29223 h 314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30161" h="31443">
                  <a:moveTo>
                    <a:pt x="4854" y="4854"/>
                  </a:moveTo>
                  <a:lnTo>
                    <a:pt x="330535" y="4854"/>
                  </a:lnTo>
                  <a:lnTo>
                    <a:pt x="330535" y="29223"/>
                  </a:lnTo>
                  <a:lnTo>
                    <a:pt x="4854" y="29223"/>
                  </a:lnTo>
                  <a:close/>
                </a:path>
              </a:pathLst>
            </a:custGeom>
            <a:solidFill>
              <a:srgbClr val="D5E4FF"/>
            </a:solidFill>
            <a:ln w="78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51" name="Полилиния: фигура 50">
              <a:extLst>
                <a:ext uri="{FF2B5EF4-FFF2-40B4-BE49-F238E27FC236}">
                  <a16:creationId xmlns:a16="http://schemas.microsoft.com/office/drawing/2014/main" id="{1EC90AD3-C255-472F-A290-F4AD81CC1458}"/>
                </a:ext>
              </a:extLst>
            </p:cNvPr>
            <p:cNvSpPr/>
            <p:nvPr/>
          </p:nvSpPr>
          <p:spPr>
            <a:xfrm>
              <a:off x="10618432" y="4833448"/>
              <a:ext cx="47166" cy="31444"/>
            </a:xfrm>
            <a:custGeom>
              <a:avLst/>
              <a:gdLst>
                <a:gd name="connsiteX0" fmla="*/ 4854 w 47165"/>
                <a:gd name="connsiteY0" fmla="*/ 4854 h 31443"/>
                <a:gd name="connsiteX1" fmla="*/ 45102 w 47165"/>
                <a:gd name="connsiteY1" fmla="*/ 4854 h 31443"/>
                <a:gd name="connsiteX2" fmla="*/ 45102 w 47165"/>
                <a:gd name="connsiteY2" fmla="*/ 29223 h 31443"/>
                <a:gd name="connsiteX3" fmla="*/ 4854 w 47165"/>
                <a:gd name="connsiteY3" fmla="*/ 29223 h 314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7165" h="31443">
                  <a:moveTo>
                    <a:pt x="4854" y="4854"/>
                  </a:moveTo>
                  <a:lnTo>
                    <a:pt x="45102" y="4854"/>
                  </a:lnTo>
                  <a:lnTo>
                    <a:pt x="45102" y="29223"/>
                  </a:lnTo>
                  <a:lnTo>
                    <a:pt x="4854" y="29223"/>
                  </a:lnTo>
                  <a:close/>
                </a:path>
              </a:pathLst>
            </a:custGeom>
            <a:solidFill>
              <a:srgbClr val="D5E4FF"/>
            </a:solidFill>
            <a:ln w="78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52" name="Полилиния: фигура 51">
              <a:extLst>
                <a:ext uri="{FF2B5EF4-FFF2-40B4-BE49-F238E27FC236}">
                  <a16:creationId xmlns:a16="http://schemas.microsoft.com/office/drawing/2014/main" id="{0972CC29-40AA-4C70-88BA-60FA386F02AB}"/>
                </a:ext>
              </a:extLst>
            </p:cNvPr>
            <p:cNvSpPr/>
            <p:nvPr/>
          </p:nvSpPr>
          <p:spPr>
            <a:xfrm>
              <a:off x="11222393" y="4833448"/>
              <a:ext cx="110054" cy="31444"/>
            </a:xfrm>
            <a:custGeom>
              <a:avLst/>
              <a:gdLst>
                <a:gd name="connsiteX0" fmla="*/ 4854 w 110053"/>
                <a:gd name="connsiteY0" fmla="*/ 4854 h 31443"/>
                <a:gd name="connsiteX1" fmla="*/ 111449 w 110053"/>
                <a:gd name="connsiteY1" fmla="*/ 4854 h 31443"/>
                <a:gd name="connsiteX2" fmla="*/ 111449 w 110053"/>
                <a:gd name="connsiteY2" fmla="*/ 29223 h 31443"/>
                <a:gd name="connsiteX3" fmla="*/ 4854 w 110053"/>
                <a:gd name="connsiteY3" fmla="*/ 29223 h 314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0053" h="31443">
                  <a:moveTo>
                    <a:pt x="4854" y="4854"/>
                  </a:moveTo>
                  <a:lnTo>
                    <a:pt x="111449" y="4854"/>
                  </a:lnTo>
                  <a:lnTo>
                    <a:pt x="111449" y="29223"/>
                  </a:lnTo>
                  <a:lnTo>
                    <a:pt x="4854" y="29223"/>
                  </a:lnTo>
                  <a:close/>
                </a:path>
              </a:pathLst>
            </a:custGeom>
            <a:solidFill>
              <a:srgbClr val="D5E4FF"/>
            </a:solidFill>
            <a:ln w="78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53" name="Полилиния: фигура 52">
              <a:extLst>
                <a:ext uri="{FF2B5EF4-FFF2-40B4-BE49-F238E27FC236}">
                  <a16:creationId xmlns:a16="http://schemas.microsoft.com/office/drawing/2014/main" id="{07797332-25BF-49D7-824E-89091277CEBE}"/>
                </a:ext>
              </a:extLst>
            </p:cNvPr>
            <p:cNvSpPr/>
            <p:nvPr/>
          </p:nvSpPr>
          <p:spPr>
            <a:xfrm>
              <a:off x="10967461" y="4833448"/>
              <a:ext cx="235830" cy="31444"/>
            </a:xfrm>
            <a:custGeom>
              <a:avLst/>
              <a:gdLst>
                <a:gd name="connsiteX0" fmla="*/ 4854 w 235829"/>
                <a:gd name="connsiteY0" fmla="*/ 4854 h 31443"/>
                <a:gd name="connsiteX1" fmla="*/ 231565 w 235829"/>
                <a:gd name="connsiteY1" fmla="*/ 4854 h 31443"/>
                <a:gd name="connsiteX2" fmla="*/ 231565 w 235829"/>
                <a:gd name="connsiteY2" fmla="*/ 29223 h 31443"/>
                <a:gd name="connsiteX3" fmla="*/ 4854 w 235829"/>
                <a:gd name="connsiteY3" fmla="*/ 29223 h 314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5829" h="31443">
                  <a:moveTo>
                    <a:pt x="4854" y="4854"/>
                  </a:moveTo>
                  <a:lnTo>
                    <a:pt x="231565" y="4854"/>
                  </a:lnTo>
                  <a:lnTo>
                    <a:pt x="231565" y="29223"/>
                  </a:lnTo>
                  <a:lnTo>
                    <a:pt x="4854" y="29223"/>
                  </a:lnTo>
                  <a:close/>
                </a:path>
              </a:pathLst>
            </a:custGeom>
            <a:solidFill>
              <a:srgbClr val="D5E4FF"/>
            </a:solidFill>
            <a:ln w="78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54" name="Полилиния: фигура 53">
              <a:extLst>
                <a:ext uri="{FF2B5EF4-FFF2-40B4-BE49-F238E27FC236}">
                  <a16:creationId xmlns:a16="http://schemas.microsoft.com/office/drawing/2014/main" id="{05B7850D-A819-4972-9F50-7810F07332C9}"/>
                </a:ext>
              </a:extLst>
            </p:cNvPr>
            <p:cNvSpPr/>
            <p:nvPr/>
          </p:nvSpPr>
          <p:spPr>
            <a:xfrm>
              <a:off x="10857250" y="4833448"/>
              <a:ext cx="86471" cy="31444"/>
            </a:xfrm>
            <a:custGeom>
              <a:avLst/>
              <a:gdLst>
                <a:gd name="connsiteX0" fmla="*/ 4854 w 86470"/>
                <a:gd name="connsiteY0" fmla="*/ 4854 h 31443"/>
                <a:gd name="connsiteX1" fmla="*/ 82835 w 86470"/>
                <a:gd name="connsiteY1" fmla="*/ 4854 h 31443"/>
                <a:gd name="connsiteX2" fmla="*/ 82835 w 86470"/>
                <a:gd name="connsiteY2" fmla="*/ 29223 h 31443"/>
                <a:gd name="connsiteX3" fmla="*/ 4854 w 86470"/>
                <a:gd name="connsiteY3" fmla="*/ 29223 h 314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6470" h="31443">
                  <a:moveTo>
                    <a:pt x="4854" y="4854"/>
                  </a:moveTo>
                  <a:lnTo>
                    <a:pt x="82835" y="4854"/>
                  </a:lnTo>
                  <a:lnTo>
                    <a:pt x="82835" y="29223"/>
                  </a:lnTo>
                  <a:lnTo>
                    <a:pt x="4854" y="29223"/>
                  </a:lnTo>
                  <a:close/>
                </a:path>
              </a:pathLst>
            </a:custGeom>
            <a:solidFill>
              <a:srgbClr val="D5E4FF"/>
            </a:solidFill>
            <a:ln w="78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55" name="Полилиния: фигура 54">
              <a:extLst>
                <a:ext uri="{FF2B5EF4-FFF2-40B4-BE49-F238E27FC236}">
                  <a16:creationId xmlns:a16="http://schemas.microsoft.com/office/drawing/2014/main" id="{309E9284-9B79-4292-938D-FF9C2EBA46C0}"/>
                </a:ext>
              </a:extLst>
            </p:cNvPr>
            <p:cNvSpPr/>
            <p:nvPr/>
          </p:nvSpPr>
          <p:spPr>
            <a:xfrm>
              <a:off x="10691618" y="4833448"/>
              <a:ext cx="141498" cy="31444"/>
            </a:xfrm>
            <a:custGeom>
              <a:avLst/>
              <a:gdLst>
                <a:gd name="connsiteX0" fmla="*/ 4854 w 141497"/>
                <a:gd name="connsiteY0" fmla="*/ 4854 h 31443"/>
                <a:gd name="connsiteX1" fmla="*/ 140771 w 141497"/>
                <a:gd name="connsiteY1" fmla="*/ 4854 h 31443"/>
                <a:gd name="connsiteX2" fmla="*/ 140771 w 141497"/>
                <a:gd name="connsiteY2" fmla="*/ 29223 h 31443"/>
                <a:gd name="connsiteX3" fmla="*/ 4854 w 141497"/>
                <a:gd name="connsiteY3" fmla="*/ 29223 h 314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1497" h="31443">
                  <a:moveTo>
                    <a:pt x="4854" y="4854"/>
                  </a:moveTo>
                  <a:lnTo>
                    <a:pt x="140771" y="4854"/>
                  </a:lnTo>
                  <a:lnTo>
                    <a:pt x="140771" y="29223"/>
                  </a:lnTo>
                  <a:lnTo>
                    <a:pt x="4854" y="29223"/>
                  </a:lnTo>
                  <a:close/>
                </a:path>
              </a:pathLst>
            </a:custGeom>
            <a:solidFill>
              <a:srgbClr val="D5E4FF"/>
            </a:solidFill>
            <a:ln w="78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56" name="Полилиния: фигура 55">
              <a:extLst>
                <a:ext uri="{FF2B5EF4-FFF2-40B4-BE49-F238E27FC236}">
                  <a16:creationId xmlns:a16="http://schemas.microsoft.com/office/drawing/2014/main" id="{1B05B453-DD93-42A5-90FB-8791C970E21E}"/>
                </a:ext>
              </a:extLst>
            </p:cNvPr>
            <p:cNvSpPr/>
            <p:nvPr/>
          </p:nvSpPr>
          <p:spPr>
            <a:xfrm>
              <a:off x="10353627" y="5360194"/>
              <a:ext cx="94332" cy="86471"/>
            </a:xfrm>
            <a:custGeom>
              <a:avLst/>
              <a:gdLst>
                <a:gd name="connsiteX0" fmla="*/ 37445 w 94331"/>
                <a:gd name="connsiteY0" fmla="*/ 5896 h 86470"/>
                <a:gd name="connsiteX1" fmla="*/ 51045 w 94331"/>
                <a:gd name="connsiteY1" fmla="*/ 26806 h 86470"/>
                <a:gd name="connsiteX2" fmla="*/ 72270 w 94331"/>
                <a:gd name="connsiteY2" fmla="*/ 41192 h 86470"/>
                <a:gd name="connsiteX3" fmla="*/ 87992 w 94331"/>
                <a:gd name="connsiteY3" fmla="*/ 57149 h 86470"/>
                <a:gd name="connsiteX4" fmla="*/ 54818 w 94331"/>
                <a:gd name="connsiteY4" fmla="*/ 44415 h 86470"/>
                <a:gd name="connsiteX5" fmla="*/ 54975 w 94331"/>
                <a:gd name="connsiteY5" fmla="*/ 73186 h 86470"/>
                <a:gd name="connsiteX6" fmla="*/ 6709 w 94331"/>
                <a:gd name="connsiteY6" fmla="*/ 71535 h 86470"/>
                <a:gd name="connsiteX7" fmla="*/ 10404 w 94331"/>
                <a:gd name="connsiteY7" fmla="*/ 29007 h 86470"/>
                <a:gd name="connsiteX8" fmla="*/ 7416 w 94331"/>
                <a:gd name="connsiteY8" fmla="*/ 16036 h 86470"/>
                <a:gd name="connsiteX9" fmla="*/ 37445 w 94331"/>
                <a:gd name="connsiteY9" fmla="*/ 5896 h 86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4331" h="86470">
                  <a:moveTo>
                    <a:pt x="37445" y="5896"/>
                  </a:moveTo>
                  <a:cubicBezTo>
                    <a:pt x="37445" y="5896"/>
                    <a:pt x="40826" y="24133"/>
                    <a:pt x="51045" y="26806"/>
                  </a:cubicBezTo>
                  <a:cubicBezTo>
                    <a:pt x="59771" y="29086"/>
                    <a:pt x="69361" y="38362"/>
                    <a:pt x="72270" y="41192"/>
                  </a:cubicBezTo>
                  <a:cubicBezTo>
                    <a:pt x="76200" y="44965"/>
                    <a:pt x="92708" y="52118"/>
                    <a:pt x="87992" y="57149"/>
                  </a:cubicBezTo>
                  <a:cubicBezTo>
                    <a:pt x="83275" y="62180"/>
                    <a:pt x="60242" y="46694"/>
                    <a:pt x="54818" y="44415"/>
                  </a:cubicBezTo>
                  <a:cubicBezTo>
                    <a:pt x="49315" y="42135"/>
                    <a:pt x="57176" y="67447"/>
                    <a:pt x="54975" y="73186"/>
                  </a:cubicBezTo>
                  <a:cubicBezTo>
                    <a:pt x="52774" y="78924"/>
                    <a:pt x="10089" y="89537"/>
                    <a:pt x="6709" y="71535"/>
                  </a:cubicBezTo>
                  <a:cubicBezTo>
                    <a:pt x="3329" y="53533"/>
                    <a:pt x="11661" y="32073"/>
                    <a:pt x="10404" y="29007"/>
                  </a:cubicBezTo>
                  <a:cubicBezTo>
                    <a:pt x="9146" y="25941"/>
                    <a:pt x="7416" y="16036"/>
                    <a:pt x="7416" y="16036"/>
                  </a:cubicBezTo>
                  <a:lnTo>
                    <a:pt x="37445" y="5896"/>
                  </a:lnTo>
                  <a:close/>
                </a:path>
              </a:pathLst>
            </a:custGeom>
            <a:solidFill>
              <a:srgbClr val="EEA88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57" name="Полилиния: фигура 56">
              <a:extLst>
                <a:ext uri="{FF2B5EF4-FFF2-40B4-BE49-F238E27FC236}">
                  <a16:creationId xmlns:a16="http://schemas.microsoft.com/office/drawing/2014/main" id="{F0D58B5F-5496-43BF-8EA0-D7053A4EB06E}"/>
                </a:ext>
              </a:extLst>
            </p:cNvPr>
            <p:cNvSpPr/>
            <p:nvPr/>
          </p:nvSpPr>
          <p:spPr>
            <a:xfrm>
              <a:off x="10351495" y="5423160"/>
              <a:ext cx="62888" cy="86471"/>
            </a:xfrm>
            <a:custGeom>
              <a:avLst/>
              <a:gdLst>
                <a:gd name="connsiteX0" fmla="*/ 57265 w 62887"/>
                <a:gd name="connsiteY0" fmla="*/ 5896 h 86470"/>
                <a:gd name="connsiteX1" fmla="*/ 61274 w 62887"/>
                <a:gd name="connsiteY1" fmla="*/ 65796 h 86470"/>
                <a:gd name="connsiteX2" fmla="*/ 54750 w 62887"/>
                <a:gd name="connsiteY2" fmla="*/ 64853 h 86470"/>
                <a:gd name="connsiteX3" fmla="*/ 46810 w 62887"/>
                <a:gd name="connsiteY3" fmla="*/ 11163 h 86470"/>
                <a:gd name="connsiteX4" fmla="*/ 42094 w 62887"/>
                <a:gd name="connsiteY4" fmla="*/ 82383 h 86470"/>
                <a:gd name="connsiteX5" fmla="*/ 34626 w 62887"/>
                <a:gd name="connsiteY5" fmla="*/ 82619 h 86470"/>
                <a:gd name="connsiteX6" fmla="*/ 33289 w 62887"/>
                <a:gd name="connsiteY6" fmla="*/ 12971 h 86470"/>
                <a:gd name="connsiteX7" fmla="*/ 28022 w 62887"/>
                <a:gd name="connsiteY7" fmla="*/ 78689 h 86470"/>
                <a:gd name="connsiteX8" fmla="*/ 20476 w 62887"/>
                <a:gd name="connsiteY8" fmla="*/ 75780 h 86470"/>
                <a:gd name="connsiteX9" fmla="*/ 20004 w 62887"/>
                <a:gd name="connsiteY9" fmla="*/ 12578 h 86470"/>
                <a:gd name="connsiteX10" fmla="*/ 11593 w 62887"/>
                <a:gd name="connsiteY10" fmla="*/ 59508 h 86470"/>
                <a:gd name="connsiteX11" fmla="*/ 6247 w 62887"/>
                <a:gd name="connsiteY11" fmla="*/ 49446 h 86470"/>
                <a:gd name="connsiteX12" fmla="*/ 9077 w 62887"/>
                <a:gd name="connsiteY12" fmla="*/ 9590 h 86470"/>
                <a:gd name="connsiteX13" fmla="*/ 57344 w 62887"/>
                <a:gd name="connsiteY13" fmla="*/ 5974 h 86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2887" h="86470">
                  <a:moveTo>
                    <a:pt x="57265" y="5896"/>
                  </a:moveTo>
                  <a:cubicBezTo>
                    <a:pt x="57265" y="5896"/>
                    <a:pt x="63868" y="61709"/>
                    <a:pt x="61274" y="65796"/>
                  </a:cubicBezTo>
                  <a:cubicBezTo>
                    <a:pt x="58602" y="69884"/>
                    <a:pt x="55536" y="70041"/>
                    <a:pt x="54750" y="64853"/>
                  </a:cubicBezTo>
                  <a:cubicBezTo>
                    <a:pt x="53885" y="59665"/>
                    <a:pt x="46810" y="11163"/>
                    <a:pt x="46810" y="11163"/>
                  </a:cubicBezTo>
                  <a:cubicBezTo>
                    <a:pt x="46810" y="11163"/>
                    <a:pt x="43587" y="78531"/>
                    <a:pt x="42094" y="82383"/>
                  </a:cubicBezTo>
                  <a:cubicBezTo>
                    <a:pt x="41229" y="84663"/>
                    <a:pt x="35333" y="85292"/>
                    <a:pt x="34626" y="82619"/>
                  </a:cubicBezTo>
                  <a:cubicBezTo>
                    <a:pt x="33918" y="79868"/>
                    <a:pt x="33289" y="12971"/>
                    <a:pt x="33289" y="12971"/>
                  </a:cubicBezTo>
                  <a:cubicBezTo>
                    <a:pt x="33289" y="12971"/>
                    <a:pt x="30145" y="75859"/>
                    <a:pt x="28022" y="78689"/>
                  </a:cubicBezTo>
                  <a:cubicBezTo>
                    <a:pt x="26136" y="81204"/>
                    <a:pt x="20554" y="80497"/>
                    <a:pt x="20476" y="75780"/>
                  </a:cubicBezTo>
                  <a:cubicBezTo>
                    <a:pt x="20397" y="71063"/>
                    <a:pt x="20004" y="12578"/>
                    <a:pt x="20004" y="12578"/>
                  </a:cubicBezTo>
                  <a:cubicBezTo>
                    <a:pt x="20004" y="12578"/>
                    <a:pt x="14816" y="58171"/>
                    <a:pt x="11593" y="59508"/>
                  </a:cubicBezTo>
                  <a:cubicBezTo>
                    <a:pt x="9628" y="60294"/>
                    <a:pt x="4518" y="61159"/>
                    <a:pt x="6247" y="49446"/>
                  </a:cubicBezTo>
                  <a:cubicBezTo>
                    <a:pt x="7977" y="37733"/>
                    <a:pt x="9077" y="9590"/>
                    <a:pt x="9077" y="9590"/>
                  </a:cubicBezTo>
                  <a:lnTo>
                    <a:pt x="57344" y="5974"/>
                  </a:lnTo>
                  <a:close/>
                </a:path>
              </a:pathLst>
            </a:custGeom>
            <a:solidFill>
              <a:srgbClr val="EEA88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58" name="Полилиния: фигура 57">
              <a:extLst>
                <a:ext uri="{FF2B5EF4-FFF2-40B4-BE49-F238E27FC236}">
                  <a16:creationId xmlns:a16="http://schemas.microsoft.com/office/drawing/2014/main" id="{60A91F51-EE83-4C94-8F6A-A095F871D999}"/>
                </a:ext>
              </a:extLst>
            </p:cNvPr>
            <p:cNvSpPr/>
            <p:nvPr/>
          </p:nvSpPr>
          <p:spPr>
            <a:xfrm>
              <a:off x="10984421" y="4568513"/>
              <a:ext cx="125776" cy="133637"/>
            </a:xfrm>
            <a:custGeom>
              <a:avLst/>
              <a:gdLst>
                <a:gd name="connsiteX0" fmla="*/ 5896 w 125775"/>
                <a:gd name="connsiteY0" fmla="*/ 113120 h 133636"/>
                <a:gd name="connsiteX1" fmla="*/ 18159 w 125775"/>
                <a:gd name="connsiteY1" fmla="*/ 82383 h 133636"/>
                <a:gd name="connsiteX2" fmla="*/ 45279 w 125775"/>
                <a:gd name="connsiteY2" fmla="*/ 46223 h 133636"/>
                <a:gd name="connsiteX3" fmla="*/ 108403 w 125775"/>
                <a:gd name="connsiteY3" fmla="*/ 5896 h 133636"/>
                <a:gd name="connsiteX4" fmla="*/ 105809 w 125775"/>
                <a:gd name="connsiteY4" fmla="*/ 20360 h 133636"/>
                <a:gd name="connsiteX5" fmla="*/ 59901 w 125775"/>
                <a:gd name="connsiteY5" fmla="*/ 55499 h 133636"/>
                <a:gd name="connsiteX6" fmla="*/ 116107 w 125775"/>
                <a:gd name="connsiteY6" fmla="*/ 21382 h 133636"/>
                <a:gd name="connsiteX7" fmla="*/ 119487 w 125775"/>
                <a:gd name="connsiteY7" fmla="*/ 36003 h 133636"/>
                <a:gd name="connsiteX8" fmla="*/ 119015 w 125775"/>
                <a:gd name="connsiteY8" fmla="*/ 52905 h 133636"/>
                <a:gd name="connsiteX9" fmla="*/ 94961 w 125775"/>
                <a:gd name="connsiteY9" fmla="*/ 71457 h 133636"/>
                <a:gd name="connsiteX10" fmla="*/ 103844 w 125775"/>
                <a:gd name="connsiteY10" fmla="*/ 75466 h 133636"/>
                <a:gd name="connsiteX11" fmla="*/ 66740 w 125775"/>
                <a:gd name="connsiteY11" fmla="*/ 104551 h 133636"/>
                <a:gd name="connsiteX12" fmla="*/ 24684 w 125775"/>
                <a:gd name="connsiteY12" fmla="*/ 128134 h 133636"/>
                <a:gd name="connsiteX13" fmla="*/ 5896 w 125775"/>
                <a:gd name="connsiteY13" fmla="*/ 113199 h 1336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25775" h="133636">
                  <a:moveTo>
                    <a:pt x="5896" y="113120"/>
                  </a:moveTo>
                  <a:cubicBezTo>
                    <a:pt x="5896" y="113120"/>
                    <a:pt x="15093" y="95983"/>
                    <a:pt x="18159" y="82383"/>
                  </a:cubicBezTo>
                  <a:cubicBezTo>
                    <a:pt x="21303" y="68705"/>
                    <a:pt x="38362" y="50546"/>
                    <a:pt x="45279" y="46223"/>
                  </a:cubicBezTo>
                  <a:cubicBezTo>
                    <a:pt x="52197" y="41899"/>
                    <a:pt x="102586" y="5817"/>
                    <a:pt x="108403" y="5896"/>
                  </a:cubicBezTo>
                  <a:cubicBezTo>
                    <a:pt x="114220" y="5896"/>
                    <a:pt x="110840" y="17058"/>
                    <a:pt x="105809" y="20360"/>
                  </a:cubicBezTo>
                  <a:cubicBezTo>
                    <a:pt x="100778" y="23583"/>
                    <a:pt x="59901" y="55499"/>
                    <a:pt x="59901" y="55499"/>
                  </a:cubicBezTo>
                  <a:cubicBezTo>
                    <a:pt x="59901" y="55499"/>
                    <a:pt x="110761" y="20360"/>
                    <a:pt x="116107" y="21382"/>
                  </a:cubicBezTo>
                  <a:cubicBezTo>
                    <a:pt x="121452" y="22325"/>
                    <a:pt x="125226" y="29086"/>
                    <a:pt x="119487" y="36003"/>
                  </a:cubicBezTo>
                  <a:cubicBezTo>
                    <a:pt x="119487" y="36003"/>
                    <a:pt x="131121" y="43629"/>
                    <a:pt x="119015" y="52905"/>
                  </a:cubicBezTo>
                  <a:lnTo>
                    <a:pt x="94961" y="71457"/>
                  </a:lnTo>
                  <a:cubicBezTo>
                    <a:pt x="94961" y="71457"/>
                    <a:pt x="109111" y="64146"/>
                    <a:pt x="103844" y="75466"/>
                  </a:cubicBezTo>
                  <a:cubicBezTo>
                    <a:pt x="101014" y="81519"/>
                    <a:pt x="71456" y="99127"/>
                    <a:pt x="66740" y="104551"/>
                  </a:cubicBezTo>
                  <a:cubicBezTo>
                    <a:pt x="62023" y="109975"/>
                    <a:pt x="24684" y="128134"/>
                    <a:pt x="24684" y="128134"/>
                  </a:cubicBezTo>
                  <a:lnTo>
                    <a:pt x="5896" y="113199"/>
                  </a:lnTo>
                  <a:close/>
                </a:path>
              </a:pathLst>
            </a:custGeom>
            <a:solidFill>
              <a:srgbClr val="EEA88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59" name="Полилиния: фигура 58">
              <a:extLst>
                <a:ext uri="{FF2B5EF4-FFF2-40B4-BE49-F238E27FC236}">
                  <a16:creationId xmlns:a16="http://schemas.microsoft.com/office/drawing/2014/main" id="{F6CCD988-7DE5-403F-B46C-B207A002E9C0}"/>
                </a:ext>
              </a:extLst>
            </p:cNvPr>
            <p:cNvSpPr/>
            <p:nvPr/>
          </p:nvSpPr>
          <p:spPr>
            <a:xfrm>
              <a:off x="10670757" y="6104866"/>
              <a:ext cx="204386" cy="141498"/>
            </a:xfrm>
            <a:custGeom>
              <a:avLst/>
              <a:gdLst>
                <a:gd name="connsiteX0" fmla="*/ 21471 w 204385"/>
                <a:gd name="connsiteY0" fmla="*/ 140319 h 141497"/>
                <a:gd name="connsiteX1" fmla="*/ 34048 w 204385"/>
                <a:gd name="connsiteY1" fmla="*/ 140319 h 141497"/>
                <a:gd name="connsiteX2" fmla="*/ 41516 w 204385"/>
                <a:gd name="connsiteY2" fmla="*/ 92210 h 141497"/>
                <a:gd name="connsiteX3" fmla="*/ 99373 w 204385"/>
                <a:gd name="connsiteY3" fmla="*/ 137017 h 141497"/>
                <a:gd name="connsiteX4" fmla="*/ 205811 w 204385"/>
                <a:gd name="connsiteY4" fmla="*/ 131907 h 141497"/>
                <a:gd name="connsiteX5" fmla="*/ 161003 w 204385"/>
                <a:gd name="connsiteY5" fmla="*/ 104394 h 141497"/>
                <a:gd name="connsiteX6" fmla="*/ 88604 w 204385"/>
                <a:gd name="connsiteY6" fmla="*/ 42764 h 141497"/>
                <a:gd name="connsiteX7" fmla="*/ 63842 w 204385"/>
                <a:gd name="connsiteY7" fmla="*/ 5896 h 141497"/>
                <a:gd name="connsiteX8" fmla="*/ 16204 w 204385"/>
                <a:gd name="connsiteY8" fmla="*/ 5896 h 141497"/>
                <a:gd name="connsiteX9" fmla="*/ 7950 w 204385"/>
                <a:gd name="connsiteY9" fmla="*/ 52669 h 141497"/>
                <a:gd name="connsiteX10" fmla="*/ 5906 w 204385"/>
                <a:gd name="connsiteY10" fmla="*/ 72243 h 141497"/>
                <a:gd name="connsiteX11" fmla="*/ 21314 w 204385"/>
                <a:gd name="connsiteY11" fmla="*/ 140397 h 1414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04385" h="141497">
                  <a:moveTo>
                    <a:pt x="21471" y="140319"/>
                  </a:moveTo>
                  <a:lnTo>
                    <a:pt x="34048" y="140319"/>
                  </a:lnTo>
                  <a:cubicBezTo>
                    <a:pt x="34048" y="140319"/>
                    <a:pt x="29803" y="92681"/>
                    <a:pt x="41516" y="92210"/>
                  </a:cubicBezTo>
                  <a:cubicBezTo>
                    <a:pt x="53151" y="91738"/>
                    <a:pt x="82158" y="130964"/>
                    <a:pt x="99373" y="137017"/>
                  </a:cubicBezTo>
                  <a:cubicBezTo>
                    <a:pt x="116667" y="143070"/>
                    <a:pt x="205339" y="148180"/>
                    <a:pt x="205811" y="131907"/>
                  </a:cubicBezTo>
                  <a:cubicBezTo>
                    <a:pt x="206283" y="115557"/>
                    <a:pt x="171694" y="109032"/>
                    <a:pt x="161003" y="104394"/>
                  </a:cubicBezTo>
                  <a:cubicBezTo>
                    <a:pt x="150234" y="99756"/>
                    <a:pt x="97958" y="48817"/>
                    <a:pt x="88604" y="42764"/>
                  </a:cubicBezTo>
                  <a:cubicBezTo>
                    <a:pt x="79249" y="36711"/>
                    <a:pt x="63842" y="5896"/>
                    <a:pt x="63842" y="5896"/>
                  </a:cubicBezTo>
                  <a:lnTo>
                    <a:pt x="16204" y="5896"/>
                  </a:lnTo>
                  <a:cubicBezTo>
                    <a:pt x="16204" y="5896"/>
                    <a:pt x="11016" y="31758"/>
                    <a:pt x="7950" y="52669"/>
                  </a:cubicBezTo>
                  <a:cubicBezTo>
                    <a:pt x="6849" y="60372"/>
                    <a:pt x="5985" y="67447"/>
                    <a:pt x="5906" y="72243"/>
                  </a:cubicBezTo>
                  <a:cubicBezTo>
                    <a:pt x="5434" y="90008"/>
                    <a:pt x="21314" y="140397"/>
                    <a:pt x="21314" y="140397"/>
                  </a:cubicBezTo>
                  <a:close/>
                </a:path>
              </a:pathLst>
            </a:custGeom>
            <a:solidFill>
              <a:srgbClr val="EEA88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60" name="Полилиния: фигура 59">
              <a:extLst>
                <a:ext uri="{FF2B5EF4-FFF2-40B4-BE49-F238E27FC236}">
                  <a16:creationId xmlns:a16="http://schemas.microsoft.com/office/drawing/2014/main" id="{4918BFF2-0B9D-43C5-AD2B-8F6F86A5B523}"/>
                </a:ext>
              </a:extLst>
            </p:cNvPr>
            <p:cNvSpPr/>
            <p:nvPr/>
          </p:nvSpPr>
          <p:spPr>
            <a:xfrm>
              <a:off x="10453845" y="6085370"/>
              <a:ext cx="180803" cy="157220"/>
            </a:xfrm>
            <a:custGeom>
              <a:avLst/>
              <a:gdLst>
                <a:gd name="connsiteX0" fmla="*/ 19218 w 180802"/>
                <a:gd name="connsiteY0" fmla="*/ 150460 h 157219"/>
                <a:gd name="connsiteX1" fmla="*/ 29751 w 180802"/>
                <a:gd name="connsiteY1" fmla="*/ 150460 h 157219"/>
                <a:gd name="connsiteX2" fmla="*/ 29751 w 180802"/>
                <a:gd name="connsiteY2" fmla="*/ 106123 h 157219"/>
                <a:gd name="connsiteX3" fmla="*/ 76996 w 180802"/>
                <a:gd name="connsiteY3" fmla="*/ 142756 h 157219"/>
                <a:gd name="connsiteX4" fmla="*/ 136897 w 180802"/>
                <a:gd name="connsiteY4" fmla="*/ 152896 h 157219"/>
                <a:gd name="connsiteX5" fmla="*/ 172821 w 180802"/>
                <a:gd name="connsiteY5" fmla="*/ 124597 h 157219"/>
                <a:gd name="connsiteX6" fmla="*/ 136897 w 180802"/>
                <a:gd name="connsiteY6" fmla="*/ 108482 h 157219"/>
                <a:gd name="connsiteX7" fmla="*/ 75660 w 180802"/>
                <a:gd name="connsiteY7" fmla="*/ 47402 h 157219"/>
                <a:gd name="connsiteX8" fmla="*/ 58365 w 180802"/>
                <a:gd name="connsiteY8" fmla="*/ 5896 h 157219"/>
                <a:gd name="connsiteX9" fmla="*/ 13558 w 180802"/>
                <a:gd name="connsiteY9" fmla="*/ 9826 h 157219"/>
                <a:gd name="connsiteX10" fmla="*/ 8762 w 180802"/>
                <a:gd name="connsiteY10" fmla="*/ 61552 h 157219"/>
                <a:gd name="connsiteX11" fmla="*/ 8762 w 180802"/>
                <a:gd name="connsiteY11" fmla="*/ 61552 h 157219"/>
                <a:gd name="connsiteX12" fmla="*/ 8762 w 180802"/>
                <a:gd name="connsiteY12" fmla="*/ 61709 h 157219"/>
                <a:gd name="connsiteX13" fmla="*/ 7347 w 180802"/>
                <a:gd name="connsiteY13" fmla="*/ 67605 h 157219"/>
                <a:gd name="connsiteX14" fmla="*/ 19218 w 180802"/>
                <a:gd name="connsiteY14" fmla="*/ 150381 h 1572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80802" h="157219">
                  <a:moveTo>
                    <a:pt x="19218" y="150460"/>
                  </a:moveTo>
                  <a:lnTo>
                    <a:pt x="29751" y="150460"/>
                  </a:lnTo>
                  <a:lnTo>
                    <a:pt x="29751" y="106123"/>
                  </a:lnTo>
                  <a:cubicBezTo>
                    <a:pt x="38477" y="106831"/>
                    <a:pt x="67956" y="134738"/>
                    <a:pt x="76996" y="142756"/>
                  </a:cubicBezTo>
                  <a:cubicBezTo>
                    <a:pt x="86115" y="150774"/>
                    <a:pt x="98614" y="150460"/>
                    <a:pt x="136897" y="152896"/>
                  </a:cubicBezTo>
                  <a:cubicBezTo>
                    <a:pt x="175258" y="155333"/>
                    <a:pt x="178874" y="132379"/>
                    <a:pt x="172821" y="124597"/>
                  </a:cubicBezTo>
                  <a:cubicBezTo>
                    <a:pt x="166768" y="116736"/>
                    <a:pt x="147116" y="113356"/>
                    <a:pt x="136897" y="108482"/>
                  </a:cubicBezTo>
                  <a:cubicBezTo>
                    <a:pt x="126677" y="103608"/>
                    <a:pt x="86429" y="58172"/>
                    <a:pt x="75660" y="47402"/>
                  </a:cubicBezTo>
                  <a:cubicBezTo>
                    <a:pt x="64890" y="36632"/>
                    <a:pt x="58365" y="5896"/>
                    <a:pt x="58365" y="5896"/>
                  </a:cubicBezTo>
                  <a:lnTo>
                    <a:pt x="13558" y="9826"/>
                  </a:lnTo>
                  <a:cubicBezTo>
                    <a:pt x="13558" y="9826"/>
                    <a:pt x="13872" y="37969"/>
                    <a:pt x="8762" y="61552"/>
                  </a:cubicBezTo>
                  <a:lnTo>
                    <a:pt x="8762" y="61552"/>
                  </a:lnTo>
                  <a:cubicBezTo>
                    <a:pt x="8762" y="61552"/>
                    <a:pt x="8762" y="61709"/>
                    <a:pt x="8762" y="61709"/>
                  </a:cubicBezTo>
                  <a:cubicBezTo>
                    <a:pt x="8291" y="63753"/>
                    <a:pt x="7819" y="65718"/>
                    <a:pt x="7347" y="67605"/>
                  </a:cubicBezTo>
                  <a:cubicBezTo>
                    <a:pt x="666" y="92131"/>
                    <a:pt x="19218" y="150381"/>
                    <a:pt x="19218" y="150381"/>
                  </a:cubicBezTo>
                  <a:close/>
                </a:path>
              </a:pathLst>
            </a:custGeom>
            <a:solidFill>
              <a:srgbClr val="EEA88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61" name="Полилиния: фигура 60">
              <a:extLst>
                <a:ext uri="{FF2B5EF4-FFF2-40B4-BE49-F238E27FC236}">
                  <a16:creationId xmlns:a16="http://schemas.microsoft.com/office/drawing/2014/main" id="{EC91DECD-74B5-4510-A2A9-E214AC4D735F}"/>
                </a:ext>
              </a:extLst>
            </p:cNvPr>
            <p:cNvSpPr/>
            <p:nvPr/>
          </p:nvSpPr>
          <p:spPr>
            <a:xfrm>
              <a:off x="10492226" y="4709595"/>
              <a:ext cx="86471" cy="133637"/>
            </a:xfrm>
            <a:custGeom>
              <a:avLst/>
              <a:gdLst>
                <a:gd name="connsiteX0" fmla="*/ 85702 w 86470"/>
                <a:gd name="connsiteY0" fmla="*/ 44516 h 133636"/>
                <a:gd name="connsiteX1" fmla="*/ 75483 w 86470"/>
                <a:gd name="connsiteY1" fmla="*/ 128393 h 133636"/>
                <a:gd name="connsiteX2" fmla="*/ 6149 w 86470"/>
                <a:gd name="connsiteY2" fmla="*/ 111334 h 133636"/>
                <a:gd name="connsiteX3" fmla="*/ 6778 w 86470"/>
                <a:gd name="connsiteY3" fmla="*/ 10950 h 133636"/>
                <a:gd name="connsiteX4" fmla="*/ 85623 w 86470"/>
                <a:gd name="connsiteY4" fmla="*/ 44437 h 1336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6470" h="133636">
                  <a:moveTo>
                    <a:pt x="85702" y="44516"/>
                  </a:moveTo>
                  <a:cubicBezTo>
                    <a:pt x="85702" y="44516"/>
                    <a:pt x="63848" y="90660"/>
                    <a:pt x="75483" y="128393"/>
                  </a:cubicBezTo>
                  <a:cubicBezTo>
                    <a:pt x="75483" y="128393"/>
                    <a:pt x="8193" y="119195"/>
                    <a:pt x="6149" y="111334"/>
                  </a:cubicBezTo>
                  <a:cubicBezTo>
                    <a:pt x="4183" y="103473"/>
                    <a:pt x="14560" y="32725"/>
                    <a:pt x="6778" y="10950"/>
                  </a:cubicBezTo>
                  <a:cubicBezTo>
                    <a:pt x="-1005" y="-10747"/>
                    <a:pt x="85623" y="44437"/>
                    <a:pt x="85623" y="44437"/>
                  </a:cubicBezTo>
                  <a:close/>
                </a:path>
              </a:pathLst>
            </a:custGeom>
            <a:solidFill>
              <a:srgbClr val="EEA88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62" name="Полилиния: фигура 61">
              <a:extLst>
                <a:ext uri="{FF2B5EF4-FFF2-40B4-BE49-F238E27FC236}">
                  <a16:creationId xmlns:a16="http://schemas.microsoft.com/office/drawing/2014/main" id="{877160AA-1C73-45A5-9D60-CD530A032854}"/>
                </a:ext>
              </a:extLst>
            </p:cNvPr>
            <p:cNvSpPr/>
            <p:nvPr/>
          </p:nvSpPr>
          <p:spPr>
            <a:xfrm>
              <a:off x="10399657" y="4807458"/>
              <a:ext cx="282996" cy="416633"/>
            </a:xfrm>
            <a:custGeom>
              <a:avLst/>
              <a:gdLst>
                <a:gd name="connsiteX0" fmla="*/ 179922 w 282995"/>
                <a:gd name="connsiteY0" fmla="*/ 15280 h 416632"/>
                <a:gd name="connsiteX1" fmla="*/ 236678 w 282995"/>
                <a:gd name="connsiteY1" fmla="*/ 37133 h 416632"/>
                <a:gd name="connsiteX2" fmla="*/ 283137 w 282995"/>
                <a:gd name="connsiteY2" fmla="*/ 127771 h 416632"/>
                <a:gd name="connsiteX3" fmla="*/ 253815 w 282995"/>
                <a:gd name="connsiteY3" fmla="*/ 277051 h 416632"/>
                <a:gd name="connsiteX4" fmla="*/ 249177 w 282995"/>
                <a:gd name="connsiteY4" fmla="*/ 412181 h 416632"/>
                <a:gd name="connsiteX5" fmla="*/ 40704 w 282995"/>
                <a:gd name="connsiteY5" fmla="*/ 397088 h 416632"/>
                <a:gd name="connsiteX6" fmla="*/ 65623 w 282995"/>
                <a:gd name="connsiteY6" fmla="*/ 323745 h 416632"/>
                <a:gd name="connsiteX7" fmla="*/ 7687 w 282995"/>
                <a:gd name="connsiteY7" fmla="*/ 156777 h 416632"/>
                <a:gd name="connsiteX8" fmla="*/ 30720 w 282995"/>
                <a:gd name="connsiteY8" fmla="*/ 30216 h 416632"/>
                <a:gd name="connsiteX9" fmla="*/ 100211 w 282995"/>
                <a:gd name="connsiteY9" fmla="*/ 9541 h 416632"/>
                <a:gd name="connsiteX10" fmla="*/ 180000 w 282995"/>
                <a:gd name="connsiteY10" fmla="*/ 15358 h 416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82995" h="416632">
                  <a:moveTo>
                    <a:pt x="179922" y="15280"/>
                  </a:moveTo>
                  <a:cubicBezTo>
                    <a:pt x="179922" y="15280"/>
                    <a:pt x="218912" y="32024"/>
                    <a:pt x="236678" y="37133"/>
                  </a:cubicBezTo>
                  <a:cubicBezTo>
                    <a:pt x="254444" y="42321"/>
                    <a:pt x="290998" y="62446"/>
                    <a:pt x="283137" y="127771"/>
                  </a:cubicBezTo>
                  <a:cubicBezTo>
                    <a:pt x="275276" y="193095"/>
                    <a:pt x="259947" y="249144"/>
                    <a:pt x="253815" y="277051"/>
                  </a:cubicBezTo>
                  <a:cubicBezTo>
                    <a:pt x="247684" y="304957"/>
                    <a:pt x="245011" y="376807"/>
                    <a:pt x="249177" y="412181"/>
                  </a:cubicBezTo>
                  <a:cubicBezTo>
                    <a:pt x="249177" y="412181"/>
                    <a:pt x="151701" y="428847"/>
                    <a:pt x="40704" y="397088"/>
                  </a:cubicBezTo>
                  <a:cubicBezTo>
                    <a:pt x="40704" y="397088"/>
                    <a:pt x="64994" y="339074"/>
                    <a:pt x="65623" y="323745"/>
                  </a:cubicBezTo>
                  <a:cubicBezTo>
                    <a:pt x="66252" y="308337"/>
                    <a:pt x="9338" y="177059"/>
                    <a:pt x="7687" y="156777"/>
                  </a:cubicBezTo>
                  <a:cubicBezTo>
                    <a:pt x="6037" y="136575"/>
                    <a:pt x="-881" y="47510"/>
                    <a:pt x="30720" y="30216"/>
                  </a:cubicBezTo>
                  <a:cubicBezTo>
                    <a:pt x="62321" y="12921"/>
                    <a:pt x="86769" y="17245"/>
                    <a:pt x="100211" y="9541"/>
                  </a:cubicBezTo>
                  <a:cubicBezTo>
                    <a:pt x="113654" y="1759"/>
                    <a:pt x="161763" y="7733"/>
                    <a:pt x="180000" y="15358"/>
                  </a:cubicBezTo>
                  <a:close/>
                </a:path>
              </a:pathLst>
            </a:custGeom>
            <a:solidFill>
              <a:srgbClr val="FFC05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63" name="Полилиния: фигура 62">
              <a:extLst>
                <a:ext uri="{FF2B5EF4-FFF2-40B4-BE49-F238E27FC236}">
                  <a16:creationId xmlns:a16="http://schemas.microsoft.com/office/drawing/2014/main" id="{3AF8F50A-E4AE-440B-B048-F1C6D3949856}"/>
                </a:ext>
              </a:extLst>
            </p:cNvPr>
            <p:cNvSpPr/>
            <p:nvPr/>
          </p:nvSpPr>
          <p:spPr>
            <a:xfrm>
              <a:off x="10572261" y="4662924"/>
              <a:ext cx="455938" cy="298718"/>
            </a:xfrm>
            <a:custGeom>
              <a:avLst/>
              <a:gdLst>
                <a:gd name="connsiteX0" fmla="*/ 7083 w 455937"/>
                <a:gd name="connsiteY0" fmla="*/ 261457 h 298717"/>
                <a:gd name="connsiteX1" fmla="*/ 68241 w 455937"/>
                <a:gd name="connsiteY1" fmla="*/ 183083 h 298717"/>
                <a:gd name="connsiteX2" fmla="*/ 208874 w 455937"/>
                <a:gd name="connsiteY2" fmla="*/ 164609 h 298717"/>
                <a:gd name="connsiteX3" fmla="*/ 281903 w 455937"/>
                <a:gd name="connsiteY3" fmla="*/ 116500 h 298717"/>
                <a:gd name="connsiteX4" fmla="*/ 419785 w 455937"/>
                <a:gd name="connsiteY4" fmla="*/ 5896 h 298717"/>
                <a:gd name="connsiteX5" fmla="*/ 451936 w 455937"/>
                <a:gd name="connsiteY5" fmla="*/ 38440 h 298717"/>
                <a:gd name="connsiteX6" fmla="*/ 309338 w 455937"/>
                <a:gd name="connsiteY6" fmla="*/ 184733 h 298717"/>
                <a:gd name="connsiteX7" fmla="*/ 102201 w 455937"/>
                <a:gd name="connsiteY7" fmla="*/ 293530 h 298717"/>
                <a:gd name="connsiteX8" fmla="*/ 7083 w 455937"/>
                <a:gd name="connsiteY8" fmla="*/ 261378 h 2987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55937" h="298717">
                  <a:moveTo>
                    <a:pt x="7083" y="261457"/>
                  </a:moveTo>
                  <a:cubicBezTo>
                    <a:pt x="7083" y="261457"/>
                    <a:pt x="-7853" y="183004"/>
                    <a:pt x="68241" y="183083"/>
                  </a:cubicBezTo>
                  <a:cubicBezTo>
                    <a:pt x="135138" y="183161"/>
                    <a:pt x="198341" y="170505"/>
                    <a:pt x="208874" y="164609"/>
                  </a:cubicBezTo>
                  <a:cubicBezTo>
                    <a:pt x="219487" y="158713"/>
                    <a:pt x="260364" y="138589"/>
                    <a:pt x="281903" y="116500"/>
                  </a:cubicBezTo>
                  <a:cubicBezTo>
                    <a:pt x="303364" y="94411"/>
                    <a:pt x="419785" y="5896"/>
                    <a:pt x="419785" y="5896"/>
                  </a:cubicBezTo>
                  <a:lnTo>
                    <a:pt x="451936" y="38440"/>
                  </a:lnTo>
                  <a:cubicBezTo>
                    <a:pt x="451936" y="38440"/>
                    <a:pt x="329148" y="171763"/>
                    <a:pt x="309338" y="184733"/>
                  </a:cubicBezTo>
                  <a:cubicBezTo>
                    <a:pt x="289528" y="197704"/>
                    <a:pt x="123347" y="290542"/>
                    <a:pt x="102201" y="293530"/>
                  </a:cubicBezTo>
                  <a:cubicBezTo>
                    <a:pt x="81133" y="296438"/>
                    <a:pt x="21861" y="312553"/>
                    <a:pt x="7083" y="261378"/>
                  </a:cubicBezTo>
                  <a:close/>
                </a:path>
              </a:pathLst>
            </a:custGeom>
            <a:solidFill>
              <a:srgbClr val="FFC05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64" name="Полилиния: фигура 63">
              <a:extLst>
                <a:ext uri="{FF2B5EF4-FFF2-40B4-BE49-F238E27FC236}">
                  <a16:creationId xmlns:a16="http://schemas.microsoft.com/office/drawing/2014/main" id="{C4AEBA1B-8C69-40CD-973F-BA50B066F8FA}"/>
                </a:ext>
              </a:extLst>
            </p:cNvPr>
            <p:cNvSpPr/>
            <p:nvPr/>
          </p:nvSpPr>
          <p:spPr>
            <a:xfrm>
              <a:off x="10334159" y="4837407"/>
              <a:ext cx="125776" cy="558131"/>
            </a:xfrm>
            <a:custGeom>
              <a:avLst/>
              <a:gdLst>
                <a:gd name="connsiteX0" fmla="*/ 6131 w 125775"/>
                <a:gd name="connsiteY0" fmla="*/ 329485 h 558130"/>
                <a:gd name="connsiteX1" fmla="*/ 18866 w 125775"/>
                <a:gd name="connsiteY1" fmla="*/ 547942 h 558130"/>
                <a:gd name="connsiteX2" fmla="*/ 72950 w 125775"/>
                <a:gd name="connsiteY2" fmla="*/ 554152 h 558130"/>
                <a:gd name="connsiteX3" fmla="*/ 66111 w 125775"/>
                <a:gd name="connsiteY3" fmla="*/ 322174 h 558130"/>
                <a:gd name="connsiteX4" fmla="*/ 72793 w 125775"/>
                <a:gd name="connsiteY4" fmla="*/ 268484 h 558130"/>
                <a:gd name="connsiteX5" fmla="*/ 72793 w 125775"/>
                <a:gd name="connsiteY5" fmla="*/ 268484 h 558130"/>
                <a:gd name="connsiteX6" fmla="*/ 83012 w 125775"/>
                <a:gd name="connsiteY6" fmla="*/ 227213 h 558130"/>
                <a:gd name="connsiteX7" fmla="*/ 104237 w 125775"/>
                <a:gd name="connsiteY7" fmla="*/ 157329 h 558130"/>
                <a:gd name="connsiteX8" fmla="*/ 88829 w 125775"/>
                <a:gd name="connsiteY8" fmla="*/ 6084 h 558130"/>
                <a:gd name="connsiteX9" fmla="*/ 48581 w 125775"/>
                <a:gd name="connsiteY9" fmla="*/ 83043 h 558130"/>
                <a:gd name="connsiteX10" fmla="*/ 22404 w 125775"/>
                <a:gd name="connsiteY10" fmla="*/ 230987 h 558130"/>
                <a:gd name="connsiteX11" fmla="*/ 5974 w 125775"/>
                <a:gd name="connsiteY11" fmla="*/ 329406 h 5581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5775" h="558130">
                  <a:moveTo>
                    <a:pt x="6131" y="329485"/>
                  </a:moveTo>
                  <a:cubicBezTo>
                    <a:pt x="3852" y="357156"/>
                    <a:pt x="18866" y="547942"/>
                    <a:pt x="18866" y="547942"/>
                  </a:cubicBezTo>
                  <a:lnTo>
                    <a:pt x="72950" y="554152"/>
                  </a:lnTo>
                  <a:cubicBezTo>
                    <a:pt x="72950" y="554152"/>
                    <a:pt x="69098" y="365646"/>
                    <a:pt x="66111" y="322174"/>
                  </a:cubicBezTo>
                  <a:cubicBezTo>
                    <a:pt x="65246" y="309361"/>
                    <a:pt x="68155" y="289708"/>
                    <a:pt x="72793" y="268484"/>
                  </a:cubicBezTo>
                  <a:lnTo>
                    <a:pt x="72793" y="268484"/>
                  </a:lnTo>
                  <a:cubicBezTo>
                    <a:pt x="75701" y="254963"/>
                    <a:pt x="79317" y="240734"/>
                    <a:pt x="83012" y="227213"/>
                  </a:cubicBezTo>
                  <a:cubicBezTo>
                    <a:pt x="93231" y="189795"/>
                    <a:pt x="104237" y="157329"/>
                    <a:pt x="104237" y="157329"/>
                  </a:cubicBezTo>
                  <a:cubicBezTo>
                    <a:pt x="104237" y="157329"/>
                    <a:pt x="164845" y="-284"/>
                    <a:pt x="88829" y="6084"/>
                  </a:cubicBezTo>
                  <a:cubicBezTo>
                    <a:pt x="88829" y="6084"/>
                    <a:pt x="60608" y="35248"/>
                    <a:pt x="48581" y="83043"/>
                  </a:cubicBezTo>
                  <a:cubicBezTo>
                    <a:pt x="36632" y="130838"/>
                    <a:pt x="22954" y="202451"/>
                    <a:pt x="22404" y="230987"/>
                  </a:cubicBezTo>
                  <a:cubicBezTo>
                    <a:pt x="21853" y="259522"/>
                    <a:pt x="7704" y="309125"/>
                    <a:pt x="5974" y="329406"/>
                  </a:cubicBezTo>
                  <a:close/>
                </a:path>
              </a:pathLst>
            </a:custGeom>
            <a:solidFill>
              <a:srgbClr val="FFC05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65" name="Полилиния: фигура 64">
              <a:extLst>
                <a:ext uri="{FF2B5EF4-FFF2-40B4-BE49-F238E27FC236}">
                  <a16:creationId xmlns:a16="http://schemas.microsoft.com/office/drawing/2014/main" id="{36862FD5-EC8C-46B0-A595-88483C5AFD3F}"/>
                </a:ext>
              </a:extLst>
            </p:cNvPr>
            <p:cNvSpPr/>
            <p:nvPr/>
          </p:nvSpPr>
          <p:spPr>
            <a:xfrm>
              <a:off x="10438203" y="5179087"/>
              <a:ext cx="306579" cy="943319"/>
            </a:xfrm>
            <a:custGeom>
              <a:avLst/>
              <a:gdLst>
                <a:gd name="connsiteX0" fmla="*/ 197503 w 306578"/>
                <a:gd name="connsiteY0" fmla="*/ 38980 h 943319"/>
                <a:gd name="connsiteX1" fmla="*/ 216527 w 306578"/>
                <a:gd name="connsiteY1" fmla="*/ 90705 h 943319"/>
                <a:gd name="connsiteX2" fmla="*/ 276585 w 306578"/>
                <a:gd name="connsiteY2" fmla="*/ 277325 h 943319"/>
                <a:gd name="connsiteX3" fmla="*/ 296080 w 306578"/>
                <a:gd name="connsiteY3" fmla="*/ 440677 h 943319"/>
                <a:gd name="connsiteX4" fmla="*/ 284760 w 306578"/>
                <a:gd name="connsiteY4" fmla="*/ 540275 h 943319"/>
                <a:gd name="connsiteX5" fmla="*/ 302212 w 306578"/>
                <a:gd name="connsiteY5" fmla="*/ 931674 h 943319"/>
                <a:gd name="connsiteX6" fmla="*/ 226196 w 306578"/>
                <a:gd name="connsiteY6" fmla="*/ 931674 h 943319"/>
                <a:gd name="connsiteX7" fmla="*/ 174864 w 306578"/>
                <a:gd name="connsiteY7" fmla="*/ 625567 h 943319"/>
                <a:gd name="connsiteX8" fmla="*/ 174785 w 306578"/>
                <a:gd name="connsiteY8" fmla="*/ 421181 h 943319"/>
                <a:gd name="connsiteX9" fmla="*/ 45472 w 306578"/>
                <a:gd name="connsiteY9" fmla="*/ 225993 h 943319"/>
                <a:gd name="connsiteX10" fmla="*/ 31794 w 306578"/>
                <a:gd name="connsiteY10" fmla="*/ 46055 h 943319"/>
                <a:gd name="connsiteX11" fmla="*/ 197503 w 306578"/>
                <a:gd name="connsiteY11" fmla="*/ 39058 h 9433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06578" h="943319">
                  <a:moveTo>
                    <a:pt x="197503" y="38980"/>
                  </a:moveTo>
                  <a:cubicBezTo>
                    <a:pt x="197503" y="38980"/>
                    <a:pt x="214955" y="80250"/>
                    <a:pt x="216527" y="90705"/>
                  </a:cubicBezTo>
                  <a:cubicBezTo>
                    <a:pt x="218099" y="101160"/>
                    <a:pt x="272812" y="237391"/>
                    <a:pt x="276585" y="277325"/>
                  </a:cubicBezTo>
                  <a:cubicBezTo>
                    <a:pt x="280437" y="317652"/>
                    <a:pt x="291993" y="425269"/>
                    <a:pt x="296080" y="440677"/>
                  </a:cubicBezTo>
                  <a:cubicBezTo>
                    <a:pt x="300168" y="456084"/>
                    <a:pt x="286804" y="524947"/>
                    <a:pt x="284760" y="540275"/>
                  </a:cubicBezTo>
                  <a:cubicBezTo>
                    <a:pt x="282717" y="555683"/>
                    <a:pt x="283738" y="807392"/>
                    <a:pt x="302212" y="931674"/>
                  </a:cubicBezTo>
                  <a:cubicBezTo>
                    <a:pt x="302212" y="931674"/>
                    <a:pt x="259055" y="950148"/>
                    <a:pt x="226196" y="931674"/>
                  </a:cubicBezTo>
                  <a:cubicBezTo>
                    <a:pt x="226196" y="931674"/>
                    <a:pt x="171719" y="737508"/>
                    <a:pt x="174864" y="625567"/>
                  </a:cubicBezTo>
                  <a:cubicBezTo>
                    <a:pt x="177929" y="513627"/>
                    <a:pt x="192158" y="466382"/>
                    <a:pt x="174785" y="421181"/>
                  </a:cubicBezTo>
                  <a:cubicBezTo>
                    <a:pt x="157412" y="375981"/>
                    <a:pt x="55691" y="240378"/>
                    <a:pt x="45472" y="225993"/>
                  </a:cubicBezTo>
                  <a:cubicBezTo>
                    <a:pt x="35174" y="211607"/>
                    <a:pt x="-29129" y="132133"/>
                    <a:pt x="31794" y="46055"/>
                  </a:cubicBezTo>
                  <a:cubicBezTo>
                    <a:pt x="92716" y="-40023"/>
                    <a:pt x="197503" y="39058"/>
                    <a:pt x="197503" y="39058"/>
                  </a:cubicBezTo>
                  <a:close/>
                </a:path>
              </a:pathLst>
            </a:custGeom>
            <a:solidFill>
              <a:srgbClr val="32365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66" name="Полилиния: фигура 65">
              <a:extLst>
                <a:ext uri="{FF2B5EF4-FFF2-40B4-BE49-F238E27FC236}">
                  <a16:creationId xmlns:a16="http://schemas.microsoft.com/office/drawing/2014/main" id="{DA2CDDEC-049F-47C5-B916-58FB7632D136}"/>
                </a:ext>
              </a:extLst>
            </p:cNvPr>
            <p:cNvSpPr/>
            <p:nvPr/>
          </p:nvSpPr>
          <p:spPr>
            <a:xfrm>
              <a:off x="10385078" y="5173434"/>
              <a:ext cx="220108" cy="927597"/>
            </a:xfrm>
            <a:custGeom>
              <a:avLst/>
              <a:gdLst>
                <a:gd name="connsiteX0" fmla="*/ 40347 w 220107"/>
                <a:gd name="connsiteY0" fmla="*/ 412370 h 927597"/>
                <a:gd name="connsiteX1" fmla="*/ 28791 w 220107"/>
                <a:gd name="connsiteY1" fmla="*/ 627054 h 927597"/>
                <a:gd name="connsiteX2" fmla="*/ 48522 w 220107"/>
                <a:gd name="connsiteY2" fmla="*/ 917754 h 927597"/>
                <a:gd name="connsiteX3" fmla="*/ 132478 w 220107"/>
                <a:gd name="connsiteY3" fmla="*/ 917754 h 927597"/>
                <a:gd name="connsiteX4" fmla="*/ 132478 w 220107"/>
                <a:gd name="connsiteY4" fmla="*/ 569511 h 927597"/>
                <a:gd name="connsiteX5" fmla="*/ 142461 w 220107"/>
                <a:gd name="connsiteY5" fmla="*/ 478481 h 927597"/>
                <a:gd name="connsiteX6" fmla="*/ 165337 w 220107"/>
                <a:gd name="connsiteY6" fmla="*/ 375974 h 927597"/>
                <a:gd name="connsiteX7" fmla="*/ 175635 w 220107"/>
                <a:gd name="connsiteY7" fmla="*/ 339499 h 927597"/>
                <a:gd name="connsiteX8" fmla="*/ 175635 w 220107"/>
                <a:gd name="connsiteY8" fmla="*/ 339499 h 927597"/>
                <a:gd name="connsiteX9" fmla="*/ 181295 w 220107"/>
                <a:gd name="connsiteY9" fmla="*/ 319925 h 927597"/>
                <a:gd name="connsiteX10" fmla="*/ 218792 w 220107"/>
                <a:gd name="connsiteY10" fmla="*/ 50293 h 927597"/>
                <a:gd name="connsiteX11" fmla="*/ 41526 w 220107"/>
                <a:gd name="connsiteY11" fmla="*/ 44711 h 927597"/>
                <a:gd name="connsiteX12" fmla="*/ 15349 w 220107"/>
                <a:gd name="connsiteY12" fmla="*/ 212151 h 927597"/>
                <a:gd name="connsiteX13" fmla="*/ 40268 w 220107"/>
                <a:gd name="connsiteY13" fmla="*/ 412449 h 9275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20107" h="927597">
                  <a:moveTo>
                    <a:pt x="40347" y="412370"/>
                  </a:moveTo>
                  <a:cubicBezTo>
                    <a:pt x="45771" y="448373"/>
                    <a:pt x="40033" y="495539"/>
                    <a:pt x="28791" y="627054"/>
                  </a:cubicBezTo>
                  <a:cubicBezTo>
                    <a:pt x="17471" y="758568"/>
                    <a:pt x="48522" y="917754"/>
                    <a:pt x="48522" y="917754"/>
                  </a:cubicBezTo>
                  <a:cubicBezTo>
                    <a:pt x="87592" y="931117"/>
                    <a:pt x="132478" y="917754"/>
                    <a:pt x="132478" y="917754"/>
                  </a:cubicBezTo>
                  <a:cubicBezTo>
                    <a:pt x="131456" y="908556"/>
                    <a:pt x="132478" y="597261"/>
                    <a:pt x="132478" y="569511"/>
                  </a:cubicBezTo>
                  <a:cubicBezTo>
                    <a:pt x="132478" y="541762"/>
                    <a:pt x="140417" y="510318"/>
                    <a:pt x="142461" y="478481"/>
                  </a:cubicBezTo>
                  <a:cubicBezTo>
                    <a:pt x="143876" y="456785"/>
                    <a:pt x="153938" y="416772"/>
                    <a:pt x="165337" y="375974"/>
                  </a:cubicBezTo>
                  <a:cubicBezTo>
                    <a:pt x="168717" y="363711"/>
                    <a:pt x="172254" y="351447"/>
                    <a:pt x="175635" y="339499"/>
                  </a:cubicBezTo>
                  <a:lnTo>
                    <a:pt x="175635" y="339499"/>
                  </a:lnTo>
                  <a:cubicBezTo>
                    <a:pt x="177521" y="332817"/>
                    <a:pt x="179408" y="326214"/>
                    <a:pt x="181295" y="319925"/>
                  </a:cubicBezTo>
                  <a:cubicBezTo>
                    <a:pt x="197252" y="264426"/>
                    <a:pt x="218792" y="50293"/>
                    <a:pt x="218792" y="50293"/>
                  </a:cubicBezTo>
                  <a:cubicBezTo>
                    <a:pt x="218792" y="50293"/>
                    <a:pt x="99540" y="-45769"/>
                    <a:pt x="41526" y="44711"/>
                  </a:cubicBezTo>
                  <a:cubicBezTo>
                    <a:pt x="-16488" y="135113"/>
                    <a:pt x="13305" y="200831"/>
                    <a:pt x="15349" y="212151"/>
                  </a:cubicBezTo>
                  <a:cubicBezTo>
                    <a:pt x="17393" y="223470"/>
                    <a:pt x="34844" y="376524"/>
                    <a:pt x="40268" y="412449"/>
                  </a:cubicBezTo>
                  <a:close/>
                </a:path>
              </a:pathLst>
            </a:custGeom>
            <a:solidFill>
              <a:srgbClr val="32365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67" name="Полилиния: фигура 66">
              <a:extLst>
                <a:ext uri="{FF2B5EF4-FFF2-40B4-BE49-F238E27FC236}">
                  <a16:creationId xmlns:a16="http://schemas.microsoft.com/office/drawing/2014/main" id="{6DAC1FC1-8E9A-4DD6-9379-9E45D1933721}"/>
                </a:ext>
              </a:extLst>
            </p:cNvPr>
            <p:cNvSpPr/>
            <p:nvPr/>
          </p:nvSpPr>
          <p:spPr>
            <a:xfrm>
              <a:off x="10385020" y="4863705"/>
              <a:ext cx="290857" cy="463799"/>
            </a:xfrm>
            <a:custGeom>
              <a:avLst/>
              <a:gdLst>
                <a:gd name="connsiteX0" fmla="*/ 271362 w 290856"/>
                <a:gd name="connsiteY0" fmla="*/ 192819 h 463798"/>
                <a:gd name="connsiteX1" fmla="*/ 292429 w 290856"/>
                <a:gd name="connsiteY1" fmla="*/ 458756 h 463798"/>
                <a:gd name="connsiteX2" fmla="*/ 5896 w 290856"/>
                <a:gd name="connsiteY2" fmla="*/ 425662 h 463798"/>
                <a:gd name="connsiteX3" fmla="*/ 48581 w 290856"/>
                <a:gd name="connsiteY3" fmla="*/ 293361 h 463798"/>
                <a:gd name="connsiteX4" fmla="*/ 22875 w 290856"/>
                <a:gd name="connsiteY4" fmla="*/ 20584 h 463798"/>
                <a:gd name="connsiteX5" fmla="*/ 271362 w 290856"/>
                <a:gd name="connsiteY5" fmla="*/ 192819 h 4637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90856" h="463798">
                  <a:moveTo>
                    <a:pt x="271362" y="192819"/>
                  </a:moveTo>
                  <a:cubicBezTo>
                    <a:pt x="271362" y="192819"/>
                    <a:pt x="260749" y="363009"/>
                    <a:pt x="292429" y="458756"/>
                  </a:cubicBezTo>
                  <a:cubicBezTo>
                    <a:pt x="292429" y="458756"/>
                    <a:pt x="166496" y="479745"/>
                    <a:pt x="5896" y="425662"/>
                  </a:cubicBezTo>
                  <a:cubicBezTo>
                    <a:pt x="5896" y="425662"/>
                    <a:pt x="50075" y="311284"/>
                    <a:pt x="48581" y="293361"/>
                  </a:cubicBezTo>
                  <a:cubicBezTo>
                    <a:pt x="47087" y="275517"/>
                    <a:pt x="550" y="67200"/>
                    <a:pt x="22875" y="20584"/>
                  </a:cubicBezTo>
                  <a:cubicBezTo>
                    <a:pt x="45201" y="-26031"/>
                    <a:pt x="263422" y="40158"/>
                    <a:pt x="271362" y="192819"/>
                  </a:cubicBezTo>
                  <a:close/>
                </a:path>
              </a:pathLst>
            </a:custGeom>
            <a:solidFill>
              <a:srgbClr val="FFC05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68" name="Полилиния: фигура 67">
              <a:extLst>
                <a:ext uri="{FF2B5EF4-FFF2-40B4-BE49-F238E27FC236}">
                  <a16:creationId xmlns:a16="http://schemas.microsoft.com/office/drawing/2014/main" id="{DBC04B6C-84BA-4B26-97D8-DB3F2DE91BEF}"/>
                </a:ext>
              </a:extLst>
            </p:cNvPr>
            <p:cNvSpPr/>
            <p:nvPr/>
          </p:nvSpPr>
          <p:spPr>
            <a:xfrm>
              <a:off x="10463032" y="4558453"/>
              <a:ext cx="180803" cy="220108"/>
            </a:xfrm>
            <a:custGeom>
              <a:avLst/>
              <a:gdLst>
                <a:gd name="connsiteX0" fmla="*/ 90527 w 180802"/>
                <a:gd name="connsiteY0" fmla="*/ 5973 h 220107"/>
                <a:gd name="connsiteX1" fmla="*/ 179121 w 180802"/>
                <a:gd name="connsiteY1" fmla="*/ 126717 h 220107"/>
                <a:gd name="connsiteX2" fmla="*/ 85811 w 180802"/>
                <a:gd name="connsiteY2" fmla="*/ 213188 h 220107"/>
                <a:gd name="connsiteX3" fmla="*/ 5943 w 180802"/>
                <a:gd name="connsiteY3" fmla="*/ 85840 h 220107"/>
                <a:gd name="connsiteX4" fmla="*/ 90527 w 180802"/>
                <a:gd name="connsiteY4" fmla="*/ 5973 h 2201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0802" h="220107">
                  <a:moveTo>
                    <a:pt x="90527" y="5973"/>
                  </a:moveTo>
                  <a:cubicBezTo>
                    <a:pt x="119299" y="4793"/>
                    <a:pt x="192799" y="15956"/>
                    <a:pt x="179121" y="126717"/>
                  </a:cubicBezTo>
                  <a:cubicBezTo>
                    <a:pt x="165443" y="237479"/>
                    <a:pt x="125430" y="227888"/>
                    <a:pt x="85811" y="213188"/>
                  </a:cubicBezTo>
                  <a:cubicBezTo>
                    <a:pt x="46191" y="198488"/>
                    <a:pt x="4292" y="108952"/>
                    <a:pt x="5943" y="85840"/>
                  </a:cubicBezTo>
                  <a:cubicBezTo>
                    <a:pt x="7594" y="62729"/>
                    <a:pt x="8380" y="9274"/>
                    <a:pt x="90527" y="5973"/>
                  </a:cubicBezTo>
                  <a:close/>
                </a:path>
              </a:pathLst>
            </a:custGeom>
            <a:solidFill>
              <a:srgbClr val="EEA88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69" name="Полилиния: фигура 68">
              <a:extLst>
                <a:ext uri="{FF2B5EF4-FFF2-40B4-BE49-F238E27FC236}">
                  <a16:creationId xmlns:a16="http://schemas.microsoft.com/office/drawing/2014/main" id="{4080987D-7D68-4F10-A5DE-385548E15FC5}"/>
                </a:ext>
              </a:extLst>
            </p:cNvPr>
            <p:cNvSpPr/>
            <p:nvPr/>
          </p:nvSpPr>
          <p:spPr>
            <a:xfrm>
              <a:off x="10455972" y="4547599"/>
              <a:ext cx="188664" cy="188664"/>
            </a:xfrm>
            <a:custGeom>
              <a:avLst/>
              <a:gdLst>
                <a:gd name="connsiteX0" fmla="*/ 185788 w 188663"/>
                <a:gd name="connsiteY0" fmla="*/ 86318 h 188663"/>
                <a:gd name="connsiteX1" fmla="*/ 117633 w 188663"/>
                <a:gd name="connsiteY1" fmla="*/ 132462 h 188663"/>
                <a:gd name="connsiteX2" fmla="*/ 45233 w 188663"/>
                <a:gd name="connsiteY2" fmla="*/ 183322 h 188663"/>
                <a:gd name="connsiteX3" fmla="*/ 41774 w 188663"/>
                <a:gd name="connsiteY3" fmla="*/ 27124 h 188663"/>
                <a:gd name="connsiteX4" fmla="*/ 185788 w 188663"/>
                <a:gd name="connsiteY4" fmla="*/ 86318 h 1886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8663" h="188663">
                  <a:moveTo>
                    <a:pt x="185788" y="86318"/>
                  </a:moveTo>
                  <a:cubicBezTo>
                    <a:pt x="185788" y="86318"/>
                    <a:pt x="150649" y="124994"/>
                    <a:pt x="117633" y="132462"/>
                  </a:cubicBezTo>
                  <a:cubicBezTo>
                    <a:pt x="117633" y="132462"/>
                    <a:pt x="89491" y="175147"/>
                    <a:pt x="45233" y="183322"/>
                  </a:cubicBezTo>
                  <a:cubicBezTo>
                    <a:pt x="45233" y="183322"/>
                    <a:pt x="-40923" y="88047"/>
                    <a:pt x="41774" y="27124"/>
                  </a:cubicBezTo>
                  <a:cubicBezTo>
                    <a:pt x="124472" y="-33798"/>
                    <a:pt x="188775" y="52358"/>
                    <a:pt x="185788" y="86318"/>
                  </a:cubicBezTo>
                  <a:close/>
                </a:path>
              </a:pathLst>
            </a:custGeom>
            <a:solidFill>
              <a:srgbClr val="33373B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70" name="Полилиния: фигура 69">
              <a:extLst>
                <a:ext uri="{FF2B5EF4-FFF2-40B4-BE49-F238E27FC236}">
                  <a16:creationId xmlns:a16="http://schemas.microsoft.com/office/drawing/2014/main" id="{430A5278-1E8B-4183-A067-6DD6E5FAB27F}"/>
                </a:ext>
              </a:extLst>
            </p:cNvPr>
            <p:cNvSpPr/>
            <p:nvPr/>
          </p:nvSpPr>
          <p:spPr>
            <a:xfrm>
              <a:off x="10546370" y="4647338"/>
              <a:ext cx="39305" cy="62888"/>
            </a:xfrm>
            <a:custGeom>
              <a:avLst/>
              <a:gdLst>
                <a:gd name="connsiteX0" fmla="*/ 34388 w 39304"/>
                <a:gd name="connsiteY0" fmla="*/ 17865 h 62887"/>
                <a:gd name="connsiteX1" fmla="*/ 9784 w 39304"/>
                <a:gd name="connsiteY1" fmla="*/ 11419 h 62887"/>
                <a:gd name="connsiteX2" fmla="*/ 22204 w 39304"/>
                <a:gd name="connsiteY2" fmla="*/ 58664 h 62887"/>
                <a:gd name="connsiteX3" fmla="*/ 34467 w 39304"/>
                <a:gd name="connsiteY3" fmla="*/ 17865 h 628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304" h="62887">
                  <a:moveTo>
                    <a:pt x="34388" y="17865"/>
                  </a:moveTo>
                  <a:cubicBezTo>
                    <a:pt x="33760" y="11734"/>
                    <a:pt x="21182" y="-1630"/>
                    <a:pt x="9784" y="11419"/>
                  </a:cubicBezTo>
                  <a:cubicBezTo>
                    <a:pt x="-1615" y="24469"/>
                    <a:pt x="14972" y="58114"/>
                    <a:pt x="22204" y="58664"/>
                  </a:cubicBezTo>
                  <a:cubicBezTo>
                    <a:pt x="29357" y="59214"/>
                    <a:pt x="36825" y="41213"/>
                    <a:pt x="34467" y="17865"/>
                  </a:cubicBezTo>
                  <a:close/>
                </a:path>
              </a:pathLst>
            </a:custGeom>
            <a:solidFill>
              <a:srgbClr val="EEA88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71" name="Полилиния: фигура 70">
              <a:extLst>
                <a:ext uri="{FF2B5EF4-FFF2-40B4-BE49-F238E27FC236}">
                  <a16:creationId xmlns:a16="http://schemas.microsoft.com/office/drawing/2014/main" id="{983FD7CF-B7F8-45E2-91D1-3EA2CB4156E5}"/>
                </a:ext>
              </a:extLst>
            </p:cNvPr>
            <p:cNvSpPr/>
            <p:nvPr/>
          </p:nvSpPr>
          <p:spPr>
            <a:xfrm>
              <a:off x="10468896" y="5386685"/>
              <a:ext cx="94332" cy="165081"/>
            </a:xfrm>
            <a:custGeom>
              <a:avLst/>
              <a:gdLst>
                <a:gd name="connsiteX0" fmla="*/ 5896 w 94331"/>
                <a:gd name="connsiteY0" fmla="*/ 5974 h 165080"/>
                <a:gd name="connsiteX1" fmla="*/ 81519 w 94331"/>
                <a:gd name="connsiteY1" fmla="*/ 162723 h 165080"/>
                <a:gd name="connsiteX2" fmla="*/ 91816 w 94331"/>
                <a:gd name="connsiteY2" fmla="*/ 126248 h 165080"/>
                <a:gd name="connsiteX3" fmla="*/ 91816 w 94331"/>
                <a:gd name="connsiteY3" fmla="*/ 126248 h 165080"/>
                <a:gd name="connsiteX4" fmla="*/ 5896 w 94331"/>
                <a:gd name="connsiteY4" fmla="*/ 5896 h 1650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4331" h="165080">
                  <a:moveTo>
                    <a:pt x="5896" y="5974"/>
                  </a:moveTo>
                  <a:cubicBezTo>
                    <a:pt x="6839" y="8018"/>
                    <a:pt x="66190" y="139847"/>
                    <a:pt x="81519" y="162723"/>
                  </a:cubicBezTo>
                  <a:cubicBezTo>
                    <a:pt x="84899" y="150459"/>
                    <a:pt x="88436" y="138196"/>
                    <a:pt x="91816" y="126248"/>
                  </a:cubicBezTo>
                  <a:lnTo>
                    <a:pt x="91816" y="126248"/>
                  </a:lnTo>
                  <a:cubicBezTo>
                    <a:pt x="91816" y="126248"/>
                    <a:pt x="7861" y="8804"/>
                    <a:pt x="5896" y="5896"/>
                  </a:cubicBezTo>
                  <a:close/>
                </a:path>
              </a:pathLst>
            </a:custGeom>
            <a:solidFill>
              <a:srgbClr val="23263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72" name="Полилиния: фигура 71">
              <a:extLst>
                <a:ext uri="{FF2B5EF4-FFF2-40B4-BE49-F238E27FC236}">
                  <a16:creationId xmlns:a16="http://schemas.microsoft.com/office/drawing/2014/main" id="{63BF19F5-D184-4F7F-B8AF-6C1111891C7E}"/>
                </a:ext>
              </a:extLst>
            </p:cNvPr>
            <p:cNvSpPr/>
            <p:nvPr/>
          </p:nvSpPr>
          <p:spPr>
            <a:xfrm>
              <a:off x="10397127" y="4964786"/>
              <a:ext cx="23583" cy="141498"/>
            </a:xfrm>
            <a:custGeom>
              <a:avLst/>
              <a:gdLst>
                <a:gd name="connsiteX0" fmla="*/ 7152 w 23582"/>
                <a:gd name="connsiteY0" fmla="*/ 5974 h 141497"/>
                <a:gd name="connsiteX1" fmla="*/ 9825 w 23582"/>
                <a:gd name="connsiteY1" fmla="*/ 141105 h 141497"/>
                <a:gd name="connsiteX2" fmla="*/ 20045 w 23582"/>
                <a:gd name="connsiteY2" fmla="*/ 99835 h 141497"/>
                <a:gd name="connsiteX3" fmla="*/ 7152 w 23582"/>
                <a:gd name="connsiteY3" fmla="*/ 5896 h 1414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582" h="141497">
                  <a:moveTo>
                    <a:pt x="7152" y="5974"/>
                  </a:moveTo>
                  <a:cubicBezTo>
                    <a:pt x="7152" y="5974"/>
                    <a:pt x="2986" y="89773"/>
                    <a:pt x="9825" y="141105"/>
                  </a:cubicBezTo>
                  <a:cubicBezTo>
                    <a:pt x="12734" y="127584"/>
                    <a:pt x="16350" y="113434"/>
                    <a:pt x="20045" y="99835"/>
                  </a:cubicBezTo>
                  <a:cubicBezTo>
                    <a:pt x="19730" y="97948"/>
                    <a:pt x="8253" y="19181"/>
                    <a:pt x="7152" y="5896"/>
                  </a:cubicBezTo>
                  <a:close/>
                </a:path>
              </a:pathLst>
            </a:custGeom>
            <a:solidFill>
              <a:srgbClr val="C4944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73" name="Полилиния: фигура 72">
              <a:extLst>
                <a:ext uri="{FF2B5EF4-FFF2-40B4-BE49-F238E27FC236}">
                  <a16:creationId xmlns:a16="http://schemas.microsoft.com/office/drawing/2014/main" id="{193FDBA6-535D-4C41-B91E-73418129516F}"/>
                </a:ext>
              </a:extLst>
            </p:cNvPr>
            <p:cNvSpPr/>
            <p:nvPr/>
          </p:nvSpPr>
          <p:spPr>
            <a:xfrm>
              <a:off x="10625790" y="4899775"/>
              <a:ext cx="78610" cy="172942"/>
            </a:xfrm>
            <a:custGeom>
              <a:avLst/>
              <a:gdLst>
                <a:gd name="connsiteX0" fmla="*/ 40810 w 78609"/>
                <a:gd name="connsiteY0" fmla="*/ 5896 h 172941"/>
                <a:gd name="connsiteX1" fmla="*/ 72018 w 78609"/>
                <a:gd name="connsiteY1" fmla="*/ 117129 h 172941"/>
                <a:gd name="connsiteX2" fmla="*/ 14319 w 78609"/>
                <a:gd name="connsiteY2" fmla="*/ 164609 h 172941"/>
                <a:gd name="connsiteX3" fmla="*/ 40810 w 78609"/>
                <a:gd name="connsiteY3" fmla="*/ 5896 h 172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8609" h="172941">
                  <a:moveTo>
                    <a:pt x="40810" y="5896"/>
                  </a:moveTo>
                  <a:cubicBezTo>
                    <a:pt x="40810" y="5896"/>
                    <a:pt x="66594" y="97869"/>
                    <a:pt x="72018" y="117129"/>
                  </a:cubicBezTo>
                  <a:cubicBezTo>
                    <a:pt x="79093" y="142205"/>
                    <a:pt x="43404" y="179152"/>
                    <a:pt x="14319" y="164609"/>
                  </a:cubicBezTo>
                  <a:cubicBezTo>
                    <a:pt x="-14767" y="150145"/>
                    <a:pt x="40810" y="5896"/>
                    <a:pt x="40810" y="5896"/>
                  </a:cubicBezTo>
                  <a:close/>
                </a:path>
              </a:pathLst>
            </a:custGeom>
            <a:solidFill>
              <a:srgbClr val="FFC05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74" name="Полилиния: фигура 73">
              <a:extLst>
                <a:ext uri="{FF2B5EF4-FFF2-40B4-BE49-F238E27FC236}">
                  <a16:creationId xmlns:a16="http://schemas.microsoft.com/office/drawing/2014/main" id="{D0303B7A-1ED0-425A-ADED-CC3680DC9756}"/>
                </a:ext>
              </a:extLst>
            </p:cNvPr>
            <p:cNvSpPr/>
            <p:nvPr/>
          </p:nvSpPr>
          <p:spPr>
            <a:xfrm>
              <a:off x="10453845" y="6132615"/>
              <a:ext cx="180803" cy="110054"/>
            </a:xfrm>
            <a:custGeom>
              <a:avLst/>
              <a:gdLst>
                <a:gd name="connsiteX0" fmla="*/ 19218 w 180802"/>
                <a:gd name="connsiteY0" fmla="*/ 103215 h 110053"/>
                <a:gd name="connsiteX1" fmla="*/ 29751 w 180802"/>
                <a:gd name="connsiteY1" fmla="*/ 103215 h 110053"/>
                <a:gd name="connsiteX2" fmla="*/ 29751 w 180802"/>
                <a:gd name="connsiteY2" fmla="*/ 58879 h 110053"/>
                <a:gd name="connsiteX3" fmla="*/ 76996 w 180802"/>
                <a:gd name="connsiteY3" fmla="*/ 95511 h 110053"/>
                <a:gd name="connsiteX4" fmla="*/ 136897 w 180802"/>
                <a:gd name="connsiteY4" fmla="*/ 105652 h 110053"/>
                <a:gd name="connsiteX5" fmla="*/ 172821 w 180802"/>
                <a:gd name="connsiteY5" fmla="*/ 77352 h 110053"/>
                <a:gd name="connsiteX6" fmla="*/ 136897 w 180802"/>
                <a:gd name="connsiteY6" fmla="*/ 61238 h 110053"/>
                <a:gd name="connsiteX7" fmla="*/ 21812 w 180802"/>
                <a:gd name="connsiteY7" fmla="*/ 5896 h 110053"/>
                <a:gd name="connsiteX8" fmla="*/ 8762 w 180802"/>
                <a:gd name="connsiteY8" fmla="*/ 14386 h 110053"/>
                <a:gd name="connsiteX9" fmla="*/ 8762 w 180802"/>
                <a:gd name="connsiteY9" fmla="*/ 14386 h 110053"/>
                <a:gd name="connsiteX10" fmla="*/ 8762 w 180802"/>
                <a:gd name="connsiteY10" fmla="*/ 14543 h 110053"/>
                <a:gd name="connsiteX11" fmla="*/ 7347 w 180802"/>
                <a:gd name="connsiteY11" fmla="*/ 20439 h 110053"/>
                <a:gd name="connsiteX12" fmla="*/ 19218 w 180802"/>
                <a:gd name="connsiteY12" fmla="*/ 103215 h 1100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80802" h="110053">
                  <a:moveTo>
                    <a:pt x="19218" y="103215"/>
                  </a:moveTo>
                  <a:lnTo>
                    <a:pt x="29751" y="103215"/>
                  </a:lnTo>
                  <a:lnTo>
                    <a:pt x="29751" y="58879"/>
                  </a:lnTo>
                  <a:cubicBezTo>
                    <a:pt x="38477" y="59587"/>
                    <a:pt x="67956" y="87493"/>
                    <a:pt x="76996" y="95511"/>
                  </a:cubicBezTo>
                  <a:cubicBezTo>
                    <a:pt x="86115" y="103530"/>
                    <a:pt x="98614" y="103215"/>
                    <a:pt x="136897" y="105652"/>
                  </a:cubicBezTo>
                  <a:cubicBezTo>
                    <a:pt x="175258" y="108089"/>
                    <a:pt x="178874" y="85135"/>
                    <a:pt x="172821" y="77352"/>
                  </a:cubicBezTo>
                  <a:cubicBezTo>
                    <a:pt x="166768" y="69491"/>
                    <a:pt x="147116" y="66111"/>
                    <a:pt x="136897" y="61238"/>
                  </a:cubicBezTo>
                  <a:cubicBezTo>
                    <a:pt x="95862" y="63439"/>
                    <a:pt x="45788" y="5739"/>
                    <a:pt x="21812" y="5896"/>
                  </a:cubicBezTo>
                  <a:cubicBezTo>
                    <a:pt x="9077" y="5896"/>
                    <a:pt x="9156" y="13050"/>
                    <a:pt x="8762" y="14386"/>
                  </a:cubicBezTo>
                  <a:lnTo>
                    <a:pt x="8762" y="14386"/>
                  </a:lnTo>
                  <a:cubicBezTo>
                    <a:pt x="8762" y="14386"/>
                    <a:pt x="8762" y="14543"/>
                    <a:pt x="8762" y="14543"/>
                  </a:cubicBezTo>
                  <a:cubicBezTo>
                    <a:pt x="8291" y="16587"/>
                    <a:pt x="7819" y="18552"/>
                    <a:pt x="7347" y="20439"/>
                  </a:cubicBezTo>
                  <a:cubicBezTo>
                    <a:pt x="666" y="44965"/>
                    <a:pt x="19218" y="103215"/>
                    <a:pt x="19218" y="103215"/>
                  </a:cubicBezTo>
                  <a:close/>
                </a:path>
              </a:pathLst>
            </a:custGeom>
            <a:solidFill>
              <a:srgbClr val="32365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75" name="Полилиния: фигура 74">
              <a:extLst>
                <a:ext uri="{FF2B5EF4-FFF2-40B4-BE49-F238E27FC236}">
                  <a16:creationId xmlns:a16="http://schemas.microsoft.com/office/drawing/2014/main" id="{92356DA8-0865-4AA0-8DB9-E803A8119658}"/>
                </a:ext>
              </a:extLst>
            </p:cNvPr>
            <p:cNvSpPr/>
            <p:nvPr/>
          </p:nvSpPr>
          <p:spPr>
            <a:xfrm>
              <a:off x="10670835" y="6150118"/>
              <a:ext cx="204386" cy="102193"/>
            </a:xfrm>
            <a:custGeom>
              <a:avLst/>
              <a:gdLst>
                <a:gd name="connsiteX0" fmla="*/ 21392 w 204385"/>
                <a:gd name="connsiteY0" fmla="*/ 95066 h 102192"/>
                <a:gd name="connsiteX1" fmla="*/ 33970 w 204385"/>
                <a:gd name="connsiteY1" fmla="*/ 95066 h 102192"/>
                <a:gd name="connsiteX2" fmla="*/ 41438 w 204385"/>
                <a:gd name="connsiteY2" fmla="*/ 46957 h 102192"/>
                <a:gd name="connsiteX3" fmla="*/ 99295 w 204385"/>
                <a:gd name="connsiteY3" fmla="*/ 91764 h 102192"/>
                <a:gd name="connsiteX4" fmla="*/ 205733 w 204385"/>
                <a:gd name="connsiteY4" fmla="*/ 86655 h 102192"/>
                <a:gd name="connsiteX5" fmla="*/ 160925 w 204385"/>
                <a:gd name="connsiteY5" fmla="*/ 59141 h 102192"/>
                <a:gd name="connsiteX6" fmla="*/ 46390 w 204385"/>
                <a:gd name="connsiteY6" fmla="*/ 10639 h 102192"/>
                <a:gd name="connsiteX7" fmla="*/ 7950 w 204385"/>
                <a:gd name="connsiteY7" fmla="*/ 7337 h 102192"/>
                <a:gd name="connsiteX8" fmla="*/ 5906 w 204385"/>
                <a:gd name="connsiteY8" fmla="*/ 26911 h 102192"/>
                <a:gd name="connsiteX9" fmla="*/ 21314 w 204385"/>
                <a:gd name="connsiteY9" fmla="*/ 95066 h 1021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04385" h="102192">
                  <a:moveTo>
                    <a:pt x="21392" y="95066"/>
                  </a:moveTo>
                  <a:lnTo>
                    <a:pt x="33970" y="95066"/>
                  </a:lnTo>
                  <a:cubicBezTo>
                    <a:pt x="33970" y="95066"/>
                    <a:pt x="29725" y="47428"/>
                    <a:pt x="41438" y="46957"/>
                  </a:cubicBezTo>
                  <a:cubicBezTo>
                    <a:pt x="53072" y="46485"/>
                    <a:pt x="82079" y="85711"/>
                    <a:pt x="99295" y="91764"/>
                  </a:cubicBezTo>
                  <a:cubicBezTo>
                    <a:pt x="116589" y="97817"/>
                    <a:pt x="205261" y="102927"/>
                    <a:pt x="205733" y="86655"/>
                  </a:cubicBezTo>
                  <a:cubicBezTo>
                    <a:pt x="206204" y="70304"/>
                    <a:pt x="171616" y="63779"/>
                    <a:pt x="160925" y="59141"/>
                  </a:cubicBezTo>
                  <a:cubicBezTo>
                    <a:pt x="124371" y="59063"/>
                    <a:pt x="64864" y="18814"/>
                    <a:pt x="46390" y="10639"/>
                  </a:cubicBezTo>
                  <a:cubicBezTo>
                    <a:pt x="27917" y="2464"/>
                    <a:pt x="7950" y="7337"/>
                    <a:pt x="7950" y="7337"/>
                  </a:cubicBezTo>
                  <a:cubicBezTo>
                    <a:pt x="6849" y="15041"/>
                    <a:pt x="5985" y="22116"/>
                    <a:pt x="5906" y="26911"/>
                  </a:cubicBezTo>
                  <a:cubicBezTo>
                    <a:pt x="5434" y="44677"/>
                    <a:pt x="21314" y="95066"/>
                    <a:pt x="21314" y="95066"/>
                  </a:cubicBezTo>
                  <a:close/>
                </a:path>
              </a:pathLst>
            </a:custGeom>
            <a:solidFill>
              <a:srgbClr val="32365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76" name="Полилиния: фигура 75">
              <a:extLst>
                <a:ext uri="{FF2B5EF4-FFF2-40B4-BE49-F238E27FC236}">
                  <a16:creationId xmlns:a16="http://schemas.microsoft.com/office/drawing/2014/main" id="{A5543537-C66B-4EC0-8485-DE110082F54C}"/>
                </a:ext>
              </a:extLst>
            </p:cNvPr>
            <p:cNvSpPr/>
            <p:nvPr/>
          </p:nvSpPr>
          <p:spPr>
            <a:xfrm>
              <a:off x="10455533" y="4643743"/>
              <a:ext cx="188664" cy="47166"/>
            </a:xfrm>
            <a:custGeom>
              <a:avLst/>
              <a:gdLst>
                <a:gd name="connsiteX0" fmla="*/ 183161 w 188663"/>
                <a:gd name="connsiteY0" fmla="*/ 5896 h 47165"/>
                <a:gd name="connsiteX1" fmla="*/ 5896 w 188663"/>
                <a:gd name="connsiteY1" fmla="*/ 20989 h 47165"/>
                <a:gd name="connsiteX2" fmla="*/ 15408 w 188663"/>
                <a:gd name="connsiteY2" fmla="*/ 42449 h 47165"/>
                <a:gd name="connsiteX3" fmla="*/ 184812 w 188663"/>
                <a:gd name="connsiteY3" fmla="*/ 23976 h 47165"/>
                <a:gd name="connsiteX4" fmla="*/ 183161 w 188663"/>
                <a:gd name="connsiteY4" fmla="*/ 5896 h 471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8663" h="47165">
                  <a:moveTo>
                    <a:pt x="183161" y="5896"/>
                  </a:moveTo>
                  <a:cubicBezTo>
                    <a:pt x="183161" y="5896"/>
                    <a:pt x="65010" y="16744"/>
                    <a:pt x="5896" y="20989"/>
                  </a:cubicBezTo>
                  <a:cubicBezTo>
                    <a:pt x="5896" y="20989"/>
                    <a:pt x="6918" y="36003"/>
                    <a:pt x="15408" y="42449"/>
                  </a:cubicBezTo>
                  <a:cubicBezTo>
                    <a:pt x="15408" y="42449"/>
                    <a:pt x="104158" y="36868"/>
                    <a:pt x="184812" y="23976"/>
                  </a:cubicBezTo>
                  <a:cubicBezTo>
                    <a:pt x="184812" y="23976"/>
                    <a:pt x="186856" y="12499"/>
                    <a:pt x="183161" y="5896"/>
                  </a:cubicBezTo>
                  <a:close/>
                </a:path>
              </a:pathLst>
            </a:custGeom>
            <a:solidFill>
              <a:srgbClr val="30325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77" name="Полилиния: фигура 76">
              <a:extLst>
                <a:ext uri="{FF2B5EF4-FFF2-40B4-BE49-F238E27FC236}">
                  <a16:creationId xmlns:a16="http://schemas.microsoft.com/office/drawing/2014/main" id="{1C7209F0-7254-410B-A891-F964BF539517}"/>
                </a:ext>
              </a:extLst>
            </p:cNvPr>
            <p:cNvSpPr/>
            <p:nvPr/>
          </p:nvSpPr>
          <p:spPr>
            <a:xfrm>
              <a:off x="10630063" y="4636344"/>
              <a:ext cx="31444" cy="62888"/>
            </a:xfrm>
            <a:custGeom>
              <a:avLst/>
              <a:gdLst>
                <a:gd name="connsiteX0" fmla="*/ 6745 w 31443"/>
                <a:gd name="connsiteY0" fmla="*/ 6141 h 62887"/>
                <a:gd name="connsiteX1" fmla="*/ 24117 w 31443"/>
                <a:gd name="connsiteY1" fmla="*/ 10543 h 62887"/>
                <a:gd name="connsiteX2" fmla="*/ 10203 w 31443"/>
                <a:gd name="connsiteY2" fmla="*/ 62268 h 62887"/>
                <a:gd name="connsiteX3" fmla="*/ 6745 w 31443"/>
                <a:gd name="connsiteY3" fmla="*/ 6141 h 628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1443" h="62887">
                  <a:moveTo>
                    <a:pt x="6745" y="6141"/>
                  </a:moveTo>
                  <a:cubicBezTo>
                    <a:pt x="6745" y="6141"/>
                    <a:pt x="23331" y="4333"/>
                    <a:pt x="24117" y="10543"/>
                  </a:cubicBezTo>
                  <a:cubicBezTo>
                    <a:pt x="24904" y="16753"/>
                    <a:pt x="35516" y="59674"/>
                    <a:pt x="10203" y="62268"/>
                  </a:cubicBezTo>
                  <a:cubicBezTo>
                    <a:pt x="10203" y="62268"/>
                    <a:pt x="3600" y="21312"/>
                    <a:pt x="6745" y="6141"/>
                  </a:cubicBezTo>
                  <a:close/>
                </a:path>
              </a:pathLst>
            </a:custGeom>
            <a:solidFill>
              <a:srgbClr val="30325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78" name="Полилиния: фигура 77">
              <a:extLst>
                <a:ext uri="{FF2B5EF4-FFF2-40B4-BE49-F238E27FC236}">
                  <a16:creationId xmlns:a16="http://schemas.microsoft.com/office/drawing/2014/main" id="{538A4618-15F3-4B63-A004-3E86DBC65CC3}"/>
                </a:ext>
              </a:extLst>
            </p:cNvPr>
            <p:cNvSpPr/>
            <p:nvPr/>
          </p:nvSpPr>
          <p:spPr>
            <a:xfrm>
              <a:off x="10409498" y="4549296"/>
              <a:ext cx="227969" cy="432355"/>
            </a:xfrm>
            <a:custGeom>
              <a:avLst/>
              <a:gdLst>
                <a:gd name="connsiteX0" fmla="*/ 121893 w 227968"/>
                <a:gd name="connsiteY0" fmla="*/ 7897 h 432354"/>
                <a:gd name="connsiteX1" fmla="*/ 36759 w 227968"/>
                <a:gd name="connsiteY1" fmla="*/ 177695 h 432354"/>
                <a:gd name="connsiteX2" fmla="*/ 6573 w 227968"/>
                <a:gd name="connsiteY2" fmla="*/ 394580 h 432354"/>
                <a:gd name="connsiteX3" fmla="*/ 89506 w 227968"/>
                <a:gd name="connsiteY3" fmla="*/ 416983 h 432354"/>
                <a:gd name="connsiteX4" fmla="*/ 135729 w 227968"/>
                <a:gd name="connsiteY4" fmla="*/ 177380 h 432354"/>
                <a:gd name="connsiteX5" fmla="*/ 225973 w 227968"/>
                <a:gd name="connsiteY5" fmla="*/ 91067 h 432354"/>
                <a:gd name="connsiteX6" fmla="*/ 121893 w 227968"/>
                <a:gd name="connsiteY6" fmla="*/ 7897 h 4323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27968" h="432354">
                  <a:moveTo>
                    <a:pt x="121893" y="7897"/>
                  </a:moveTo>
                  <a:cubicBezTo>
                    <a:pt x="121893" y="7897"/>
                    <a:pt x="21744" y="5618"/>
                    <a:pt x="36759" y="177695"/>
                  </a:cubicBezTo>
                  <a:cubicBezTo>
                    <a:pt x="48314" y="309995"/>
                    <a:pt x="-345" y="375320"/>
                    <a:pt x="6573" y="394580"/>
                  </a:cubicBezTo>
                  <a:cubicBezTo>
                    <a:pt x="13412" y="413839"/>
                    <a:pt x="36916" y="446069"/>
                    <a:pt x="89506" y="416983"/>
                  </a:cubicBezTo>
                  <a:cubicBezTo>
                    <a:pt x="142096" y="387898"/>
                    <a:pt x="107508" y="236338"/>
                    <a:pt x="135729" y="177380"/>
                  </a:cubicBezTo>
                  <a:cubicBezTo>
                    <a:pt x="163950" y="118423"/>
                    <a:pt x="225973" y="91067"/>
                    <a:pt x="225973" y="91067"/>
                  </a:cubicBezTo>
                  <a:cubicBezTo>
                    <a:pt x="225973" y="91067"/>
                    <a:pt x="215125" y="-9397"/>
                    <a:pt x="121893" y="7897"/>
                  </a:cubicBezTo>
                  <a:close/>
                </a:path>
              </a:pathLst>
            </a:custGeom>
            <a:solidFill>
              <a:srgbClr val="33373B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236405329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3016593-25F5-1282-C845-6E5854EA73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49F2306-D975-10DD-16FC-626ABF65B8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0257" y="372411"/>
            <a:ext cx="10515600" cy="609565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ru-RU" dirty="0">
                <a:ea typeface="Verdana" panose="020B0604030504040204" pitchFamily="34" charset="0"/>
              </a:rPr>
              <a:t>Развернутые результаты на </a:t>
            </a:r>
            <a:r>
              <a:rPr lang="de-DE" dirty="0">
                <a:ea typeface="Verdana" panose="020B0604030504040204" pitchFamily="34" charset="0"/>
              </a:rPr>
              <a:t>oblakoz.ru</a:t>
            </a:r>
            <a:endParaRPr lang="ru-RU" dirty="0">
              <a:ea typeface="Verdana" panose="020B0604030504040204" pitchFamily="34" charset="0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23A3563-4868-3C80-C07B-5707F864F477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587375" y="1078787"/>
            <a:ext cx="5381910" cy="5332287"/>
          </a:xfrm>
          <a:prstGeom prst="roundRect">
            <a:avLst>
              <a:gd name="adj" fmla="val 4400"/>
            </a:avLst>
          </a:prstGeom>
          <a:solidFill>
            <a:schemeClr val="bg1"/>
          </a:solidFill>
          <a:effectLst>
            <a:outerShdw blurRad="317500" dist="50800" algn="ctr" rotWithShape="0">
              <a:schemeClr val="tx2">
                <a:lumMod val="90000"/>
              </a:schemeClr>
            </a:outerShdw>
            <a:softEdge rad="0"/>
          </a:effectLst>
        </p:spPr>
        <p:txBody>
          <a:bodyPr>
            <a:noAutofit/>
          </a:bodyPr>
          <a:lstStyle/>
          <a:p>
            <a:pPr marL="0" lvl="0" indent="0">
              <a:lnSpc>
                <a:spcPct val="100000"/>
              </a:lnSpc>
              <a:buClr>
                <a:srgbClr val="2A86FF"/>
              </a:buClr>
              <a:buNone/>
            </a:pPr>
            <a:r>
              <a:rPr lang="ru-RU" sz="1800" dirty="0">
                <a:ea typeface="Times New Roman" panose="02020603050405020304" pitchFamily="18" charset="0"/>
                <a:cs typeface="Times New Roman" panose="02020603050405020304" pitchFamily="18" charset="0"/>
              </a:rPr>
              <a:t>Учителю доступны:</a:t>
            </a:r>
          </a:p>
          <a:p>
            <a:pPr lvl="0">
              <a:lnSpc>
                <a:spcPct val="100000"/>
              </a:lnSpc>
              <a:buClr>
                <a:srgbClr val="2A86FF"/>
              </a:buClr>
              <a:buFont typeface="Symbol" panose="05050102010706020507" pitchFamily="18" charset="2"/>
              <a:buChar char=""/>
            </a:pPr>
            <a:r>
              <a:rPr lang="ru-RU" sz="1800" dirty="0">
                <a:solidFill>
                  <a:srgbClr val="2362ED"/>
                </a:solidFill>
              </a:rPr>
              <a:t>Матрица предметных дефицитов </a:t>
            </a:r>
            <a:r>
              <a:rPr lang="ru-RU" sz="1800" dirty="0">
                <a:ea typeface="Times New Roman" panose="02020603050405020304" pitchFamily="18" charset="0"/>
                <a:cs typeface="Times New Roman" panose="02020603050405020304" pitchFamily="18" charset="0"/>
              </a:rPr>
              <a:t>для отслеживания проблемных тем и умений учеников</a:t>
            </a:r>
          </a:p>
          <a:p>
            <a:pPr lvl="0">
              <a:lnSpc>
                <a:spcPct val="100000"/>
              </a:lnSpc>
              <a:buClr>
                <a:srgbClr val="2A86FF"/>
              </a:buClr>
              <a:buFont typeface="Symbol" panose="05050102010706020507" pitchFamily="18" charset="2"/>
              <a:buChar char=""/>
            </a:pPr>
            <a:r>
              <a:rPr lang="ru-RU" sz="1800" dirty="0">
                <a:solidFill>
                  <a:srgbClr val="2362ED"/>
                </a:solidFill>
              </a:rPr>
              <a:t>Проверка заданий с развернутым ответом</a:t>
            </a:r>
            <a:r>
              <a:rPr lang="ru-RU" sz="1800" dirty="0">
                <a:ea typeface="Times New Roman" panose="02020603050405020304" pitchFamily="18" charset="0"/>
                <a:cs typeface="Times New Roman" panose="02020603050405020304" pitchFamily="18" charset="0"/>
              </a:rPr>
              <a:t>, если они есть в работе</a:t>
            </a:r>
          </a:p>
          <a:p>
            <a:pPr lvl="0">
              <a:lnSpc>
                <a:spcPct val="100000"/>
              </a:lnSpc>
              <a:buClr>
                <a:srgbClr val="2A86FF"/>
              </a:buClr>
              <a:buFont typeface="Symbol" panose="05050102010706020507" pitchFamily="18" charset="2"/>
              <a:buChar char=""/>
            </a:pPr>
            <a:r>
              <a:rPr lang="ru-RU" sz="1800" dirty="0">
                <a:solidFill>
                  <a:srgbClr val="2362ED"/>
                </a:solidFill>
              </a:rPr>
              <a:t>Просмотр результатов по конкретному заданию </a:t>
            </a:r>
            <a:r>
              <a:rPr lang="ru-RU" sz="1800" dirty="0">
                <a:ea typeface="Times New Roman" panose="02020603050405020304" pitchFamily="18" charset="0"/>
                <a:cs typeface="Times New Roman" panose="02020603050405020304" pitchFamily="18" charset="0"/>
              </a:rPr>
              <a:t>в пройденном учеником уроке</a:t>
            </a:r>
          </a:p>
          <a:p>
            <a:pPr lvl="0">
              <a:lnSpc>
                <a:spcPct val="100000"/>
              </a:lnSpc>
              <a:buClr>
                <a:srgbClr val="2A86FF"/>
              </a:buClr>
              <a:buFont typeface="Symbol" panose="05050102010706020507" pitchFamily="18" charset="2"/>
              <a:buChar char=""/>
            </a:pPr>
            <a:r>
              <a:rPr lang="ru-RU" sz="1800" dirty="0">
                <a:solidFill>
                  <a:srgbClr val="2362ED"/>
                </a:solidFill>
              </a:rPr>
              <a:t>Грантовая программа </a:t>
            </a:r>
            <a:r>
              <a:rPr lang="ru-RU" sz="1800" dirty="0">
                <a:ea typeface="Times New Roman" panose="02020603050405020304" pitchFamily="18" charset="0"/>
                <a:cs typeface="Times New Roman" panose="02020603050405020304" pitchFamily="18" charset="0"/>
              </a:rPr>
              <a:t>для учителя</a:t>
            </a:r>
          </a:p>
        </p:txBody>
      </p:sp>
      <p:sp>
        <p:nvSpPr>
          <p:cNvPr id="17" name="Объект 2">
            <a:extLst>
              <a:ext uri="{FF2B5EF4-FFF2-40B4-BE49-F238E27FC236}">
                <a16:creationId xmlns:a16="http://schemas.microsoft.com/office/drawing/2014/main" id="{79810078-E38D-99CA-2D96-2AE6969564CA}"/>
              </a:ext>
            </a:extLst>
          </p:cNvPr>
          <p:cNvSpPr txBox="1">
            <a:spLocks/>
          </p:cNvSpPr>
          <p:nvPr/>
        </p:nvSpPr>
        <p:spPr>
          <a:xfrm>
            <a:off x="908286" y="2135371"/>
            <a:ext cx="10504487" cy="3035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5F37820-6294-49B4-AD0B-7878EC1A204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90957" y="1072691"/>
            <a:ext cx="5357836" cy="5344199"/>
          </a:xfrm>
          <a:prstGeom prst="roundRect">
            <a:avLst>
              <a:gd name="adj" fmla="val 4052"/>
            </a:avLst>
          </a:prstGeom>
          <a:solidFill>
            <a:srgbClr val="FFFFFF">
              <a:shade val="85000"/>
            </a:srgbClr>
          </a:solidFill>
          <a:ln>
            <a:solidFill>
              <a:srgbClr val="84A7D4"/>
            </a:solidFill>
          </a:ln>
          <a:effectLst>
            <a:outerShdw blurRad="317500" dist="50800" algn="ctr" rotWithShape="0">
              <a:schemeClr val="tx2">
                <a:lumMod val="90000"/>
              </a:schemeClr>
            </a:outerShdw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15AC492-6A94-4735-B7BE-B5437AEE7BF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63727" y="4669303"/>
            <a:ext cx="2599786" cy="1554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611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uiExpand="1" build="p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FCA48D-B928-0836-F545-84E22F43A2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: скругленные углы 9">
            <a:extLst>
              <a:ext uri="{FF2B5EF4-FFF2-40B4-BE49-F238E27FC236}">
                <a16:creationId xmlns:a16="http://schemas.microsoft.com/office/drawing/2014/main" id="{40AA7A16-4B4B-46F6-A0F8-0BE0C3743611}"/>
              </a:ext>
            </a:extLst>
          </p:cNvPr>
          <p:cNvSpPr/>
          <p:nvPr/>
        </p:nvSpPr>
        <p:spPr>
          <a:xfrm>
            <a:off x="587375" y="2052536"/>
            <a:ext cx="11027451" cy="4182894"/>
          </a:xfrm>
          <a:prstGeom prst="roundRect">
            <a:avLst>
              <a:gd name="adj" fmla="val 5039"/>
            </a:avLst>
          </a:prstGeom>
          <a:ln>
            <a:solidFill>
              <a:schemeClr val="bg1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0" tIns="0" rIns="0" bIns="0" rtlCol="0" anchor="t" anchorCtr="0"/>
          <a:lstStyle/>
          <a:p>
            <a:r>
              <a:rPr lang="ru-RU" sz="4000" dirty="0">
                <a:solidFill>
                  <a:srgbClr val="4D89FF"/>
                </a:solidFill>
              </a:rPr>
              <a:t> 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71099F8-AB11-D26C-44E9-04CD70FC55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8005" y="387367"/>
            <a:ext cx="10515600" cy="609565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ru-RU" dirty="0">
                <a:latin typeface="+mj-lt"/>
              </a:rPr>
              <a:t>Как посмотреть развернутые результаты?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556DE4D-23F3-CD22-C39F-4DE502386580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476655" y="1074770"/>
            <a:ext cx="11206263" cy="785422"/>
          </a:xfrm>
          <a:prstGeom prst="roundRect">
            <a:avLst>
              <a:gd name="adj" fmla="val 6407"/>
            </a:avLst>
          </a:prstGeom>
          <a:noFill/>
          <a:effectLst>
            <a:softEdge rad="0"/>
          </a:effectLst>
        </p:spPr>
        <p:txBody>
          <a:bodyPr>
            <a:noAutofit/>
          </a:bodyPr>
          <a:lstStyle/>
          <a:p>
            <a:pPr marL="0" lvl="0" indent="0">
              <a:lnSpc>
                <a:spcPct val="100000"/>
              </a:lnSpc>
              <a:buClr>
                <a:srgbClr val="2A86FF"/>
              </a:buClr>
              <a:buNone/>
            </a:pPr>
            <a:r>
              <a:rPr lang="ru-RU" sz="1800" dirty="0">
                <a:ea typeface="Times New Roman" panose="02020603050405020304" pitchFamily="18" charset="0"/>
                <a:cs typeface="Times New Roman" panose="02020603050405020304" pitchFamily="18" charset="0"/>
              </a:rPr>
              <a:t>Необходимо </a:t>
            </a:r>
            <a:r>
              <a:rPr lang="ru-RU" sz="1800" dirty="0">
                <a:solidFill>
                  <a:srgbClr val="2362ED"/>
                </a:solidFill>
              </a:rPr>
              <a:t>связать учетные записи </a:t>
            </a:r>
            <a:r>
              <a:rPr lang="ru-RU" sz="1800" dirty="0">
                <a:ea typeface="Times New Roman" panose="02020603050405020304" pitchFamily="18" charset="0"/>
                <a:cs typeface="Times New Roman" panose="02020603050405020304" pitchFamily="18" charset="0"/>
              </a:rPr>
              <a:t>пользователя «Универсальной библиотеки ЦОК» </a:t>
            </a:r>
            <a:r>
              <a:rPr lang="en-US" sz="1800" dirty="0">
                <a:ea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r>
              <a:rPr lang="ru-RU" sz="1800" dirty="0">
                <a:ea typeface="Times New Roman" panose="02020603050405020304" pitchFamily="18" charset="0"/>
                <a:cs typeface="Times New Roman" panose="02020603050405020304" pitchFamily="18" charset="0"/>
              </a:rPr>
              <a:t>и «Облака знаний»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96F5251E-1BA5-8786-49F7-34F44F6AFC80}"/>
              </a:ext>
            </a:extLst>
          </p:cNvPr>
          <p:cNvSpPr txBox="1"/>
          <p:nvPr/>
        </p:nvSpPr>
        <p:spPr>
          <a:xfrm>
            <a:off x="6255923" y="2363393"/>
            <a:ext cx="498648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Открыть в УБ ЦОК любой урок «Облака знаний». На странице урока щелкнуть </a:t>
            </a:r>
            <a:r>
              <a:rPr lang="ru-RU" sz="1600" b="1" dirty="0">
                <a:solidFill>
                  <a:srgbClr val="2A87FF"/>
                </a:solidFill>
                <a:cs typeface="Times New Roman" panose="02020603050405020304" pitchFamily="18" charset="0"/>
              </a:rPr>
              <a:t>«Подробнее о контенте»</a:t>
            </a:r>
          </a:p>
        </p:txBody>
      </p:sp>
      <p:sp>
        <p:nvSpPr>
          <p:cNvPr id="11" name="Прямоугольник: скругленные углы 10">
            <a:extLst>
              <a:ext uri="{FF2B5EF4-FFF2-40B4-BE49-F238E27FC236}">
                <a16:creationId xmlns:a16="http://schemas.microsoft.com/office/drawing/2014/main" id="{E84FBBAF-F232-4721-A5EA-F683E66E7FED}"/>
              </a:ext>
            </a:extLst>
          </p:cNvPr>
          <p:cNvSpPr/>
          <p:nvPr/>
        </p:nvSpPr>
        <p:spPr>
          <a:xfrm>
            <a:off x="1099225" y="2410166"/>
            <a:ext cx="4776281" cy="3482502"/>
          </a:xfrm>
          <a:prstGeom prst="roundRect">
            <a:avLst>
              <a:gd name="adj" fmla="val 3818"/>
            </a:avLst>
          </a:prstGeo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Дуга 14">
            <a:extLst>
              <a:ext uri="{FF2B5EF4-FFF2-40B4-BE49-F238E27FC236}">
                <a16:creationId xmlns:a16="http://schemas.microsoft.com/office/drawing/2014/main" id="{69ABC861-CF3A-4174-B511-130E35713324}"/>
              </a:ext>
            </a:extLst>
          </p:cNvPr>
          <p:cNvSpPr/>
          <p:nvPr/>
        </p:nvSpPr>
        <p:spPr>
          <a:xfrm rot="5180465">
            <a:off x="3994639" y="1728237"/>
            <a:ext cx="3286185" cy="3334747"/>
          </a:xfrm>
          <a:prstGeom prst="arc">
            <a:avLst/>
          </a:prstGeom>
          <a:ln w="88900"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: скругленные углы 15">
            <a:extLst>
              <a:ext uri="{FF2B5EF4-FFF2-40B4-BE49-F238E27FC236}">
                <a16:creationId xmlns:a16="http://schemas.microsoft.com/office/drawing/2014/main" id="{BFB9F4E7-1C27-4E65-AF5A-87871E3B32A0}"/>
              </a:ext>
            </a:extLst>
          </p:cNvPr>
          <p:cNvSpPr/>
          <p:nvPr/>
        </p:nvSpPr>
        <p:spPr>
          <a:xfrm>
            <a:off x="7227101" y="4154403"/>
            <a:ext cx="3317131" cy="1974715"/>
          </a:xfrm>
          <a:prstGeom prst="roundRect">
            <a:avLst>
              <a:gd name="adj" fmla="val 7800"/>
            </a:avLst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317500" dist="50800" algn="ctr" rotWithShape="0">
              <a:schemeClr val="tx2">
                <a:lumMod val="9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200000"/>
              </a:lnSpc>
            </a:pPr>
            <a:r>
              <a:rPr lang="ru-RU" dirty="0">
                <a:solidFill>
                  <a:schemeClr val="tx1"/>
                </a:solidFill>
              </a:rPr>
              <a:t>Полезные ссылки</a:t>
            </a:r>
          </a:p>
          <a:p>
            <a:pPr>
              <a:lnSpc>
                <a:spcPct val="200000"/>
              </a:lnSpc>
            </a:pPr>
            <a:r>
              <a:rPr lang="ru-RU" dirty="0">
                <a:solidFill>
                  <a:srgbClr val="4D89FF"/>
                </a:solidFill>
              </a:rPr>
              <a:t>Подробнее о контенте</a:t>
            </a:r>
          </a:p>
          <a:p>
            <a:pPr>
              <a:lnSpc>
                <a:spcPct val="200000"/>
              </a:lnSpc>
            </a:pPr>
            <a:r>
              <a:rPr lang="ru-RU" dirty="0">
                <a:solidFill>
                  <a:srgbClr val="4D89FF"/>
                </a:solidFill>
              </a:rPr>
              <a:t>Методические указания</a:t>
            </a:r>
          </a:p>
        </p:txBody>
      </p:sp>
      <p:sp>
        <p:nvSpPr>
          <p:cNvPr id="9" name="Прямоугольник: скругленные противолежащие углы 8">
            <a:extLst>
              <a:ext uri="{FF2B5EF4-FFF2-40B4-BE49-F238E27FC236}">
                <a16:creationId xmlns:a16="http://schemas.microsoft.com/office/drawing/2014/main" id="{2BE168B7-6BC7-484A-AB07-44C7664363FD}"/>
              </a:ext>
            </a:extLst>
          </p:cNvPr>
          <p:cNvSpPr/>
          <p:nvPr/>
        </p:nvSpPr>
        <p:spPr>
          <a:xfrm rot="5400000">
            <a:off x="11210433" y="2032994"/>
            <a:ext cx="402268" cy="402268"/>
          </a:xfrm>
          <a:prstGeom prst="round2DiagRect">
            <a:avLst>
              <a:gd name="adj1" fmla="val 29350"/>
              <a:gd name="adj2" fmla="val 0"/>
            </a:avLst>
          </a:prstGeom>
          <a:solidFill>
            <a:srgbClr val="4D8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wrap="none" rtlCol="0" anchor="ctr"/>
          <a:lstStyle/>
          <a:p>
            <a:pPr algn="ctr"/>
            <a:r>
              <a:rPr lang="ru-RU" sz="2800" b="1" dirty="0">
                <a:latin typeface="IBM Plex Sans" panose="020B0503050203000203" pitchFamily="34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419881702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FA4D5B-1A84-425A-ABFE-B7F906F93F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: скругленные углы 13">
            <a:extLst>
              <a:ext uri="{FF2B5EF4-FFF2-40B4-BE49-F238E27FC236}">
                <a16:creationId xmlns:a16="http://schemas.microsoft.com/office/drawing/2014/main" id="{4E3779BB-853F-4E96-88A6-8EADFFAAF8B8}"/>
              </a:ext>
            </a:extLst>
          </p:cNvPr>
          <p:cNvSpPr/>
          <p:nvPr/>
        </p:nvSpPr>
        <p:spPr>
          <a:xfrm>
            <a:off x="587376" y="1169769"/>
            <a:ext cx="11222706" cy="2736964"/>
          </a:xfrm>
          <a:prstGeom prst="roundRect">
            <a:avLst>
              <a:gd name="adj" fmla="val 9572"/>
            </a:avLst>
          </a:prstGeom>
          <a:ln>
            <a:solidFill>
              <a:schemeClr val="bg1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0" tIns="0" rIns="0" bIns="0" rtlCol="0" anchor="t" anchorCtr="0"/>
          <a:lstStyle/>
          <a:p>
            <a:endParaRPr lang="ru-RU" sz="4000" dirty="0">
              <a:solidFill>
                <a:srgbClr val="4D89FF"/>
              </a:solidFill>
            </a:endParaRPr>
          </a:p>
        </p:txBody>
      </p:sp>
      <p:sp>
        <p:nvSpPr>
          <p:cNvPr id="15" name="Прямоугольник: скругленные углы 14">
            <a:extLst>
              <a:ext uri="{FF2B5EF4-FFF2-40B4-BE49-F238E27FC236}">
                <a16:creationId xmlns:a16="http://schemas.microsoft.com/office/drawing/2014/main" id="{ED4196FF-3A14-442D-AFE1-FD437F47710E}"/>
              </a:ext>
            </a:extLst>
          </p:cNvPr>
          <p:cNvSpPr/>
          <p:nvPr/>
        </p:nvSpPr>
        <p:spPr>
          <a:xfrm>
            <a:off x="587375" y="4021385"/>
            <a:ext cx="11255758" cy="2757788"/>
          </a:xfrm>
          <a:prstGeom prst="roundRect">
            <a:avLst>
              <a:gd name="adj" fmla="val 6107"/>
            </a:avLst>
          </a:prstGeom>
          <a:ln>
            <a:solidFill>
              <a:schemeClr val="bg1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0" tIns="0" rIns="0" bIns="0" rtlCol="0" anchor="t" anchorCtr="0"/>
          <a:lstStyle/>
          <a:p>
            <a:endParaRPr lang="ru-RU" sz="4000" dirty="0">
              <a:solidFill>
                <a:srgbClr val="4D89FF"/>
              </a:solidFill>
            </a:endParaRPr>
          </a:p>
        </p:txBody>
      </p:sp>
      <p:sp>
        <p:nvSpPr>
          <p:cNvPr id="17" name="Объект 2">
            <a:extLst>
              <a:ext uri="{FF2B5EF4-FFF2-40B4-BE49-F238E27FC236}">
                <a16:creationId xmlns:a16="http://schemas.microsoft.com/office/drawing/2014/main" id="{C04F836D-C710-8D69-4A6A-FAA2140FA9CF}"/>
              </a:ext>
            </a:extLst>
          </p:cNvPr>
          <p:cNvSpPr txBox="1">
            <a:spLocks/>
          </p:cNvSpPr>
          <p:nvPr/>
        </p:nvSpPr>
        <p:spPr>
          <a:xfrm>
            <a:off x="908286" y="2135371"/>
            <a:ext cx="10504487" cy="3035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rgbClr val="5C5C5C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595EF5F6-1B05-F216-5F46-8FF7C6050A55}"/>
              </a:ext>
            </a:extLst>
          </p:cNvPr>
          <p:cNvSpPr txBox="1"/>
          <p:nvPr/>
        </p:nvSpPr>
        <p:spPr>
          <a:xfrm>
            <a:off x="830548" y="1598902"/>
            <a:ext cx="601092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В открывшемся уроке раскрыть оглавление, нажав на стрелочку в правом верхнем углу.     В оглавлении щелкнуть кнопку </a:t>
            </a:r>
            <a:r>
              <a:rPr lang="ru-RU" sz="1600" b="1" dirty="0">
                <a:solidFill>
                  <a:srgbClr val="2A87FF"/>
                </a:solidFill>
                <a:cs typeface="Times New Roman" panose="02020603050405020304" pitchFamily="18" charset="0"/>
              </a:rPr>
              <a:t>«Перейти в Облако знаний»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E061C2AD-CD3F-D753-57A4-1AADEA811432}"/>
              </a:ext>
            </a:extLst>
          </p:cNvPr>
          <p:cNvSpPr txBox="1"/>
          <p:nvPr/>
        </p:nvSpPr>
        <p:spPr>
          <a:xfrm>
            <a:off x="830547" y="4156957"/>
            <a:ext cx="5337340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На открывшейся странице ввести свои данные в форму. Если у вас уже была ранее заведена учетная запись в «Облаке знаний», то мы сразу всё синхронизируем и вы попадете на главную страницу сервиса. Если у вас не было учетной записи, то мы автоматически вас зарегистрируем</a:t>
            </a:r>
          </a:p>
        </p:txBody>
      </p:sp>
      <p:sp>
        <p:nvSpPr>
          <p:cNvPr id="13" name="Заголовок 1">
            <a:extLst>
              <a:ext uri="{FF2B5EF4-FFF2-40B4-BE49-F238E27FC236}">
                <a16:creationId xmlns:a16="http://schemas.microsoft.com/office/drawing/2014/main" id="{10A92426-7305-4743-80CC-178E15846F6C}"/>
              </a:ext>
            </a:extLst>
          </p:cNvPr>
          <p:cNvSpPr txBox="1">
            <a:spLocks/>
          </p:cNvSpPr>
          <p:nvPr/>
        </p:nvSpPr>
        <p:spPr>
          <a:xfrm>
            <a:off x="488005" y="387367"/>
            <a:ext cx="10515600" cy="609565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/>
              <a:t>Как посмотреть развернутые результаты?</a:t>
            </a:r>
          </a:p>
        </p:txBody>
      </p:sp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F9DF4783-A4BE-49B1-9F29-0E96515CD672}"/>
              </a:ext>
            </a:extLst>
          </p:cNvPr>
          <p:cNvGrpSpPr>
            <a:grpSpLocks noChangeAspect="1"/>
          </p:cNvGrpSpPr>
          <p:nvPr/>
        </p:nvGrpSpPr>
        <p:grpSpPr>
          <a:xfrm>
            <a:off x="7005629" y="4156957"/>
            <a:ext cx="4222800" cy="2537683"/>
            <a:chOff x="6687239" y="3379824"/>
            <a:chExt cx="4902506" cy="2946151"/>
          </a:xfrm>
        </p:grpSpPr>
        <p:pic>
          <p:nvPicPr>
            <p:cNvPr id="16" name="Рисунок 15">
              <a:extLst>
                <a:ext uri="{FF2B5EF4-FFF2-40B4-BE49-F238E27FC236}">
                  <a16:creationId xmlns:a16="http://schemas.microsoft.com/office/drawing/2014/main" id="{C3F60DE8-31C3-4E1C-A977-0496B20FDD1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687239" y="3379824"/>
              <a:ext cx="4902506" cy="2946151"/>
            </a:xfrm>
            <a:prstGeom prst="roundRect">
              <a:avLst>
                <a:gd name="adj" fmla="val 5229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/>
          </p:spPr>
        </p:pic>
        <p:pic>
          <p:nvPicPr>
            <p:cNvPr id="18" name="Рисунок 17">
              <a:extLst>
                <a:ext uri="{FF2B5EF4-FFF2-40B4-BE49-F238E27FC236}">
                  <a16:creationId xmlns:a16="http://schemas.microsoft.com/office/drawing/2014/main" id="{5B85CA8C-F5C3-46AC-921F-582150AFF68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441456" y="3580481"/>
              <a:ext cx="2015550" cy="2612388"/>
            </a:xfrm>
            <a:prstGeom prst="roundRect">
              <a:avLst>
                <a:gd name="adj" fmla="val 6167"/>
              </a:avLst>
            </a:prstGeom>
            <a:solidFill>
              <a:srgbClr val="FFFFFF">
                <a:shade val="85000"/>
              </a:srgbClr>
            </a:solidFill>
            <a:ln>
              <a:solidFill>
                <a:srgbClr val="1B82F5"/>
              </a:solidFill>
            </a:ln>
            <a:effectLst/>
          </p:spPr>
        </p:pic>
      </p:grpSp>
      <p:sp>
        <p:nvSpPr>
          <p:cNvPr id="11" name="Прямоугольник: скругленные противолежащие углы 10">
            <a:extLst>
              <a:ext uri="{FF2B5EF4-FFF2-40B4-BE49-F238E27FC236}">
                <a16:creationId xmlns:a16="http://schemas.microsoft.com/office/drawing/2014/main" id="{65A37EF5-AEE0-4183-BE26-F18B35FF77C6}"/>
              </a:ext>
            </a:extLst>
          </p:cNvPr>
          <p:cNvSpPr/>
          <p:nvPr/>
        </p:nvSpPr>
        <p:spPr>
          <a:xfrm rot="5400000">
            <a:off x="11403490" y="1169769"/>
            <a:ext cx="402268" cy="402268"/>
          </a:xfrm>
          <a:prstGeom prst="round2DiagRect">
            <a:avLst>
              <a:gd name="adj1" fmla="val 29350"/>
              <a:gd name="adj2" fmla="val 0"/>
            </a:avLst>
          </a:prstGeom>
          <a:solidFill>
            <a:srgbClr val="4D8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wrap="none" rtlCol="0" anchor="ctr"/>
          <a:lstStyle/>
          <a:p>
            <a:pPr algn="ctr"/>
            <a:r>
              <a:rPr lang="ru-RU" sz="2800" b="1" dirty="0">
                <a:latin typeface="IBM Plex Sans" panose="020B0503050203000203" pitchFamily="34" charset="0"/>
              </a:rPr>
              <a:t>2</a:t>
            </a:r>
          </a:p>
        </p:txBody>
      </p:sp>
      <p:sp>
        <p:nvSpPr>
          <p:cNvPr id="12" name="Прямоугольник: скругленные противолежащие углы 11">
            <a:extLst>
              <a:ext uri="{FF2B5EF4-FFF2-40B4-BE49-F238E27FC236}">
                <a16:creationId xmlns:a16="http://schemas.microsoft.com/office/drawing/2014/main" id="{E86E0218-044B-43FE-BEC0-85D05205064C}"/>
              </a:ext>
            </a:extLst>
          </p:cNvPr>
          <p:cNvSpPr/>
          <p:nvPr/>
        </p:nvSpPr>
        <p:spPr>
          <a:xfrm rot="5400000">
            <a:off x="11430771" y="4022615"/>
            <a:ext cx="402268" cy="402268"/>
          </a:xfrm>
          <a:prstGeom prst="round2DiagRect">
            <a:avLst>
              <a:gd name="adj1" fmla="val 29350"/>
              <a:gd name="adj2" fmla="val 0"/>
            </a:avLst>
          </a:prstGeom>
          <a:solidFill>
            <a:srgbClr val="4D8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wrap="none" rtlCol="0" anchor="ctr"/>
          <a:lstStyle/>
          <a:p>
            <a:pPr algn="ctr"/>
            <a:r>
              <a:rPr lang="ru-RU" sz="2800" b="1" dirty="0">
                <a:latin typeface="IBM Plex Sans" panose="020B0503050203000203" pitchFamily="34" charset="0"/>
              </a:rPr>
              <a:t>3</a:t>
            </a:r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85EFA31B-F910-40BC-B8B3-6E3D157FB63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15723" y="1236712"/>
            <a:ext cx="4222800" cy="2513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74008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uiExpan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9DE91BE-0937-50C4-45BD-C081EA1766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D6291A1-3DB0-2FD0-212A-DC875CF0B1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3265" y="373576"/>
            <a:ext cx="9497228" cy="869261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ru-RU" sz="2400" b="1" dirty="0">
                <a:latin typeface="+mj-lt"/>
              </a:rPr>
              <a:t>Актуальность единой точки доступа к ЭОР</a:t>
            </a:r>
          </a:p>
        </p:txBody>
      </p:sp>
      <p:sp>
        <p:nvSpPr>
          <p:cNvPr id="5" name="Прямоугольник: скругленные углы 4">
            <a:extLst>
              <a:ext uri="{FF2B5EF4-FFF2-40B4-BE49-F238E27FC236}">
                <a16:creationId xmlns:a16="http://schemas.microsoft.com/office/drawing/2014/main" id="{CB00282F-F4B2-02FE-82A9-C9A3305FED9D}"/>
              </a:ext>
            </a:extLst>
          </p:cNvPr>
          <p:cNvSpPr/>
          <p:nvPr/>
        </p:nvSpPr>
        <p:spPr>
          <a:xfrm>
            <a:off x="622087" y="1450210"/>
            <a:ext cx="5209137" cy="823085"/>
          </a:xfrm>
          <a:prstGeom prst="roundRect">
            <a:avLst>
              <a:gd name="adj" fmla="val 21011"/>
            </a:avLst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000" b="1" dirty="0">
                <a:solidFill>
                  <a:srgbClr val="2A87FF"/>
                </a:solidFill>
                <a:latin typeface="+mj-lt"/>
              </a:rPr>
              <a:t>Как сейчас учитель получает доступ к ЭОР?</a:t>
            </a:r>
          </a:p>
        </p:txBody>
      </p:sp>
      <p:sp>
        <p:nvSpPr>
          <p:cNvPr id="6" name="Прямоугольник: скругленные углы 10">
            <a:extLst>
              <a:ext uri="{FF2B5EF4-FFF2-40B4-BE49-F238E27FC236}">
                <a16:creationId xmlns:a16="http://schemas.microsoft.com/office/drawing/2014/main" id="{1105D8B1-F84C-11CE-2E5E-B6AA0AFA6B06}"/>
              </a:ext>
            </a:extLst>
          </p:cNvPr>
          <p:cNvSpPr/>
          <p:nvPr/>
        </p:nvSpPr>
        <p:spPr>
          <a:xfrm>
            <a:off x="6015549" y="1464785"/>
            <a:ext cx="5209137" cy="823085"/>
          </a:xfrm>
          <a:prstGeom prst="roundRect">
            <a:avLst>
              <a:gd name="adj" fmla="val 22060"/>
            </a:avLst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000" b="1" dirty="0">
                <a:solidFill>
                  <a:srgbClr val="2A87FF"/>
                </a:solidFill>
                <a:latin typeface="+mj-lt"/>
              </a:rPr>
              <a:t>ФГИС «Моя школа»</a:t>
            </a:r>
          </a:p>
        </p:txBody>
      </p:sp>
      <p:sp>
        <p:nvSpPr>
          <p:cNvPr id="8" name="Прямоугольник: скругленные углы 11">
            <a:extLst>
              <a:ext uri="{FF2B5EF4-FFF2-40B4-BE49-F238E27FC236}">
                <a16:creationId xmlns:a16="http://schemas.microsoft.com/office/drawing/2014/main" id="{417B5C59-ADE7-5404-129D-0A13842E68B8}"/>
              </a:ext>
            </a:extLst>
          </p:cNvPr>
          <p:cNvSpPr/>
          <p:nvPr/>
        </p:nvSpPr>
        <p:spPr>
          <a:xfrm>
            <a:off x="6101763" y="4750904"/>
            <a:ext cx="5122924" cy="1670070"/>
          </a:xfrm>
          <a:prstGeom prst="roundRect">
            <a:avLst>
              <a:gd name="adj" fmla="val 8671"/>
            </a:avLst>
          </a:prstGeom>
          <a:noFill/>
          <a:ln w="19050">
            <a:solidFill>
              <a:srgbClr val="2A87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900" dirty="0">
                <a:solidFill>
                  <a:schemeClr val="accent1">
                    <a:lumMod val="75000"/>
                  </a:schemeClr>
                </a:solidFill>
                <a:latin typeface="IBM Plex Sans SemiBold" panose="020B0703050203000203" pitchFamily="34" charset="0"/>
              </a:rPr>
              <a:t>УНИВЕРСАЛЬНАЯ БИБЛИОТЕКА</a:t>
            </a:r>
          </a:p>
          <a:p>
            <a:pPr algn="ctr"/>
            <a:r>
              <a:rPr lang="ru-RU" sz="1600" dirty="0">
                <a:solidFill>
                  <a:schemeClr val="tx1">
                    <a:lumMod val="50000"/>
                  </a:schemeClr>
                </a:solidFill>
                <a:latin typeface="IBM Plex Sans" panose="020B0503050203000203" pitchFamily="34" charset="0"/>
              </a:rPr>
              <a:t>цифрового образовательного контента</a:t>
            </a:r>
          </a:p>
        </p:txBody>
      </p:sp>
      <p:sp>
        <p:nvSpPr>
          <p:cNvPr id="10" name="Textfeld 5">
            <a:extLst>
              <a:ext uri="{FF2B5EF4-FFF2-40B4-BE49-F238E27FC236}">
                <a16:creationId xmlns:a16="http://schemas.microsoft.com/office/drawing/2014/main" id="{DDF0EDBA-B2BB-8190-7EFA-CD381418F20F}"/>
              </a:ext>
            </a:extLst>
          </p:cNvPr>
          <p:cNvSpPr txBox="1"/>
          <p:nvPr/>
        </p:nvSpPr>
        <p:spPr>
          <a:xfrm>
            <a:off x="622087" y="2482800"/>
            <a:ext cx="5209137" cy="3940222"/>
          </a:xfrm>
          <a:prstGeom prst="roundRect">
            <a:avLst>
              <a:gd name="adj" fmla="val 6405"/>
            </a:avLst>
          </a:prstGeom>
          <a:solidFill>
            <a:schemeClr val="bg1"/>
          </a:solidFill>
          <a:ln w="12700">
            <a:noFill/>
          </a:ln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lnSpc>
                <a:spcPct val="110000"/>
              </a:lnSpc>
              <a:spcBef>
                <a:spcPts val="800"/>
              </a:spcBef>
              <a:buClr>
                <a:srgbClr val="2A86FF"/>
              </a:buClr>
              <a:buFont typeface="Verdana" panose="020B0604030504040204" pitchFamily="34" charset="0"/>
              <a:buChar char="●"/>
            </a:pPr>
            <a:r>
              <a:rPr lang="ru-RU" dirty="0"/>
              <a:t>Несколько точек доступа к ЭОР (разные  сервисы, логины-пароли)</a:t>
            </a:r>
          </a:p>
          <a:p>
            <a:pPr marL="342900" indent="-342900">
              <a:lnSpc>
                <a:spcPct val="110000"/>
              </a:lnSpc>
              <a:spcBef>
                <a:spcPts val="800"/>
              </a:spcBef>
              <a:buClr>
                <a:srgbClr val="2A86FF"/>
              </a:buClr>
              <a:buFont typeface="Verdana" panose="020B0604030504040204" pitchFamily="34" charset="0"/>
              <a:buChar char="●"/>
            </a:pPr>
            <a:r>
              <a:rPr lang="ru-RU" dirty="0"/>
              <a:t>Не все ЭОР верифицированы</a:t>
            </a:r>
          </a:p>
          <a:p>
            <a:pPr marL="342900" indent="-342900">
              <a:lnSpc>
                <a:spcPct val="110000"/>
              </a:lnSpc>
              <a:spcBef>
                <a:spcPts val="800"/>
              </a:spcBef>
              <a:buClr>
                <a:srgbClr val="2A86FF"/>
              </a:buClr>
              <a:buFont typeface="Verdana" panose="020B0604030504040204" pitchFamily="34" charset="0"/>
              <a:buChar char="●"/>
            </a:pPr>
            <a:r>
              <a:rPr lang="ru-RU" dirty="0"/>
              <a:t>Не всегда есть интеграция (например, с РГИС)</a:t>
            </a:r>
          </a:p>
          <a:p>
            <a:pPr marL="342900" indent="-342900">
              <a:lnSpc>
                <a:spcPct val="110000"/>
              </a:lnSpc>
              <a:spcBef>
                <a:spcPts val="800"/>
              </a:spcBef>
              <a:buClr>
                <a:srgbClr val="2A86FF"/>
              </a:buClr>
              <a:buFont typeface="Verdana" panose="020B0604030504040204" pitchFamily="34" charset="0"/>
              <a:buChar char="●"/>
            </a:pPr>
            <a:r>
              <a:rPr lang="ru-RU" dirty="0"/>
              <a:t>Нужно платить за доступ</a:t>
            </a:r>
          </a:p>
          <a:p>
            <a:pPr marL="342900" indent="-342900">
              <a:lnSpc>
                <a:spcPct val="110000"/>
              </a:lnSpc>
              <a:spcBef>
                <a:spcPts val="800"/>
              </a:spcBef>
              <a:buClr>
                <a:srgbClr val="2A86FF"/>
              </a:buClr>
              <a:buFont typeface="Verdana" panose="020B0604030504040204" pitchFamily="34" charset="0"/>
              <a:buChar char="●"/>
            </a:pPr>
            <a:endParaRPr lang="ru-RU" dirty="0">
              <a:solidFill>
                <a:srgbClr val="38414D"/>
              </a:solidFill>
            </a:endParaRPr>
          </a:p>
          <a:p>
            <a:pPr marL="342900" indent="-342900" algn="l">
              <a:lnSpc>
                <a:spcPct val="110000"/>
              </a:lnSpc>
              <a:spcBef>
                <a:spcPts val="800"/>
              </a:spcBef>
              <a:buClr>
                <a:srgbClr val="2A86FF"/>
              </a:buClr>
              <a:buFont typeface="Verdana" panose="020B0604030504040204" pitchFamily="34" charset="0"/>
              <a:buChar char="●"/>
            </a:pPr>
            <a:endParaRPr lang="ru-RU" dirty="0">
              <a:solidFill>
                <a:srgbClr val="38414D"/>
              </a:solidFill>
            </a:endParaRPr>
          </a:p>
          <a:p>
            <a:pPr algn="l">
              <a:lnSpc>
                <a:spcPct val="110000"/>
              </a:lnSpc>
              <a:spcBef>
                <a:spcPts val="800"/>
              </a:spcBef>
              <a:buClr>
                <a:srgbClr val="2A86FF"/>
              </a:buClr>
            </a:pPr>
            <a:endParaRPr lang="ru-RU" dirty="0">
              <a:solidFill>
                <a:srgbClr val="38414D"/>
              </a:solidFill>
            </a:endParaRPr>
          </a:p>
          <a:p>
            <a:pPr marL="342900" indent="-342900" algn="l">
              <a:lnSpc>
                <a:spcPct val="110000"/>
              </a:lnSpc>
              <a:spcBef>
                <a:spcPts val="800"/>
              </a:spcBef>
              <a:buClr>
                <a:srgbClr val="2A86FF"/>
              </a:buClr>
              <a:buFont typeface="Verdana" panose="020B0604030504040204" pitchFamily="34" charset="0"/>
              <a:buChar char="●"/>
            </a:pPr>
            <a:endParaRPr lang="ru-RU" dirty="0">
              <a:solidFill>
                <a:srgbClr val="38414D"/>
              </a:solidFill>
            </a:endParaRPr>
          </a:p>
        </p:txBody>
      </p:sp>
      <p:sp>
        <p:nvSpPr>
          <p:cNvPr id="11" name="Textfeld 5">
            <a:extLst>
              <a:ext uri="{FF2B5EF4-FFF2-40B4-BE49-F238E27FC236}">
                <a16:creationId xmlns:a16="http://schemas.microsoft.com/office/drawing/2014/main" id="{CB5FC718-D8A9-7954-CA87-5A6AC58FADAF}"/>
              </a:ext>
            </a:extLst>
          </p:cNvPr>
          <p:cNvSpPr txBox="1"/>
          <p:nvPr/>
        </p:nvSpPr>
        <p:spPr>
          <a:xfrm>
            <a:off x="6015549" y="2503579"/>
            <a:ext cx="5209137" cy="1996589"/>
          </a:xfrm>
          <a:prstGeom prst="roundRect">
            <a:avLst>
              <a:gd name="adj" fmla="val 8625"/>
            </a:avLst>
          </a:prstGeom>
          <a:solidFill>
            <a:schemeClr val="bg1"/>
          </a:solidFill>
          <a:ln w="12700">
            <a:noFill/>
          </a:ln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lnSpc>
                <a:spcPct val="110000"/>
              </a:lnSpc>
              <a:spcBef>
                <a:spcPts val="800"/>
              </a:spcBef>
              <a:buClr>
                <a:srgbClr val="2A86FF"/>
              </a:buClr>
              <a:buFont typeface="Verdana" panose="020B0604030504040204" pitchFamily="34" charset="0"/>
              <a:buChar char="●"/>
            </a:pPr>
            <a:r>
              <a:rPr lang="ru-RU" dirty="0"/>
              <a:t>Единая точка доступа через Госуслуги (ЕСИА)</a:t>
            </a:r>
          </a:p>
          <a:p>
            <a:pPr marL="342900" indent="-342900">
              <a:lnSpc>
                <a:spcPct val="110000"/>
              </a:lnSpc>
              <a:spcBef>
                <a:spcPts val="800"/>
              </a:spcBef>
              <a:buClr>
                <a:srgbClr val="2A86FF"/>
              </a:buClr>
              <a:buFont typeface="Verdana" panose="020B0604030504040204" pitchFamily="34" charset="0"/>
              <a:buChar char="●"/>
            </a:pPr>
            <a:r>
              <a:rPr lang="ru-RU" dirty="0"/>
              <a:t>ЭОР из Федерального перечня</a:t>
            </a:r>
          </a:p>
          <a:p>
            <a:pPr marL="342900" indent="-342900">
              <a:lnSpc>
                <a:spcPct val="110000"/>
              </a:lnSpc>
              <a:spcBef>
                <a:spcPts val="800"/>
              </a:spcBef>
              <a:buClr>
                <a:srgbClr val="2A86FF"/>
              </a:buClr>
              <a:buFont typeface="Verdana" panose="020B0604030504040204" pitchFamily="34" charset="0"/>
              <a:buChar char="●"/>
            </a:pPr>
            <a:r>
              <a:rPr lang="ru-RU" dirty="0"/>
              <a:t>Не требует оплаты</a:t>
            </a:r>
          </a:p>
          <a:p>
            <a:pPr marL="342900" indent="-342900" algn="l">
              <a:lnSpc>
                <a:spcPct val="110000"/>
              </a:lnSpc>
              <a:spcBef>
                <a:spcPts val="800"/>
              </a:spcBef>
              <a:buClr>
                <a:srgbClr val="2A86FF"/>
              </a:buClr>
              <a:buFont typeface="Verdana" panose="020B0604030504040204" pitchFamily="34" charset="0"/>
              <a:buChar char="●"/>
            </a:pPr>
            <a:endParaRPr lang="ru-RU" dirty="0">
              <a:solidFill>
                <a:srgbClr val="38414D"/>
              </a:solidFill>
            </a:endParaRPr>
          </a:p>
        </p:txBody>
      </p:sp>
      <p:pic>
        <p:nvPicPr>
          <p:cNvPr id="12" name="Рисунок 17">
            <a:extLst>
              <a:ext uri="{FF2B5EF4-FFF2-40B4-BE49-F238E27FC236}">
                <a16:creationId xmlns:a16="http://schemas.microsoft.com/office/drawing/2014/main" id="{164FF84E-51C8-528C-5871-20E9FB3743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47451" y="4021198"/>
            <a:ext cx="3853142" cy="2377805"/>
          </a:xfrm>
          <a:prstGeom prst="rect">
            <a:avLst/>
          </a:prstGeom>
        </p:spPr>
      </p:pic>
      <p:sp>
        <p:nvSpPr>
          <p:cNvPr id="14" name="Полилиния: фигура 13">
            <a:extLst>
              <a:ext uri="{FF2B5EF4-FFF2-40B4-BE49-F238E27FC236}">
                <a16:creationId xmlns:a16="http://schemas.microsoft.com/office/drawing/2014/main" id="{86F9E00B-3C27-496F-8582-7AE442D1A383}"/>
              </a:ext>
            </a:extLst>
          </p:cNvPr>
          <p:cNvSpPr/>
          <p:nvPr/>
        </p:nvSpPr>
        <p:spPr>
          <a:xfrm>
            <a:off x="967175" y="23065774"/>
            <a:ext cx="260537" cy="303960"/>
          </a:xfrm>
          <a:custGeom>
            <a:avLst/>
            <a:gdLst>
              <a:gd name="connsiteX0" fmla="*/ 139677 w 260536"/>
              <a:gd name="connsiteY0" fmla="*/ 151255 h 303959"/>
              <a:gd name="connsiteX1" fmla="*/ 199021 w 260536"/>
              <a:gd name="connsiteY1" fmla="*/ 10856 h 303959"/>
              <a:gd name="connsiteX2" fmla="*/ 261260 w 260536"/>
              <a:gd name="connsiteY2" fmla="*/ 10856 h 303959"/>
              <a:gd name="connsiteX3" fmla="*/ 155598 w 260536"/>
              <a:gd name="connsiteY3" fmla="*/ 246785 h 303959"/>
              <a:gd name="connsiteX4" fmla="*/ 135334 w 260536"/>
              <a:gd name="connsiteY4" fmla="*/ 281524 h 303959"/>
              <a:gd name="connsiteX5" fmla="*/ 112175 w 260536"/>
              <a:gd name="connsiteY5" fmla="*/ 300341 h 303959"/>
              <a:gd name="connsiteX6" fmla="*/ 78885 w 260536"/>
              <a:gd name="connsiteY6" fmla="*/ 306131 h 303959"/>
              <a:gd name="connsiteX7" fmla="*/ 49936 w 260536"/>
              <a:gd name="connsiteY7" fmla="*/ 301788 h 303959"/>
              <a:gd name="connsiteX8" fmla="*/ 18093 w 260536"/>
              <a:gd name="connsiteY8" fmla="*/ 293104 h 303959"/>
              <a:gd name="connsiteX9" fmla="*/ 35462 w 260536"/>
              <a:gd name="connsiteY9" fmla="*/ 248234 h 303959"/>
              <a:gd name="connsiteX10" fmla="*/ 57173 w 260536"/>
              <a:gd name="connsiteY10" fmla="*/ 255471 h 303959"/>
              <a:gd name="connsiteX11" fmla="*/ 77437 w 260536"/>
              <a:gd name="connsiteY11" fmla="*/ 258365 h 303959"/>
              <a:gd name="connsiteX12" fmla="*/ 96254 w 260536"/>
              <a:gd name="connsiteY12" fmla="*/ 249681 h 303959"/>
              <a:gd name="connsiteX13" fmla="*/ 113623 w 260536"/>
              <a:gd name="connsiteY13" fmla="*/ 213495 h 303959"/>
              <a:gd name="connsiteX14" fmla="*/ 10856 w 260536"/>
              <a:gd name="connsiteY14" fmla="*/ 10856 h 303959"/>
              <a:gd name="connsiteX15" fmla="*/ 74542 w 260536"/>
              <a:gd name="connsiteY15" fmla="*/ 10856 h 303959"/>
              <a:gd name="connsiteX16" fmla="*/ 139677 w 260536"/>
              <a:gd name="connsiteY16" fmla="*/ 151255 h 3039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60536" h="303959">
                <a:moveTo>
                  <a:pt x="139677" y="151255"/>
                </a:moveTo>
                <a:lnTo>
                  <a:pt x="199021" y="10856"/>
                </a:lnTo>
                <a:lnTo>
                  <a:pt x="261260" y="10856"/>
                </a:lnTo>
                <a:lnTo>
                  <a:pt x="155598" y="246785"/>
                </a:lnTo>
                <a:cubicBezTo>
                  <a:pt x="148361" y="261259"/>
                  <a:pt x="142571" y="272840"/>
                  <a:pt x="135334" y="281524"/>
                </a:cubicBezTo>
                <a:cubicBezTo>
                  <a:pt x="128097" y="290208"/>
                  <a:pt x="120860" y="295998"/>
                  <a:pt x="112175" y="300341"/>
                </a:cubicBezTo>
                <a:cubicBezTo>
                  <a:pt x="103491" y="304682"/>
                  <a:pt x="91911" y="306131"/>
                  <a:pt x="78885" y="306131"/>
                </a:cubicBezTo>
                <a:cubicBezTo>
                  <a:pt x="73095" y="306131"/>
                  <a:pt x="62963" y="304682"/>
                  <a:pt x="49936" y="301788"/>
                </a:cubicBezTo>
                <a:cubicBezTo>
                  <a:pt x="36909" y="298894"/>
                  <a:pt x="25330" y="295998"/>
                  <a:pt x="18093" y="293104"/>
                </a:cubicBezTo>
                <a:lnTo>
                  <a:pt x="35462" y="248234"/>
                </a:lnTo>
                <a:cubicBezTo>
                  <a:pt x="41252" y="251128"/>
                  <a:pt x="48489" y="252575"/>
                  <a:pt x="57173" y="255471"/>
                </a:cubicBezTo>
                <a:cubicBezTo>
                  <a:pt x="65858" y="256918"/>
                  <a:pt x="73095" y="258365"/>
                  <a:pt x="77437" y="258365"/>
                </a:cubicBezTo>
                <a:cubicBezTo>
                  <a:pt x="84674" y="258365"/>
                  <a:pt x="90464" y="255471"/>
                  <a:pt x="96254" y="249681"/>
                </a:cubicBezTo>
                <a:cubicBezTo>
                  <a:pt x="102044" y="243891"/>
                  <a:pt x="107833" y="232311"/>
                  <a:pt x="113623" y="213495"/>
                </a:cubicBezTo>
                <a:lnTo>
                  <a:pt x="10856" y="10856"/>
                </a:lnTo>
                <a:lnTo>
                  <a:pt x="74542" y="10856"/>
                </a:lnTo>
                <a:lnTo>
                  <a:pt x="139677" y="151255"/>
                </a:lnTo>
                <a:close/>
              </a:path>
            </a:pathLst>
          </a:custGeom>
          <a:solidFill>
            <a:srgbClr val="5A66EC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15" name="Полилиния: фигура 14">
            <a:extLst>
              <a:ext uri="{FF2B5EF4-FFF2-40B4-BE49-F238E27FC236}">
                <a16:creationId xmlns:a16="http://schemas.microsoft.com/office/drawing/2014/main" id="{F84A7092-4F3C-44E7-A125-E071D36F7706}"/>
              </a:ext>
            </a:extLst>
          </p:cNvPr>
          <p:cNvSpPr/>
          <p:nvPr/>
        </p:nvSpPr>
        <p:spPr>
          <a:xfrm>
            <a:off x="1250871" y="23065774"/>
            <a:ext cx="246063" cy="303960"/>
          </a:xfrm>
          <a:custGeom>
            <a:avLst/>
            <a:gdLst>
              <a:gd name="connsiteX0" fmla="*/ 183099 w 246062"/>
              <a:gd name="connsiteY0" fmla="*/ 298894 h 303959"/>
              <a:gd name="connsiteX1" fmla="*/ 183099 w 246062"/>
              <a:gd name="connsiteY1" fmla="*/ 175863 h 303959"/>
              <a:gd name="connsiteX2" fmla="*/ 70200 w 246062"/>
              <a:gd name="connsiteY2" fmla="*/ 175863 h 303959"/>
              <a:gd name="connsiteX3" fmla="*/ 70200 w 246062"/>
              <a:gd name="connsiteY3" fmla="*/ 298894 h 303959"/>
              <a:gd name="connsiteX4" fmla="*/ 10856 w 246062"/>
              <a:gd name="connsiteY4" fmla="*/ 298894 h 303959"/>
              <a:gd name="connsiteX5" fmla="*/ 10856 w 246062"/>
              <a:gd name="connsiteY5" fmla="*/ 10856 h 303959"/>
              <a:gd name="connsiteX6" fmla="*/ 70200 w 246062"/>
              <a:gd name="connsiteY6" fmla="*/ 10856 h 303959"/>
              <a:gd name="connsiteX7" fmla="*/ 70200 w 246062"/>
              <a:gd name="connsiteY7" fmla="*/ 122307 h 303959"/>
              <a:gd name="connsiteX8" fmla="*/ 183099 w 246062"/>
              <a:gd name="connsiteY8" fmla="*/ 122307 h 303959"/>
              <a:gd name="connsiteX9" fmla="*/ 183099 w 246062"/>
              <a:gd name="connsiteY9" fmla="*/ 10856 h 303959"/>
              <a:gd name="connsiteX10" fmla="*/ 242444 w 246062"/>
              <a:gd name="connsiteY10" fmla="*/ 10856 h 303959"/>
              <a:gd name="connsiteX11" fmla="*/ 242444 w 246062"/>
              <a:gd name="connsiteY11" fmla="*/ 298894 h 303959"/>
              <a:gd name="connsiteX12" fmla="*/ 183099 w 246062"/>
              <a:gd name="connsiteY12" fmla="*/ 298894 h 3039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46062" h="303959">
                <a:moveTo>
                  <a:pt x="183099" y="298894"/>
                </a:moveTo>
                <a:lnTo>
                  <a:pt x="183099" y="175863"/>
                </a:lnTo>
                <a:lnTo>
                  <a:pt x="70200" y="175863"/>
                </a:lnTo>
                <a:lnTo>
                  <a:pt x="70200" y="298894"/>
                </a:lnTo>
                <a:lnTo>
                  <a:pt x="10856" y="298894"/>
                </a:lnTo>
                <a:lnTo>
                  <a:pt x="10856" y="10856"/>
                </a:lnTo>
                <a:lnTo>
                  <a:pt x="70200" y="10856"/>
                </a:lnTo>
                <a:lnTo>
                  <a:pt x="70200" y="122307"/>
                </a:lnTo>
                <a:lnTo>
                  <a:pt x="183099" y="122307"/>
                </a:lnTo>
                <a:lnTo>
                  <a:pt x="183099" y="10856"/>
                </a:lnTo>
                <a:lnTo>
                  <a:pt x="242444" y="10856"/>
                </a:lnTo>
                <a:lnTo>
                  <a:pt x="242444" y="298894"/>
                </a:lnTo>
                <a:lnTo>
                  <a:pt x="183099" y="298894"/>
                </a:lnTo>
                <a:close/>
              </a:path>
            </a:pathLst>
          </a:custGeom>
          <a:solidFill>
            <a:srgbClr val="5A66EC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16" name="Полилиния: фигура 15">
            <a:extLst>
              <a:ext uri="{FF2B5EF4-FFF2-40B4-BE49-F238E27FC236}">
                <a16:creationId xmlns:a16="http://schemas.microsoft.com/office/drawing/2014/main" id="{CF152A37-8AAF-4ED9-A368-C81BBB9B13EE}"/>
              </a:ext>
            </a:extLst>
          </p:cNvPr>
          <p:cNvSpPr/>
          <p:nvPr/>
        </p:nvSpPr>
        <p:spPr>
          <a:xfrm>
            <a:off x="1544699" y="23065774"/>
            <a:ext cx="246063" cy="303960"/>
          </a:xfrm>
          <a:custGeom>
            <a:avLst/>
            <a:gdLst>
              <a:gd name="connsiteX0" fmla="*/ 10856 w 246062"/>
              <a:gd name="connsiteY0" fmla="*/ 298894 h 303959"/>
              <a:gd name="connsiteX1" fmla="*/ 10856 w 246062"/>
              <a:gd name="connsiteY1" fmla="*/ 10856 h 303959"/>
              <a:gd name="connsiteX2" fmla="*/ 65858 w 246062"/>
              <a:gd name="connsiteY2" fmla="*/ 10856 h 303959"/>
              <a:gd name="connsiteX3" fmla="*/ 65858 w 246062"/>
              <a:gd name="connsiteY3" fmla="*/ 212048 h 303959"/>
              <a:gd name="connsiteX4" fmla="*/ 172967 w 246062"/>
              <a:gd name="connsiteY4" fmla="*/ 10856 h 303959"/>
              <a:gd name="connsiteX5" fmla="*/ 240997 w 246062"/>
              <a:gd name="connsiteY5" fmla="*/ 10856 h 303959"/>
              <a:gd name="connsiteX6" fmla="*/ 240997 w 246062"/>
              <a:gd name="connsiteY6" fmla="*/ 298894 h 303959"/>
              <a:gd name="connsiteX7" fmla="*/ 185994 w 246062"/>
              <a:gd name="connsiteY7" fmla="*/ 298894 h 303959"/>
              <a:gd name="connsiteX8" fmla="*/ 185994 w 246062"/>
              <a:gd name="connsiteY8" fmla="*/ 84674 h 303959"/>
              <a:gd name="connsiteX9" fmla="*/ 73095 w 246062"/>
              <a:gd name="connsiteY9" fmla="*/ 298894 h 303959"/>
              <a:gd name="connsiteX10" fmla="*/ 10856 w 246062"/>
              <a:gd name="connsiteY10" fmla="*/ 298894 h 3039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46062" h="303959">
                <a:moveTo>
                  <a:pt x="10856" y="298894"/>
                </a:moveTo>
                <a:lnTo>
                  <a:pt x="10856" y="10856"/>
                </a:lnTo>
                <a:lnTo>
                  <a:pt x="65858" y="10856"/>
                </a:lnTo>
                <a:lnTo>
                  <a:pt x="65858" y="212048"/>
                </a:lnTo>
                <a:lnTo>
                  <a:pt x="172967" y="10856"/>
                </a:lnTo>
                <a:lnTo>
                  <a:pt x="240997" y="10856"/>
                </a:lnTo>
                <a:lnTo>
                  <a:pt x="240997" y="298894"/>
                </a:lnTo>
                <a:lnTo>
                  <a:pt x="185994" y="298894"/>
                </a:lnTo>
                <a:lnTo>
                  <a:pt x="185994" y="84674"/>
                </a:lnTo>
                <a:lnTo>
                  <a:pt x="73095" y="298894"/>
                </a:lnTo>
                <a:lnTo>
                  <a:pt x="10856" y="298894"/>
                </a:lnTo>
                <a:close/>
              </a:path>
            </a:pathLst>
          </a:custGeom>
          <a:solidFill>
            <a:srgbClr val="5A66EC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17" name="Полилиния: фигура 16">
            <a:extLst>
              <a:ext uri="{FF2B5EF4-FFF2-40B4-BE49-F238E27FC236}">
                <a16:creationId xmlns:a16="http://schemas.microsoft.com/office/drawing/2014/main" id="{BE4E25DD-DB1A-475C-B4C9-6BCF7056EBDD}"/>
              </a:ext>
            </a:extLst>
          </p:cNvPr>
          <p:cNvSpPr/>
          <p:nvPr/>
        </p:nvSpPr>
        <p:spPr>
          <a:xfrm>
            <a:off x="1837079" y="23065774"/>
            <a:ext cx="231588" cy="303960"/>
          </a:xfrm>
          <a:custGeom>
            <a:avLst/>
            <a:gdLst>
              <a:gd name="connsiteX0" fmla="*/ 232312 w 231588"/>
              <a:gd name="connsiteY0" fmla="*/ 214942 h 303959"/>
              <a:gd name="connsiteX1" fmla="*/ 201916 w 231588"/>
              <a:gd name="connsiteY1" fmla="*/ 278630 h 303959"/>
              <a:gd name="connsiteX2" fmla="*/ 119413 w 231588"/>
              <a:gd name="connsiteY2" fmla="*/ 298894 h 303959"/>
              <a:gd name="connsiteX3" fmla="*/ 10856 w 231588"/>
              <a:gd name="connsiteY3" fmla="*/ 298894 h 303959"/>
              <a:gd name="connsiteX4" fmla="*/ 10856 w 231588"/>
              <a:gd name="connsiteY4" fmla="*/ 10856 h 303959"/>
              <a:gd name="connsiteX5" fmla="*/ 112176 w 231588"/>
              <a:gd name="connsiteY5" fmla="*/ 10856 h 303959"/>
              <a:gd name="connsiteX6" fmla="*/ 191784 w 231588"/>
              <a:gd name="connsiteY6" fmla="*/ 26777 h 303959"/>
              <a:gd name="connsiteX7" fmla="*/ 216390 w 231588"/>
              <a:gd name="connsiteY7" fmla="*/ 77437 h 303959"/>
              <a:gd name="connsiteX8" fmla="*/ 203363 w 231588"/>
              <a:gd name="connsiteY8" fmla="*/ 120860 h 303959"/>
              <a:gd name="connsiteX9" fmla="*/ 162836 w 231588"/>
              <a:gd name="connsiteY9" fmla="*/ 142571 h 303959"/>
              <a:gd name="connsiteX10" fmla="*/ 214943 w 231588"/>
              <a:gd name="connsiteY10" fmla="*/ 165730 h 303959"/>
              <a:gd name="connsiteX11" fmla="*/ 232312 w 231588"/>
              <a:gd name="connsiteY11" fmla="*/ 214942 h 303959"/>
              <a:gd name="connsiteX12" fmla="*/ 157046 w 231588"/>
              <a:gd name="connsiteY12" fmla="*/ 90464 h 303959"/>
              <a:gd name="connsiteX13" fmla="*/ 145466 w 231588"/>
              <a:gd name="connsiteY13" fmla="*/ 67306 h 303959"/>
              <a:gd name="connsiteX14" fmla="*/ 107833 w 231588"/>
              <a:gd name="connsiteY14" fmla="*/ 61516 h 303959"/>
              <a:gd name="connsiteX15" fmla="*/ 70200 w 231588"/>
              <a:gd name="connsiteY15" fmla="*/ 61516 h 303959"/>
              <a:gd name="connsiteX16" fmla="*/ 70200 w 231588"/>
              <a:gd name="connsiteY16" fmla="*/ 123754 h 303959"/>
              <a:gd name="connsiteX17" fmla="*/ 106386 w 231588"/>
              <a:gd name="connsiteY17" fmla="*/ 123754 h 303959"/>
              <a:gd name="connsiteX18" fmla="*/ 145466 w 231588"/>
              <a:gd name="connsiteY18" fmla="*/ 116517 h 303959"/>
              <a:gd name="connsiteX19" fmla="*/ 157046 w 231588"/>
              <a:gd name="connsiteY19" fmla="*/ 90464 h 303959"/>
              <a:gd name="connsiteX20" fmla="*/ 171520 w 231588"/>
              <a:gd name="connsiteY20" fmla="*/ 210599 h 303959"/>
              <a:gd name="connsiteX21" fmla="*/ 158493 w 231588"/>
              <a:gd name="connsiteY21" fmla="*/ 183100 h 303959"/>
              <a:gd name="connsiteX22" fmla="*/ 109281 w 231588"/>
              <a:gd name="connsiteY22" fmla="*/ 174414 h 303959"/>
              <a:gd name="connsiteX23" fmla="*/ 70200 w 231588"/>
              <a:gd name="connsiteY23" fmla="*/ 174414 h 303959"/>
              <a:gd name="connsiteX24" fmla="*/ 70200 w 231588"/>
              <a:gd name="connsiteY24" fmla="*/ 246785 h 303959"/>
              <a:gd name="connsiteX25" fmla="*/ 100596 w 231588"/>
              <a:gd name="connsiteY25" fmla="*/ 246785 h 303959"/>
              <a:gd name="connsiteX26" fmla="*/ 148361 w 231588"/>
              <a:gd name="connsiteY26" fmla="*/ 243891 h 303959"/>
              <a:gd name="connsiteX27" fmla="*/ 167178 w 231588"/>
              <a:gd name="connsiteY27" fmla="*/ 232311 h 303959"/>
              <a:gd name="connsiteX28" fmla="*/ 171520 w 231588"/>
              <a:gd name="connsiteY28" fmla="*/ 210599 h 3039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231588" h="303959">
                <a:moveTo>
                  <a:pt x="232312" y="214942"/>
                </a:moveTo>
                <a:cubicBezTo>
                  <a:pt x="232312" y="243891"/>
                  <a:pt x="222180" y="265602"/>
                  <a:pt x="201916" y="278630"/>
                </a:cubicBezTo>
                <a:cubicBezTo>
                  <a:pt x="181652" y="291657"/>
                  <a:pt x="154151" y="298894"/>
                  <a:pt x="119413" y="298894"/>
                </a:cubicBezTo>
                <a:lnTo>
                  <a:pt x="10856" y="298894"/>
                </a:lnTo>
                <a:lnTo>
                  <a:pt x="10856" y="10856"/>
                </a:lnTo>
                <a:lnTo>
                  <a:pt x="112176" y="10856"/>
                </a:lnTo>
                <a:cubicBezTo>
                  <a:pt x="149809" y="10856"/>
                  <a:pt x="175862" y="16646"/>
                  <a:pt x="191784" y="26777"/>
                </a:cubicBezTo>
                <a:cubicBezTo>
                  <a:pt x="207706" y="36908"/>
                  <a:pt x="216390" y="54278"/>
                  <a:pt x="216390" y="77437"/>
                </a:cubicBezTo>
                <a:cubicBezTo>
                  <a:pt x="216390" y="94805"/>
                  <a:pt x="212048" y="109280"/>
                  <a:pt x="203363" y="120860"/>
                </a:cubicBezTo>
                <a:cubicBezTo>
                  <a:pt x="194679" y="132440"/>
                  <a:pt x="181652" y="139677"/>
                  <a:pt x="162836" y="142571"/>
                </a:cubicBezTo>
                <a:cubicBezTo>
                  <a:pt x="187442" y="145465"/>
                  <a:pt x="204811" y="154151"/>
                  <a:pt x="214943" y="165730"/>
                </a:cubicBezTo>
                <a:cubicBezTo>
                  <a:pt x="226522" y="178757"/>
                  <a:pt x="232312" y="194678"/>
                  <a:pt x="232312" y="214942"/>
                </a:cubicBezTo>
                <a:close/>
                <a:moveTo>
                  <a:pt x="157046" y="90464"/>
                </a:moveTo>
                <a:cubicBezTo>
                  <a:pt x="157046" y="78884"/>
                  <a:pt x="152704" y="71647"/>
                  <a:pt x="145466" y="67306"/>
                </a:cubicBezTo>
                <a:cubicBezTo>
                  <a:pt x="136782" y="62963"/>
                  <a:pt x="125202" y="61516"/>
                  <a:pt x="107833" y="61516"/>
                </a:cubicBezTo>
                <a:lnTo>
                  <a:pt x="70200" y="61516"/>
                </a:lnTo>
                <a:lnTo>
                  <a:pt x="70200" y="123754"/>
                </a:lnTo>
                <a:lnTo>
                  <a:pt x="106386" y="123754"/>
                </a:lnTo>
                <a:cubicBezTo>
                  <a:pt x="123755" y="123754"/>
                  <a:pt x="136782" y="120860"/>
                  <a:pt x="145466" y="116517"/>
                </a:cubicBezTo>
                <a:cubicBezTo>
                  <a:pt x="154151" y="112176"/>
                  <a:pt x="157046" y="103491"/>
                  <a:pt x="157046" y="90464"/>
                </a:cubicBezTo>
                <a:close/>
                <a:moveTo>
                  <a:pt x="171520" y="210599"/>
                </a:moveTo>
                <a:cubicBezTo>
                  <a:pt x="171520" y="197574"/>
                  <a:pt x="167178" y="188888"/>
                  <a:pt x="158493" y="183100"/>
                </a:cubicBezTo>
                <a:cubicBezTo>
                  <a:pt x="149809" y="177310"/>
                  <a:pt x="133887" y="174414"/>
                  <a:pt x="109281" y="174414"/>
                </a:cubicBezTo>
                <a:lnTo>
                  <a:pt x="70200" y="174414"/>
                </a:lnTo>
                <a:lnTo>
                  <a:pt x="70200" y="246785"/>
                </a:lnTo>
                <a:lnTo>
                  <a:pt x="100596" y="246785"/>
                </a:lnTo>
                <a:cubicBezTo>
                  <a:pt x="123755" y="246785"/>
                  <a:pt x="139677" y="245338"/>
                  <a:pt x="148361" y="243891"/>
                </a:cubicBezTo>
                <a:cubicBezTo>
                  <a:pt x="157046" y="240997"/>
                  <a:pt x="162836" y="238101"/>
                  <a:pt x="167178" y="232311"/>
                </a:cubicBezTo>
                <a:cubicBezTo>
                  <a:pt x="170073" y="226523"/>
                  <a:pt x="171520" y="219285"/>
                  <a:pt x="171520" y="210599"/>
                </a:cubicBezTo>
                <a:close/>
              </a:path>
            </a:pathLst>
          </a:custGeom>
          <a:solidFill>
            <a:srgbClr val="5A66EC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18" name="Полилиния: фигура 17">
            <a:extLst>
              <a:ext uri="{FF2B5EF4-FFF2-40B4-BE49-F238E27FC236}">
                <a16:creationId xmlns:a16="http://schemas.microsoft.com/office/drawing/2014/main" id="{10D5F63B-1EA0-4226-962C-F107BA3951A2}"/>
              </a:ext>
            </a:extLst>
          </p:cNvPr>
          <p:cNvSpPr/>
          <p:nvPr/>
        </p:nvSpPr>
        <p:spPr>
          <a:xfrm>
            <a:off x="2107747" y="23065774"/>
            <a:ext cx="202640" cy="303960"/>
          </a:xfrm>
          <a:custGeom>
            <a:avLst/>
            <a:gdLst>
              <a:gd name="connsiteX0" fmla="*/ 10856 w 202639"/>
              <a:gd name="connsiteY0" fmla="*/ 298894 h 303959"/>
              <a:gd name="connsiteX1" fmla="*/ 10856 w 202639"/>
              <a:gd name="connsiteY1" fmla="*/ 10856 h 303959"/>
              <a:gd name="connsiteX2" fmla="*/ 197574 w 202639"/>
              <a:gd name="connsiteY2" fmla="*/ 10856 h 303959"/>
              <a:gd name="connsiteX3" fmla="*/ 197574 w 202639"/>
              <a:gd name="connsiteY3" fmla="*/ 62963 h 303959"/>
              <a:gd name="connsiteX4" fmla="*/ 68753 w 202639"/>
              <a:gd name="connsiteY4" fmla="*/ 62963 h 303959"/>
              <a:gd name="connsiteX5" fmla="*/ 68753 w 202639"/>
              <a:gd name="connsiteY5" fmla="*/ 123754 h 303959"/>
              <a:gd name="connsiteX6" fmla="*/ 177310 w 202639"/>
              <a:gd name="connsiteY6" fmla="*/ 123754 h 303959"/>
              <a:gd name="connsiteX7" fmla="*/ 177310 w 202639"/>
              <a:gd name="connsiteY7" fmla="*/ 175863 h 303959"/>
              <a:gd name="connsiteX8" fmla="*/ 68753 w 202639"/>
              <a:gd name="connsiteY8" fmla="*/ 175863 h 303959"/>
              <a:gd name="connsiteX9" fmla="*/ 68753 w 202639"/>
              <a:gd name="connsiteY9" fmla="*/ 245338 h 303959"/>
              <a:gd name="connsiteX10" fmla="*/ 197574 w 202639"/>
              <a:gd name="connsiteY10" fmla="*/ 245338 h 303959"/>
              <a:gd name="connsiteX11" fmla="*/ 197574 w 202639"/>
              <a:gd name="connsiteY11" fmla="*/ 298894 h 303959"/>
              <a:gd name="connsiteX12" fmla="*/ 10856 w 202639"/>
              <a:gd name="connsiteY12" fmla="*/ 298894 h 3039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02639" h="303959">
                <a:moveTo>
                  <a:pt x="10856" y="298894"/>
                </a:moveTo>
                <a:lnTo>
                  <a:pt x="10856" y="10856"/>
                </a:lnTo>
                <a:lnTo>
                  <a:pt x="197574" y="10856"/>
                </a:lnTo>
                <a:lnTo>
                  <a:pt x="197574" y="62963"/>
                </a:lnTo>
                <a:lnTo>
                  <a:pt x="68753" y="62963"/>
                </a:lnTo>
                <a:lnTo>
                  <a:pt x="68753" y="123754"/>
                </a:lnTo>
                <a:lnTo>
                  <a:pt x="177310" y="123754"/>
                </a:lnTo>
                <a:lnTo>
                  <a:pt x="177310" y="175863"/>
                </a:lnTo>
                <a:lnTo>
                  <a:pt x="68753" y="175863"/>
                </a:lnTo>
                <a:lnTo>
                  <a:pt x="68753" y="245338"/>
                </a:lnTo>
                <a:lnTo>
                  <a:pt x="197574" y="245338"/>
                </a:lnTo>
                <a:lnTo>
                  <a:pt x="197574" y="298894"/>
                </a:lnTo>
                <a:lnTo>
                  <a:pt x="10856" y="298894"/>
                </a:lnTo>
                <a:close/>
              </a:path>
            </a:pathLst>
          </a:custGeom>
          <a:solidFill>
            <a:srgbClr val="5A66EC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19" name="Полилиния: фигура 18">
            <a:extLst>
              <a:ext uri="{FF2B5EF4-FFF2-40B4-BE49-F238E27FC236}">
                <a16:creationId xmlns:a16="http://schemas.microsoft.com/office/drawing/2014/main" id="{D24DA7D1-FFFD-428D-AC44-6847FD3F9ECA}"/>
              </a:ext>
            </a:extLst>
          </p:cNvPr>
          <p:cNvSpPr/>
          <p:nvPr/>
        </p:nvSpPr>
        <p:spPr>
          <a:xfrm>
            <a:off x="2346573" y="23065774"/>
            <a:ext cx="231588" cy="303960"/>
          </a:xfrm>
          <a:custGeom>
            <a:avLst/>
            <a:gdLst>
              <a:gd name="connsiteX0" fmla="*/ 222180 w 231588"/>
              <a:gd name="connsiteY0" fmla="*/ 107833 h 303959"/>
              <a:gd name="connsiteX1" fmla="*/ 197574 w 231588"/>
              <a:gd name="connsiteY1" fmla="*/ 184547 h 303959"/>
              <a:gd name="connsiteX2" fmla="*/ 117965 w 231588"/>
              <a:gd name="connsiteY2" fmla="*/ 209152 h 303959"/>
              <a:gd name="connsiteX3" fmla="*/ 70200 w 231588"/>
              <a:gd name="connsiteY3" fmla="*/ 209152 h 303959"/>
              <a:gd name="connsiteX4" fmla="*/ 70200 w 231588"/>
              <a:gd name="connsiteY4" fmla="*/ 298894 h 303959"/>
              <a:gd name="connsiteX5" fmla="*/ 10856 w 231588"/>
              <a:gd name="connsiteY5" fmla="*/ 298894 h 303959"/>
              <a:gd name="connsiteX6" fmla="*/ 10856 w 231588"/>
              <a:gd name="connsiteY6" fmla="*/ 10856 h 303959"/>
              <a:gd name="connsiteX7" fmla="*/ 119413 w 231588"/>
              <a:gd name="connsiteY7" fmla="*/ 10856 h 303959"/>
              <a:gd name="connsiteX8" fmla="*/ 194679 w 231588"/>
              <a:gd name="connsiteY8" fmla="*/ 34014 h 303959"/>
              <a:gd name="connsiteX9" fmla="*/ 222180 w 231588"/>
              <a:gd name="connsiteY9" fmla="*/ 107833 h 303959"/>
              <a:gd name="connsiteX10" fmla="*/ 161388 w 231588"/>
              <a:gd name="connsiteY10" fmla="*/ 107833 h 303959"/>
              <a:gd name="connsiteX11" fmla="*/ 148361 w 231588"/>
              <a:gd name="connsiteY11" fmla="*/ 73094 h 303959"/>
              <a:gd name="connsiteX12" fmla="*/ 100596 w 231588"/>
              <a:gd name="connsiteY12" fmla="*/ 62963 h 303959"/>
              <a:gd name="connsiteX13" fmla="*/ 71648 w 231588"/>
              <a:gd name="connsiteY13" fmla="*/ 62963 h 303959"/>
              <a:gd name="connsiteX14" fmla="*/ 71648 w 231588"/>
              <a:gd name="connsiteY14" fmla="*/ 159940 h 303959"/>
              <a:gd name="connsiteX15" fmla="*/ 96254 w 231588"/>
              <a:gd name="connsiteY15" fmla="*/ 159940 h 303959"/>
              <a:gd name="connsiteX16" fmla="*/ 141124 w 231588"/>
              <a:gd name="connsiteY16" fmla="*/ 155598 h 303959"/>
              <a:gd name="connsiteX17" fmla="*/ 158493 w 231588"/>
              <a:gd name="connsiteY17" fmla="*/ 141124 h 303959"/>
              <a:gd name="connsiteX18" fmla="*/ 161388 w 231588"/>
              <a:gd name="connsiteY18" fmla="*/ 107833 h 3039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231588" h="303959">
                <a:moveTo>
                  <a:pt x="222180" y="107833"/>
                </a:moveTo>
                <a:cubicBezTo>
                  <a:pt x="222180" y="142571"/>
                  <a:pt x="213495" y="168626"/>
                  <a:pt x="197574" y="184547"/>
                </a:cubicBezTo>
                <a:cubicBezTo>
                  <a:pt x="181652" y="201915"/>
                  <a:pt x="154151" y="209152"/>
                  <a:pt x="117965" y="209152"/>
                </a:cubicBezTo>
                <a:lnTo>
                  <a:pt x="70200" y="209152"/>
                </a:lnTo>
                <a:lnTo>
                  <a:pt x="70200" y="298894"/>
                </a:lnTo>
                <a:lnTo>
                  <a:pt x="10856" y="298894"/>
                </a:lnTo>
                <a:lnTo>
                  <a:pt x="10856" y="10856"/>
                </a:lnTo>
                <a:lnTo>
                  <a:pt x="119413" y="10856"/>
                </a:lnTo>
                <a:cubicBezTo>
                  <a:pt x="152703" y="10856"/>
                  <a:pt x="177310" y="18093"/>
                  <a:pt x="194679" y="34014"/>
                </a:cubicBezTo>
                <a:cubicBezTo>
                  <a:pt x="212048" y="49936"/>
                  <a:pt x="222180" y="73094"/>
                  <a:pt x="222180" y="107833"/>
                </a:cubicBezTo>
                <a:close/>
                <a:moveTo>
                  <a:pt x="161388" y="107833"/>
                </a:moveTo>
                <a:cubicBezTo>
                  <a:pt x="161388" y="91911"/>
                  <a:pt x="157046" y="80331"/>
                  <a:pt x="148361" y="73094"/>
                </a:cubicBezTo>
                <a:cubicBezTo>
                  <a:pt x="139677" y="65857"/>
                  <a:pt x="123755" y="62963"/>
                  <a:pt x="100596" y="62963"/>
                </a:cubicBezTo>
                <a:lnTo>
                  <a:pt x="71648" y="62963"/>
                </a:lnTo>
                <a:lnTo>
                  <a:pt x="71648" y="159940"/>
                </a:lnTo>
                <a:lnTo>
                  <a:pt x="96254" y="159940"/>
                </a:lnTo>
                <a:cubicBezTo>
                  <a:pt x="117965" y="159940"/>
                  <a:pt x="132440" y="158492"/>
                  <a:pt x="141124" y="155598"/>
                </a:cubicBezTo>
                <a:cubicBezTo>
                  <a:pt x="149809" y="152702"/>
                  <a:pt x="155598" y="146914"/>
                  <a:pt x="158493" y="141124"/>
                </a:cubicBezTo>
                <a:cubicBezTo>
                  <a:pt x="159941" y="132440"/>
                  <a:pt x="161388" y="120860"/>
                  <a:pt x="161388" y="107833"/>
                </a:cubicBezTo>
                <a:close/>
              </a:path>
            </a:pathLst>
          </a:custGeom>
          <a:solidFill>
            <a:srgbClr val="5A66EC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20" name="Полилиния: фигура 19">
            <a:extLst>
              <a:ext uri="{FF2B5EF4-FFF2-40B4-BE49-F238E27FC236}">
                <a16:creationId xmlns:a16="http://schemas.microsoft.com/office/drawing/2014/main" id="{252CAF58-89C0-4FDB-9C1F-AF28CECD3787}"/>
              </a:ext>
            </a:extLst>
          </p:cNvPr>
          <p:cNvSpPr/>
          <p:nvPr/>
        </p:nvSpPr>
        <p:spPr>
          <a:xfrm>
            <a:off x="2594083" y="23059984"/>
            <a:ext cx="260537" cy="318434"/>
          </a:xfrm>
          <a:custGeom>
            <a:avLst/>
            <a:gdLst>
              <a:gd name="connsiteX0" fmla="*/ 255471 w 260536"/>
              <a:gd name="connsiteY0" fmla="*/ 256918 h 318433"/>
              <a:gd name="connsiteX1" fmla="*/ 210601 w 260536"/>
              <a:gd name="connsiteY1" fmla="*/ 297447 h 318433"/>
              <a:gd name="connsiteX2" fmla="*/ 144019 w 260536"/>
              <a:gd name="connsiteY2" fmla="*/ 310472 h 318433"/>
              <a:gd name="connsiteX3" fmla="*/ 10856 w 260536"/>
              <a:gd name="connsiteY3" fmla="*/ 159941 h 318433"/>
              <a:gd name="connsiteX4" fmla="*/ 44147 w 260536"/>
              <a:gd name="connsiteY4" fmla="*/ 47041 h 318433"/>
              <a:gd name="connsiteX5" fmla="*/ 142572 w 260536"/>
              <a:gd name="connsiteY5" fmla="*/ 10856 h 318433"/>
              <a:gd name="connsiteX6" fmla="*/ 212048 w 260536"/>
              <a:gd name="connsiteY6" fmla="*/ 25330 h 318433"/>
              <a:gd name="connsiteX7" fmla="*/ 252576 w 260536"/>
              <a:gd name="connsiteY7" fmla="*/ 62963 h 318433"/>
              <a:gd name="connsiteX8" fmla="*/ 207706 w 260536"/>
              <a:gd name="connsiteY8" fmla="*/ 97701 h 318433"/>
              <a:gd name="connsiteX9" fmla="*/ 188889 w 260536"/>
              <a:gd name="connsiteY9" fmla="*/ 75990 h 318433"/>
              <a:gd name="connsiteX10" fmla="*/ 170073 w 260536"/>
              <a:gd name="connsiteY10" fmla="*/ 65859 h 318433"/>
              <a:gd name="connsiteX11" fmla="*/ 144019 w 260536"/>
              <a:gd name="connsiteY11" fmla="*/ 62963 h 318433"/>
              <a:gd name="connsiteX12" fmla="*/ 90464 w 260536"/>
              <a:gd name="connsiteY12" fmla="*/ 86121 h 318433"/>
              <a:gd name="connsiteX13" fmla="*/ 71648 w 260536"/>
              <a:gd name="connsiteY13" fmla="*/ 161388 h 318433"/>
              <a:gd name="connsiteX14" fmla="*/ 89017 w 260536"/>
              <a:gd name="connsiteY14" fmla="*/ 235207 h 318433"/>
              <a:gd name="connsiteX15" fmla="*/ 144019 w 260536"/>
              <a:gd name="connsiteY15" fmla="*/ 259812 h 318433"/>
              <a:gd name="connsiteX16" fmla="*/ 184547 w 260536"/>
              <a:gd name="connsiteY16" fmla="*/ 249681 h 318433"/>
              <a:gd name="connsiteX17" fmla="*/ 210601 w 260536"/>
              <a:gd name="connsiteY17" fmla="*/ 223627 h 318433"/>
              <a:gd name="connsiteX18" fmla="*/ 255471 w 260536"/>
              <a:gd name="connsiteY18" fmla="*/ 256918 h 3184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260536" h="318433">
                <a:moveTo>
                  <a:pt x="255471" y="256918"/>
                </a:moveTo>
                <a:cubicBezTo>
                  <a:pt x="242444" y="275735"/>
                  <a:pt x="227970" y="288761"/>
                  <a:pt x="210601" y="297447"/>
                </a:cubicBezTo>
                <a:cubicBezTo>
                  <a:pt x="193231" y="306131"/>
                  <a:pt x="170073" y="310472"/>
                  <a:pt x="144019" y="310472"/>
                </a:cubicBezTo>
                <a:cubicBezTo>
                  <a:pt x="54278" y="310472"/>
                  <a:pt x="10856" y="259812"/>
                  <a:pt x="10856" y="159941"/>
                </a:cubicBezTo>
                <a:cubicBezTo>
                  <a:pt x="10856" y="109281"/>
                  <a:pt x="22435" y="70200"/>
                  <a:pt x="44147" y="47041"/>
                </a:cubicBezTo>
                <a:cubicBezTo>
                  <a:pt x="67305" y="22436"/>
                  <a:pt x="99149" y="10856"/>
                  <a:pt x="142572" y="10856"/>
                </a:cubicBezTo>
                <a:cubicBezTo>
                  <a:pt x="170073" y="10856"/>
                  <a:pt x="193231" y="15199"/>
                  <a:pt x="212048" y="25330"/>
                </a:cubicBezTo>
                <a:cubicBezTo>
                  <a:pt x="230865" y="35461"/>
                  <a:pt x="243891" y="47041"/>
                  <a:pt x="252576" y="62963"/>
                </a:cubicBezTo>
                <a:lnTo>
                  <a:pt x="207706" y="97701"/>
                </a:lnTo>
                <a:cubicBezTo>
                  <a:pt x="200469" y="87570"/>
                  <a:pt x="194679" y="80333"/>
                  <a:pt x="188889" y="75990"/>
                </a:cubicBezTo>
                <a:cubicBezTo>
                  <a:pt x="183099" y="71647"/>
                  <a:pt x="177310" y="68753"/>
                  <a:pt x="170073" y="65859"/>
                </a:cubicBezTo>
                <a:cubicBezTo>
                  <a:pt x="162835" y="62963"/>
                  <a:pt x="154151" y="62963"/>
                  <a:pt x="144019" y="62963"/>
                </a:cubicBezTo>
                <a:cubicBezTo>
                  <a:pt x="120860" y="62963"/>
                  <a:pt x="102044" y="70200"/>
                  <a:pt x="90464" y="86121"/>
                </a:cubicBezTo>
                <a:cubicBezTo>
                  <a:pt x="77437" y="100595"/>
                  <a:pt x="71648" y="126650"/>
                  <a:pt x="71648" y="161388"/>
                </a:cubicBezTo>
                <a:cubicBezTo>
                  <a:pt x="71648" y="194678"/>
                  <a:pt x="77437" y="219285"/>
                  <a:pt x="89017" y="235207"/>
                </a:cubicBezTo>
                <a:cubicBezTo>
                  <a:pt x="100596" y="251128"/>
                  <a:pt x="119413" y="259812"/>
                  <a:pt x="144019" y="259812"/>
                </a:cubicBezTo>
                <a:cubicBezTo>
                  <a:pt x="161388" y="259812"/>
                  <a:pt x="174415" y="256918"/>
                  <a:pt x="184547" y="249681"/>
                </a:cubicBezTo>
                <a:cubicBezTo>
                  <a:pt x="194679" y="242444"/>
                  <a:pt x="203363" y="235207"/>
                  <a:pt x="210601" y="223627"/>
                </a:cubicBezTo>
                <a:lnTo>
                  <a:pt x="255471" y="256918"/>
                </a:lnTo>
                <a:close/>
              </a:path>
            </a:pathLst>
          </a:custGeom>
          <a:solidFill>
            <a:srgbClr val="5A66EC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21" name="Полилиния: фигура 20">
            <a:extLst>
              <a:ext uri="{FF2B5EF4-FFF2-40B4-BE49-F238E27FC236}">
                <a16:creationId xmlns:a16="http://schemas.microsoft.com/office/drawing/2014/main" id="{D64918A4-C517-45E2-BFDD-2AFD0FB955BB}"/>
              </a:ext>
            </a:extLst>
          </p:cNvPr>
          <p:cNvSpPr/>
          <p:nvPr/>
        </p:nvSpPr>
        <p:spPr>
          <a:xfrm>
            <a:off x="2856067" y="23065774"/>
            <a:ext cx="289485" cy="303960"/>
          </a:xfrm>
          <a:custGeom>
            <a:avLst/>
            <a:gdLst>
              <a:gd name="connsiteX0" fmla="*/ 10856 w 289485"/>
              <a:gd name="connsiteY0" fmla="*/ 298894 h 303959"/>
              <a:gd name="connsiteX1" fmla="*/ 106386 w 289485"/>
              <a:gd name="connsiteY1" fmla="*/ 10856 h 303959"/>
              <a:gd name="connsiteX2" fmla="*/ 183099 w 289485"/>
              <a:gd name="connsiteY2" fmla="*/ 10856 h 303959"/>
              <a:gd name="connsiteX3" fmla="*/ 278630 w 289485"/>
              <a:gd name="connsiteY3" fmla="*/ 298894 h 303959"/>
              <a:gd name="connsiteX4" fmla="*/ 217838 w 289485"/>
              <a:gd name="connsiteY4" fmla="*/ 298894 h 303959"/>
              <a:gd name="connsiteX5" fmla="*/ 199021 w 289485"/>
              <a:gd name="connsiteY5" fmla="*/ 240997 h 303959"/>
              <a:gd name="connsiteX6" fmla="*/ 89017 w 289485"/>
              <a:gd name="connsiteY6" fmla="*/ 240997 h 303959"/>
              <a:gd name="connsiteX7" fmla="*/ 70200 w 289485"/>
              <a:gd name="connsiteY7" fmla="*/ 298894 h 303959"/>
              <a:gd name="connsiteX8" fmla="*/ 10856 w 289485"/>
              <a:gd name="connsiteY8" fmla="*/ 298894 h 303959"/>
              <a:gd name="connsiteX9" fmla="*/ 104938 w 289485"/>
              <a:gd name="connsiteY9" fmla="*/ 188888 h 303959"/>
              <a:gd name="connsiteX10" fmla="*/ 183099 w 289485"/>
              <a:gd name="connsiteY10" fmla="*/ 188888 h 303959"/>
              <a:gd name="connsiteX11" fmla="*/ 144019 w 289485"/>
              <a:gd name="connsiteY11" fmla="*/ 70200 h 303959"/>
              <a:gd name="connsiteX12" fmla="*/ 104938 w 289485"/>
              <a:gd name="connsiteY12" fmla="*/ 188888 h 3039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89485" h="303959">
                <a:moveTo>
                  <a:pt x="10856" y="298894"/>
                </a:moveTo>
                <a:lnTo>
                  <a:pt x="106386" y="10856"/>
                </a:lnTo>
                <a:lnTo>
                  <a:pt x="183099" y="10856"/>
                </a:lnTo>
                <a:lnTo>
                  <a:pt x="278630" y="298894"/>
                </a:lnTo>
                <a:lnTo>
                  <a:pt x="217838" y="298894"/>
                </a:lnTo>
                <a:lnTo>
                  <a:pt x="199021" y="240997"/>
                </a:lnTo>
                <a:lnTo>
                  <a:pt x="89017" y="240997"/>
                </a:lnTo>
                <a:lnTo>
                  <a:pt x="70200" y="298894"/>
                </a:lnTo>
                <a:lnTo>
                  <a:pt x="10856" y="298894"/>
                </a:lnTo>
                <a:close/>
                <a:moveTo>
                  <a:pt x="104938" y="188888"/>
                </a:moveTo>
                <a:lnTo>
                  <a:pt x="183099" y="188888"/>
                </a:lnTo>
                <a:lnTo>
                  <a:pt x="144019" y="70200"/>
                </a:lnTo>
                <a:lnTo>
                  <a:pt x="104938" y="188888"/>
                </a:lnTo>
                <a:close/>
              </a:path>
            </a:pathLst>
          </a:custGeom>
          <a:solidFill>
            <a:srgbClr val="5A66EC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22" name="Полилиния: фигура 21">
            <a:extLst>
              <a:ext uri="{FF2B5EF4-FFF2-40B4-BE49-F238E27FC236}">
                <a16:creationId xmlns:a16="http://schemas.microsoft.com/office/drawing/2014/main" id="{35A8EEAD-14F9-4953-93BC-EBE309642099}"/>
              </a:ext>
            </a:extLst>
          </p:cNvPr>
          <p:cNvSpPr/>
          <p:nvPr/>
        </p:nvSpPr>
        <p:spPr>
          <a:xfrm>
            <a:off x="3132525" y="23065774"/>
            <a:ext cx="289485" cy="303960"/>
          </a:xfrm>
          <a:custGeom>
            <a:avLst/>
            <a:gdLst>
              <a:gd name="connsiteX0" fmla="*/ 149809 w 289485"/>
              <a:gd name="connsiteY0" fmla="*/ 60069 h 303959"/>
              <a:gd name="connsiteX1" fmla="*/ 149809 w 289485"/>
              <a:gd name="connsiteY1" fmla="*/ 83227 h 303959"/>
              <a:gd name="connsiteX2" fmla="*/ 129545 w 289485"/>
              <a:gd name="connsiteY2" fmla="*/ 251128 h 303959"/>
              <a:gd name="connsiteX3" fmla="*/ 64410 w 289485"/>
              <a:gd name="connsiteY3" fmla="*/ 304682 h 303959"/>
              <a:gd name="connsiteX4" fmla="*/ 10856 w 289485"/>
              <a:gd name="connsiteY4" fmla="*/ 291657 h 303959"/>
              <a:gd name="connsiteX5" fmla="*/ 29672 w 289485"/>
              <a:gd name="connsiteY5" fmla="*/ 245338 h 303959"/>
              <a:gd name="connsiteX6" fmla="*/ 52831 w 289485"/>
              <a:gd name="connsiteY6" fmla="*/ 251128 h 303959"/>
              <a:gd name="connsiteX7" fmla="*/ 75990 w 289485"/>
              <a:gd name="connsiteY7" fmla="*/ 233760 h 303959"/>
              <a:gd name="connsiteX8" fmla="*/ 89017 w 289485"/>
              <a:gd name="connsiteY8" fmla="*/ 177310 h 303959"/>
              <a:gd name="connsiteX9" fmla="*/ 93359 w 289485"/>
              <a:gd name="connsiteY9" fmla="*/ 73094 h 303959"/>
              <a:gd name="connsiteX10" fmla="*/ 93359 w 289485"/>
              <a:gd name="connsiteY10" fmla="*/ 10856 h 303959"/>
              <a:gd name="connsiteX11" fmla="*/ 278630 w 289485"/>
              <a:gd name="connsiteY11" fmla="*/ 10856 h 303959"/>
              <a:gd name="connsiteX12" fmla="*/ 278630 w 289485"/>
              <a:gd name="connsiteY12" fmla="*/ 298894 h 303959"/>
              <a:gd name="connsiteX13" fmla="*/ 220733 w 289485"/>
              <a:gd name="connsiteY13" fmla="*/ 298894 h 303959"/>
              <a:gd name="connsiteX14" fmla="*/ 220733 w 289485"/>
              <a:gd name="connsiteY14" fmla="*/ 60069 h 303959"/>
              <a:gd name="connsiteX15" fmla="*/ 149809 w 289485"/>
              <a:gd name="connsiteY15" fmla="*/ 60069 h 3039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89485" h="303959">
                <a:moveTo>
                  <a:pt x="149809" y="60069"/>
                </a:moveTo>
                <a:lnTo>
                  <a:pt x="149809" y="83227"/>
                </a:lnTo>
                <a:cubicBezTo>
                  <a:pt x="149809" y="159940"/>
                  <a:pt x="142572" y="216390"/>
                  <a:pt x="129545" y="251128"/>
                </a:cubicBezTo>
                <a:cubicBezTo>
                  <a:pt x="116518" y="287314"/>
                  <a:pt x="94806" y="304682"/>
                  <a:pt x="64410" y="304682"/>
                </a:cubicBezTo>
                <a:cubicBezTo>
                  <a:pt x="44147" y="304682"/>
                  <a:pt x="25330" y="300341"/>
                  <a:pt x="10856" y="291657"/>
                </a:cubicBezTo>
                <a:lnTo>
                  <a:pt x="29672" y="245338"/>
                </a:lnTo>
                <a:cubicBezTo>
                  <a:pt x="38357" y="249681"/>
                  <a:pt x="45594" y="251128"/>
                  <a:pt x="52831" y="251128"/>
                </a:cubicBezTo>
                <a:cubicBezTo>
                  <a:pt x="62963" y="251128"/>
                  <a:pt x="70200" y="245338"/>
                  <a:pt x="75990" y="233760"/>
                </a:cubicBezTo>
                <a:cubicBezTo>
                  <a:pt x="81780" y="222180"/>
                  <a:pt x="86122" y="203362"/>
                  <a:pt x="89017" y="177310"/>
                </a:cubicBezTo>
                <a:cubicBezTo>
                  <a:pt x="91912" y="151255"/>
                  <a:pt x="93359" y="116517"/>
                  <a:pt x="93359" y="73094"/>
                </a:cubicBezTo>
                <a:lnTo>
                  <a:pt x="93359" y="10856"/>
                </a:lnTo>
                <a:lnTo>
                  <a:pt x="278630" y="10856"/>
                </a:lnTo>
                <a:lnTo>
                  <a:pt x="278630" y="298894"/>
                </a:lnTo>
                <a:lnTo>
                  <a:pt x="220733" y="298894"/>
                </a:lnTo>
                <a:lnTo>
                  <a:pt x="220733" y="60069"/>
                </a:lnTo>
                <a:lnTo>
                  <a:pt x="149809" y="60069"/>
                </a:lnTo>
                <a:close/>
              </a:path>
            </a:pathLst>
          </a:custGeom>
          <a:solidFill>
            <a:srgbClr val="5A66EC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23" name="Полилиния: фигура 22">
            <a:extLst>
              <a:ext uri="{FF2B5EF4-FFF2-40B4-BE49-F238E27FC236}">
                <a16:creationId xmlns:a16="http://schemas.microsoft.com/office/drawing/2014/main" id="{43FFF2C4-5583-4A02-AABB-321D53C305B7}"/>
              </a:ext>
            </a:extLst>
          </p:cNvPr>
          <p:cNvSpPr/>
          <p:nvPr/>
        </p:nvSpPr>
        <p:spPr>
          <a:xfrm>
            <a:off x="3462539" y="23065774"/>
            <a:ext cx="231588" cy="303960"/>
          </a:xfrm>
          <a:custGeom>
            <a:avLst/>
            <a:gdLst>
              <a:gd name="connsiteX0" fmla="*/ 10856 w 231588"/>
              <a:gd name="connsiteY0" fmla="*/ 298894 h 303959"/>
              <a:gd name="connsiteX1" fmla="*/ 10856 w 231588"/>
              <a:gd name="connsiteY1" fmla="*/ 10856 h 303959"/>
              <a:gd name="connsiteX2" fmla="*/ 70200 w 231588"/>
              <a:gd name="connsiteY2" fmla="*/ 10856 h 303959"/>
              <a:gd name="connsiteX3" fmla="*/ 70200 w 231588"/>
              <a:gd name="connsiteY3" fmla="*/ 113623 h 303959"/>
              <a:gd name="connsiteX4" fmla="*/ 115070 w 231588"/>
              <a:gd name="connsiteY4" fmla="*/ 113623 h 303959"/>
              <a:gd name="connsiteX5" fmla="*/ 200469 w 231588"/>
              <a:gd name="connsiteY5" fmla="*/ 135334 h 303959"/>
              <a:gd name="connsiteX6" fmla="*/ 226522 w 231588"/>
              <a:gd name="connsiteY6" fmla="*/ 203362 h 303959"/>
              <a:gd name="connsiteX7" fmla="*/ 199021 w 231588"/>
              <a:gd name="connsiteY7" fmla="*/ 275734 h 303959"/>
              <a:gd name="connsiteX8" fmla="*/ 113623 w 231588"/>
              <a:gd name="connsiteY8" fmla="*/ 298894 h 303959"/>
              <a:gd name="connsiteX9" fmla="*/ 10856 w 231588"/>
              <a:gd name="connsiteY9" fmla="*/ 298894 h 303959"/>
              <a:gd name="connsiteX10" fmla="*/ 165730 w 231588"/>
              <a:gd name="connsiteY10" fmla="*/ 203362 h 303959"/>
              <a:gd name="connsiteX11" fmla="*/ 152703 w 231588"/>
              <a:gd name="connsiteY11" fmla="*/ 172967 h 303959"/>
              <a:gd name="connsiteX12" fmla="*/ 110728 w 231588"/>
              <a:gd name="connsiteY12" fmla="*/ 164283 h 303959"/>
              <a:gd name="connsiteX13" fmla="*/ 68753 w 231588"/>
              <a:gd name="connsiteY13" fmla="*/ 164283 h 303959"/>
              <a:gd name="connsiteX14" fmla="*/ 68753 w 231588"/>
              <a:gd name="connsiteY14" fmla="*/ 248234 h 303959"/>
              <a:gd name="connsiteX15" fmla="*/ 110728 w 231588"/>
              <a:gd name="connsiteY15" fmla="*/ 248234 h 303959"/>
              <a:gd name="connsiteX16" fmla="*/ 151256 w 231588"/>
              <a:gd name="connsiteY16" fmla="*/ 238101 h 303959"/>
              <a:gd name="connsiteX17" fmla="*/ 165730 w 231588"/>
              <a:gd name="connsiteY17" fmla="*/ 203362 h 3039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231588" h="303959">
                <a:moveTo>
                  <a:pt x="10856" y="298894"/>
                </a:moveTo>
                <a:lnTo>
                  <a:pt x="10856" y="10856"/>
                </a:lnTo>
                <a:lnTo>
                  <a:pt x="70200" y="10856"/>
                </a:lnTo>
                <a:lnTo>
                  <a:pt x="70200" y="113623"/>
                </a:lnTo>
                <a:lnTo>
                  <a:pt x="115070" y="113623"/>
                </a:lnTo>
                <a:cubicBezTo>
                  <a:pt x="155598" y="113623"/>
                  <a:pt x="183099" y="120860"/>
                  <a:pt x="200469" y="135334"/>
                </a:cubicBezTo>
                <a:cubicBezTo>
                  <a:pt x="217838" y="149808"/>
                  <a:pt x="226522" y="172967"/>
                  <a:pt x="226522" y="203362"/>
                </a:cubicBezTo>
                <a:cubicBezTo>
                  <a:pt x="226522" y="236654"/>
                  <a:pt x="217838" y="259812"/>
                  <a:pt x="199021" y="275734"/>
                </a:cubicBezTo>
                <a:cubicBezTo>
                  <a:pt x="180205" y="290208"/>
                  <a:pt x="152703" y="298894"/>
                  <a:pt x="113623" y="298894"/>
                </a:cubicBezTo>
                <a:lnTo>
                  <a:pt x="10856" y="298894"/>
                </a:lnTo>
                <a:close/>
                <a:moveTo>
                  <a:pt x="165730" y="203362"/>
                </a:moveTo>
                <a:cubicBezTo>
                  <a:pt x="165730" y="188888"/>
                  <a:pt x="161388" y="178757"/>
                  <a:pt x="152703" y="172967"/>
                </a:cubicBezTo>
                <a:cubicBezTo>
                  <a:pt x="144019" y="167177"/>
                  <a:pt x="129545" y="164283"/>
                  <a:pt x="110728" y="164283"/>
                </a:cubicBezTo>
                <a:lnTo>
                  <a:pt x="68753" y="164283"/>
                </a:lnTo>
                <a:lnTo>
                  <a:pt x="68753" y="248234"/>
                </a:lnTo>
                <a:lnTo>
                  <a:pt x="110728" y="248234"/>
                </a:lnTo>
                <a:cubicBezTo>
                  <a:pt x="128097" y="248234"/>
                  <a:pt x="142572" y="245338"/>
                  <a:pt x="151256" y="238101"/>
                </a:cubicBezTo>
                <a:cubicBezTo>
                  <a:pt x="161388" y="229417"/>
                  <a:pt x="165730" y="219285"/>
                  <a:pt x="165730" y="203362"/>
                </a:cubicBezTo>
                <a:close/>
              </a:path>
            </a:pathLst>
          </a:custGeom>
          <a:solidFill>
            <a:srgbClr val="5A66EC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24" name="Полилиния: фигура 23">
            <a:extLst>
              <a:ext uri="{FF2B5EF4-FFF2-40B4-BE49-F238E27FC236}">
                <a16:creationId xmlns:a16="http://schemas.microsoft.com/office/drawing/2014/main" id="{0E9DC628-ED44-4306-936E-32FE6B2DB5B3}"/>
              </a:ext>
            </a:extLst>
          </p:cNvPr>
          <p:cNvSpPr/>
          <p:nvPr/>
        </p:nvSpPr>
        <p:spPr>
          <a:xfrm>
            <a:off x="3725970" y="23065774"/>
            <a:ext cx="246063" cy="303960"/>
          </a:xfrm>
          <a:custGeom>
            <a:avLst/>
            <a:gdLst>
              <a:gd name="connsiteX0" fmla="*/ 183099 w 246062"/>
              <a:gd name="connsiteY0" fmla="*/ 298894 h 303959"/>
              <a:gd name="connsiteX1" fmla="*/ 183099 w 246062"/>
              <a:gd name="connsiteY1" fmla="*/ 175863 h 303959"/>
              <a:gd name="connsiteX2" fmla="*/ 70200 w 246062"/>
              <a:gd name="connsiteY2" fmla="*/ 175863 h 303959"/>
              <a:gd name="connsiteX3" fmla="*/ 70200 w 246062"/>
              <a:gd name="connsiteY3" fmla="*/ 298894 h 303959"/>
              <a:gd name="connsiteX4" fmla="*/ 10856 w 246062"/>
              <a:gd name="connsiteY4" fmla="*/ 298894 h 303959"/>
              <a:gd name="connsiteX5" fmla="*/ 10856 w 246062"/>
              <a:gd name="connsiteY5" fmla="*/ 10856 h 303959"/>
              <a:gd name="connsiteX6" fmla="*/ 70200 w 246062"/>
              <a:gd name="connsiteY6" fmla="*/ 10856 h 303959"/>
              <a:gd name="connsiteX7" fmla="*/ 70200 w 246062"/>
              <a:gd name="connsiteY7" fmla="*/ 122307 h 303959"/>
              <a:gd name="connsiteX8" fmla="*/ 183099 w 246062"/>
              <a:gd name="connsiteY8" fmla="*/ 122307 h 303959"/>
              <a:gd name="connsiteX9" fmla="*/ 183099 w 246062"/>
              <a:gd name="connsiteY9" fmla="*/ 10856 h 303959"/>
              <a:gd name="connsiteX10" fmla="*/ 242444 w 246062"/>
              <a:gd name="connsiteY10" fmla="*/ 10856 h 303959"/>
              <a:gd name="connsiteX11" fmla="*/ 242444 w 246062"/>
              <a:gd name="connsiteY11" fmla="*/ 298894 h 303959"/>
              <a:gd name="connsiteX12" fmla="*/ 183099 w 246062"/>
              <a:gd name="connsiteY12" fmla="*/ 298894 h 3039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46062" h="303959">
                <a:moveTo>
                  <a:pt x="183099" y="298894"/>
                </a:moveTo>
                <a:lnTo>
                  <a:pt x="183099" y="175863"/>
                </a:lnTo>
                <a:lnTo>
                  <a:pt x="70200" y="175863"/>
                </a:lnTo>
                <a:lnTo>
                  <a:pt x="70200" y="298894"/>
                </a:lnTo>
                <a:lnTo>
                  <a:pt x="10856" y="298894"/>
                </a:lnTo>
                <a:lnTo>
                  <a:pt x="10856" y="10856"/>
                </a:lnTo>
                <a:lnTo>
                  <a:pt x="70200" y="10856"/>
                </a:lnTo>
                <a:lnTo>
                  <a:pt x="70200" y="122307"/>
                </a:lnTo>
                <a:lnTo>
                  <a:pt x="183099" y="122307"/>
                </a:lnTo>
                <a:lnTo>
                  <a:pt x="183099" y="10856"/>
                </a:lnTo>
                <a:lnTo>
                  <a:pt x="242444" y="10856"/>
                </a:lnTo>
                <a:lnTo>
                  <a:pt x="242444" y="298894"/>
                </a:lnTo>
                <a:lnTo>
                  <a:pt x="183099" y="298894"/>
                </a:lnTo>
                <a:close/>
              </a:path>
            </a:pathLst>
          </a:custGeom>
          <a:solidFill>
            <a:srgbClr val="5A66EC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25" name="Полилиния: фигура 24">
            <a:extLst>
              <a:ext uri="{FF2B5EF4-FFF2-40B4-BE49-F238E27FC236}">
                <a16:creationId xmlns:a16="http://schemas.microsoft.com/office/drawing/2014/main" id="{021C5DC3-A448-422D-B5B6-3058134CE754}"/>
              </a:ext>
            </a:extLst>
          </p:cNvPr>
          <p:cNvSpPr/>
          <p:nvPr/>
        </p:nvSpPr>
        <p:spPr>
          <a:xfrm>
            <a:off x="3993744" y="23065774"/>
            <a:ext cx="289485" cy="303960"/>
          </a:xfrm>
          <a:custGeom>
            <a:avLst/>
            <a:gdLst>
              <a:gd name="connsiteX0" fmla="*/ 10856 w 289485"/>
              <a:gd name="connsiteY0" fmla="*/ 298894 h 303959"/>
              <a:gd name="connsiteX1" fmla="*/ 106386 w 289485"/>
              <a:gd name="connsiteY1" fmla="*/ 10856 h 303959"/>
              <a:gd name="connsiteX2" fmla="*/ 183099 w 289485"/>
              <a:gd name="connsiteY2" fmla="*/ 10856 h 303959"/>
              <a:gd name="connsiteX3" fmla="*/ 278630 w 289485"/>
              <a:gd name="connsiteY3" fmla="*/ 298894 h 303959"/>
              <a:gd name="connsiteX4" fmla="*/ 217838 w 289485"/>
              <a:gd name="connsiteY4" fmla="*/ 298894 h 303959"/>
              <a:gd name="connsiteX5" fmla="*/ 199021 w 289485"/>
              <a:gd name="connsiteY5" fmla="*/ 240997 h 303959"/>
              <a:gd name="connsiteX6" fmla="*/ 87569 w 289485"/>
              <a:gd name="connsiteY6" fmla="*/ 240997 h 303959"/>
              <a:gd name="connsiteX7" fmla="*/ 68753 w 289485"/>
              <a:gd name="connsiteY7" fmla="*/ 298894 h 303959"/>
              <a:gd name="connsiteX8" fmla="*/ 10856 w 289485"/>
              <a:gd name="connsiteY8" fmla="*/ 298894 h 303959"/>
              <a:gd name="connsiteX9" fmla="*/ 104938 w 289485"/>
              <a:gd name="connsiteY9" fmla="*/ 188888 h 303959"/>
              <a:gd name="connsiteX10" fmla="*/ 183099 w 289485"/>
              <a:gd name="connsiteY10" fmla="*/ 188888 h 303959"/>
              <a:gd name="connsiteX11" fmla="*/ 144019 w 289485"/>
              <a:gd name="connsiteY11" fmla="*/ 70200 h 303959"/>
              <a:gd name="connsiteX12" fmla="*/ 104938 w 289485"/>
              <a:gd name="connsiteY12" fmla="*/ 188888 h 3039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89485" h="303959">
                <a:moveTo>
                  <a:pt x="10856" y="298894"/>
                </a:moveTo>
                <a:lnTo>
                  <a:pt x="106386" y="10856"/>
                </a:lnTo>
                <a:lnTo>
                  <a:pt x="183099" y="10856"/>
                </a:lnTo>
                <a:lnTo>
                  <a:pt x="278630" y="298894"/>
                </a:lnTo>
                <a:lnTo>
                  <a:pt x="217838" y="298894"/>
                </a:lnTo>
                <a:lnTo>
                  <a:pt x="199021" y="240997"/>
                </a:lnTo>
                <a:lnTo>
                  <a:pt x="87569" y="240997"/>
                </a:lnTo>
                <a:lnTo>
                  <a:pt x="68753" y="298894"/>
                </a:lnTo>
                <a:lnTo>
                  <a:pt x="10856" y="298894"/>
                </a:lnTo>
                <a:close/>
                <a:moveTo>
                  <a:pt x="104938" y="188888"/>
                </a:moveTo>
                <a:lnTo>
                  <a:pt x="183099" y="188888"/>
                </a:lnTo>
                <a:lnTo>
                  <a:pt x="144019" y="70200"/>
                </a:lnTo>
                <a:lnTo>
                  <a:pt x="104938" y="188888"/>
                </a:lnTo>
                <a:close/>
              </a:path>
            </a:pathLst>
          </a:custGeom>
          <a:solidFill>
            <a:srgbClr val="5A66EC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26" name="Полилиния: фигура 25">
            <a:extLst>
              <a:ext uri="{FF2B5EF4-FFF2-40B4-BE49-F238E27FC236}">
                <a16:creationId xmlns:a16="http://schemas.microsoft.com/office/drawing/2014/main" id="{B195F424-8D91-4446-931C-D6BA74A11E8C}"/>
              </a:ext>
            </a:extLst>
          </p:cNvPr>
          <p:cNvSpPr/>
          <p:nvPr/>
        </p:nvSpPr>
        <p:spPr>
          <a:xfrm>
            <a:off x="4273098" y="23065774"/>
            <a:ext cx="246063" cy="303960"/>
          </a:xfrm>
          <a:custGeom>
            <a:avLst/>
            <a:gdLst>
              <a:gd name="connsiteX0" fmla="*/ 10856 w 246062"/>
              <a:gd name="connsiteY0" fmla="*/ 298894 h 303959"/>
              <a:gd name="connsiteX1" fmla="*/ 87569 w 246062"/>
              <a:gd name="connsiteY1" fmla="*/ 183100 h 303959"/>
              <a:gd name="connsiteX2" fmla="*/ 44147 w 246062"/>
              <a:gd name="connsiteY2" fmla="*/ 155598 h 303959"/>
              <a:gd name="connsiteX3" fmla="*/ 28225 w 246062"/>
              <a:gd name="connsiteY3" fmla="*/ 96254 h 303959"/>
              <a:gd name="connsiteX4" fmla="*/ 54278 w 246062"/>
              <a:gd name="connsiteY4" fmla="*/ 31120 h 303959"/>
              <a:gd name="connsiteX5" fmla="*/ 135334 w 246062"/>
              <a:gd name="connsiteY5" fmla="*/ 10856 h 303959"/>
              <a:gd name="connsiteX6" fmla="*/ 239549 w 246062"/>
              <a:gd name="connsiteY6" fmla="*/ 10856 h 303959"/>
              <a:gd name="connsiteX7" fmla="*/ 239549 w 246062"/>
              <a:gd name="connsiteY7" fmla="*/ 298894 h 303959"/>
              <a:gd name="connsiteX8" fmla="*/ 180205 w 246062"/>
              <a:gd name="connsiteY8" fmla="*/ 298894 h 303959"/>
              <a:gd name="connsiteX9" fmla="*/ 180205 w 246062"/>
              <a:gd name="connsiteY9" fmla="*/ 190337 h 303959"/>
              <a:gd name="connsiteX10" fmla="*/ 149809 w 246062"/>
              <a:gd name="connsiteY10" fmla="*/ 190337 h 303959"/>
              <a:gd name="connsiteX11" fmla="*/ 75990 w 246062"/>
              <a:gd name="connsiteY11" fmla="*/ 298894 h 303959"/>
              <a:gd name="connsiteX12" fmla="*/ 10856 w 246062"/>
              <a:gd name="connsiteY12" fmla="*/ 298894 h 303959"/>
              <a:gd name="connsiteX13" fmla="*/ 87569 w 246062"/>
              <a:gd name="connsiteY13" fmla="*/ 99148 h 303959"/>
              <a:gd name="connsiteX14" fmla="*/ 91912 w 246062"/>
              <a:gd name="connsiteY14" fmla="*/ 123754 h 303959"/>
              <a:gd name="connsiteX15" fmla="*/ 107833 w 246062"/>
              <a:gd name="connsiteY15" fmla="*/ 135334 h 303959"/>
              <a:gd name="connsiteX16" fmla="*/ 138229 w 246062"/>
              <a:gd name="connsiteY16" fmla="*/ 139677 h 303959"/>
              <a:gd name="connsiteX17" fmla="*/ 181652 w 246062"/>
              <a:gd name="connsiteY17" fmla="*/ 139677 h 303959"/>
              <a:gd name="connsiteX18" fmla="*/ 181652 w 246062"/>
              <a:gd name="connsiteY18" fmla="*/ 62963 h 303959"/>
              <a:gd name="connsiteX19" fmla="*/ 136782 w 246062"/>
              <a:gd name="connsiteY19" fmla="*/ 62963 h 303959"/>
              <a:gd name="connsiteX20" fmla="*/ 100596 w 246062"/>
              <a:gd name="connsiteY20" fmla="*/ 70200 h 303959"/>
              <a:gd name="connsiteX21" fmla="*/ 87569 w 246062"/>
              <a:gd name="connsiteY21" fmla="*/ 99148 h 3039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246062" h="303959">
                <a:moveTo>
                  <a:pt x="10856" y="298894"/>
                </a:moveTo>
                <a:lnTo>
                  <a:pt x="87569" y="183100"/>
                </a:lnTo>
                <a:cubicBezTo>
                  <a:pt x="68753" y="178757"/>
                  <a:pt x="54278" y="170073"/>
                  <a:pt x="44147" y="155598"/>
                </a:cubicBezTo>
                <a:cubicBezTo>
                  <a:pt x="34015" y="141124"/>
                  <a:pt x="28225" y="120860"/>
                  <a:pt x="28225" y="96254"/>
                </a:cubicBezTo>
                <a:cubicBezTo>
                  <a:pt x="28225" y="65857"/>
                  <a:pt x="36909" y="44145"/>
                  <a:pt x="54278" y="31120"/>
                </a:cubicBezTo>
                <a:cubicBezTo>
                  <a:pt x="71648" y="18093"/>
                  <a:pt x="99149" y="10856"/>
                  <a:pt x="135334" y="10856"/>
                </a:cubicBezTo>
                <a:lnTo>
                  <a:pt x="239549" y="10856"/>
                </a:lnTo>
                <a:lnTo>
                  <a:pt x="239549" y="298894"/>
                </a:lnTo>
                <a:lnTo>
                  <a:pt x="180205" y="298894"/>
                </a:lnTo>
                <a:lnTo>
                  <a:pt x="180205" y="190337"/>
                </a:lnTo>
                <a:lnTo>
                  <a:pt x="149809" y="190337"/>
                </a:lnTo>
                <a:lnTo>
                  <a:pt x="75990" y="298894"/>
                </a:lnTo>
                <a:lnTo>
                  <a:pt x="10856" y="298894"/>
                </a:lnTo>
                <a:close/>
                <a:moveTo>
                  <a:pt x="87569" y="99148"/>
                </a:moveTo>
                <a:cubicBezTo>
                  <a:pt x="87569" y="110728"/>
                  <a:pt x="89017" y="117966"/>
                  <a:pt x="91912" y="123754"/>
                </a:cubicBezTo>
                <a:cubicBezTo>
                  <a:pt x="94806" y="129544"/>
                  <a:pt x="100596" y="132440"/>
                  <a:pt x="107833" y="135334"/>
                </a:cubicBezTo>
                <a:cubicBezTo>
                  <a:pt x="115070" y="138228"/>
                  <a:pt x="125202" y="139677"/>
                  <a:pt x="138229" y="139677"/>
                </a:cubicBezTo>
                <a:lnTo>
                  <a:pt x="181652" y="139677"/>
                </a:lnTo>
                <a:lnTo>
                  <a:pt x="181652" y="62963"/>
                </a:lnTo>
                <a:lnTo>
                  <a:pt x="136782" y="62963"/>
                </a:lnTo>
                <a:cubicBezTo>
                  <a:pt x="119413" y="62963"/>
                  <a:pt x="107833" y="65857"/>
                  <a:pt x="100596" y="70200"/>
                </a:cubicBezTo>
                <a:cubicBezTo>
                  <a:pt x="91912" y="74543"/>
                  <a:pt x="87569" y="84674"/>
                  <a:pt x="87569" y="99148"/>
                </a:cubicBezTo>
                <a:close/>
              </a:path>
            </a:pathLst>
          </a:custGeom>
          <a:solidFill>
            <a:srgbClr val="5A66EC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27" name="Полилиния: фигура 26">
            <a:extLst>
              <a:ext uri="{FF2B5EF4-FFF2-40B4-BE49-F238E27FC236}">
                <a16:creationId xmlns:a16="http://schemas.microsoft.com/office/drawing/2014/main" id="{95199A4D-A6A8-42DF-9F22-78731DB3B408}"/>
              </a:ext>
            </a:extLst>
          </p:cNvPr>
          <p:cNvSpPr/>
          <p:nvPr/>
        </p:nvSpPr>
        <p:spPr>
          <a:xfrm>
            <a:off x="4669692" y="23065774"/>
            <a:ext cx="231588" cy="303960"/>
          </a:xfrm>
          <a:custGeom>
            <a:avLst/>
            <a:gdLst>
              <a:gd name="connsiteX0" fmla="*/ 67305 w 231588"/>
              <a:gd name="connsiteY0" fmla="*/ 122307 h 303959"/>
              <a:gd name="connsiteX1" fmla="*/ 107833 w 231588"/>
              <a:gd name="connsiteY1" fmla="*/ 122307 h 303959"/>
              <a:gd name="connsiteX2" fmla="*/ 197574 w 231588"/>
              <a:gd name="connsiteY2" fmla="*/ 145465 h 303959"/>
              <a:gd name="connsiteX3" fmla="*/ 227970 w 231588"/>
              <a:gd name="connsiteY3" fmla="*/ 213495 h 303959"/>
              <a:gd name="connsiteX4" fmla="*/ 200469 w 231588"/>
              <a:gd name="connsiteY4" fmla="*/ 277183 h 303959"/>
              <a:gd name="connsiteX5" fmla="*/ 110728 w 231588"/>
              <a:gd name="connsiteY5" fmla="*/ 298894 h 303959"/>
              <a:gd name="connsiteX6" fmla="*/ 10856 w 231588"/>
              <a:gd name="connsiteY6" fmla="*/ 298894 h 303959"/>
              <a:gd name="connsiteX7" fmla="*/ 10856 w 231588"/>
              <a:gd name="connsiteY7" fmla="*/ 10856 h 303959"/>
              <a:gd name="connsiteX8" fmla="*/ 207706 w 231588"/>
              <a:gd name="connsiteY8" fmla="*/ 10856 h 303959"/>
              <a:gd name="connsiteX9" fmla="*/ 207706 w 231588"/>
              <a:gd name="connsiteY9" fmla="*/ 58620 h 303959"/>
              <a:gd name="connsiteX10" fmla="*/ 70200 w 231588"/>
              <a:gd name="connsiteY10" fmla="*/ 58620 h 303959"/>
              <a:gd name="connsiteX11" fmla="*/ 70200 w 231588"/>
              <a:gd name="connsiteY11" fmla="*/ 122307 h 303959"/>
              <a:gd name="connsiteX12" fmla="*/ 165730 w 231588"/>
              <a:gd name="connsiteY12" fmla="*/ 210599 h 303959"/>
              <a:gd name="connsiteX13" fmla="*/ 159941 w 231588"/>
              <a:gd name="connsiteY13" fmla="*/ 187441 h 303959"/>
              <a:gd name="connsiteX14" fmla="*/ 141124 w 231588"/>
              <a:gd name="connsiteY14" fmla="*/ 174414 h 303959"/>
              <a:gd name="connsiteX15" fmla="*/ 100596 w 231588"/>
              <a:gd name="connsiteY15" fmla="*/ 170073 h 303959"/>
              <a:gd name="connsiteX16" fmla="*/ 67305 w 231588"/>
              <a:gd name="connsiteY16" fmla="*/ 170073 h 303959"/>
              <a:gd name="connsiteX17" fmla="*/ 67305 w 231588"/>
              <a:gd name="connsiteY17" fmla="*/ 249681 h 303959"/>
              <a:gd name="connsiteX18" fmla="*/ 104938 w 231588"/>
              <a:gd name="connsiteY18" fmla="*/ 249681 h 303959"/>
              <a:gd name="connsiteX19" fmla="*/ 149809 w 231588"/>
              <a:gd name="connsiteY19" fmla="*/ 240997 h 303959"/>
              <a:gd name="connsiteX20" fmla="*/ 165730 w 231588"/>
              <a:gd name="connsiteY20" fmla="*/ 210599 h 3039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31588" h="303959">
                <a:moveTo>
                  <a:pt x="67305" y="122307"/>
                </a:moveTo>
                <a:lnTo>
                  <a:pt x="107833" y="122307"/>
                </a:lnTo>
                <a:cubicBezTo>
                  <a:pt x="146914" y="122307"/>
                  <a:pt x="177310" y="129544"/>
                  <a:pt x="197574" y="145465"/>
                </a:cubicBezTo>
                <a:cubicBezTo>
                  <a:pt x="217838" y="161388"/>
                  <a:pt x="227970" y="184547"/>
                  <a:pt x="227970" y="213495"/>
                </a:cubicBezTo>
                <a:cubicBezTo>
                  <a:pt x="227970" y="240997"/>
                  <a:pt x="219285" y="262708"/>
                  <a:pt x="200469" y="277183"/>
                </a:cubicBezTo>
                <a:cubicBezTo>
                  <a:pt x="181652" y="291657"/>
                  <a:pt x="152703" y="298894"/>
                  <a:pt x="110728" y="298894"/>
                </a:cubicBezTo>
                <a:lnTo>
                  <a:pt x="10856" y="298894"/>
                </a:lnTo>
                <a:lnTo>
                  <a:pt x="10856" y="10856"/>
                </a:lnTo>
                <a:lnTo>
                  <a:pt x="207706" y="10856"/>
                </a:lnTo>
                <a:lnTo>
                  <a:pt x="207706" y="58620"/>
                </a:lnTo>
                <a:lnTo>
                  <a:pt x="70200" y="58620"/>
                </a:lnTo>
                <a:lnTo>
                  <a:pt x="70200" y="122307"/>
                </a:lnTo>
                <a:close/>
                <a:moveTo>
                  <a:pt x="165730" y="210599"/>
                </a:moveTo>
                <a:cubicBezTo>
                  <a:pt x="165730" y="200468"/>
                  <a:pt x="164283" y="193231"/>
                  <a:pt x="159941" y="187441"/>
                </a:cubicBezTo>
                <a:cubicBezTo>
                  <a:pt x="155598" y="181651"/>
                  <a:pt x="149809" y="177310"/>
                  <a:pt x="141124" y="174414"/>
                </a:cubicBezTo>
                <a:cubicBezTo>
                  <a:pt x="132440" y="171520"/>
                  <a:pt x="119413" y="170073"/>
                  <a:pt x="100596" y="170073"/>
                </a:cubicBezTo>
                <a:lnTo>
                  <a:pt x="67305" y="170073"/>
                </a:lnTo>
                <a:lnTo>
                  <a:pt x="67305" y="249681"/>
                </a:lnTo>
                <a:lnTo>
                  <a:pt x="104938" y="249681"/>
                </a:lnTo>
                <a:cubicBezTo>
                  <a:pt x="125202" y="249681"/>
                  <a:pt x="139677" y="246785"/>
                  <a:pt x="149809" y="240997"/>
                </a:cubicBezTo>
                <a:cubicBezTo>
                  <a:pt x="159941" y="236654"/>
                  <a:pt x="165730" y="226523"/>
                  <a:pt x="165730" y="210599"/>
                </a:cubicBezTo>
                <a:close/>
              </a:path>
            </a:pathLst>
          </a:custGeom>
          <a:solidFill>
            <a:srgbClr val="5A66EC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28" name="Полилиния: фигура 27">
            <a:extLst>
              <a:ext uri="{FF2B5EF4-FFF2-40B4-BE49-F238E27FC236}">
                <a16:creationId xmlns:a16="http://schemas.microsoft.com/office/drawing/2014/main" id="{F2A9C4B8-DE69-442B-972D-B4E96FB1CB0D}"/>
              </a:ext>
            </a:extLst>
          </p:cNvPr>
          <p:cNvSpPr/>
          <p:nvPr/>
        </p:nvSpPr>
        <p:spPr>
          <a:xfrm>
            <a:off x="4938914" y="23065774"/>
            <a:ext cx="246063" cy="303960"/>
          </a:xfrm>
          <a:custGeom>
            <a:avLst/>
            <a:gdLst>
              <a:gd name="connsiteX0" fmla="*/ 10856 w 246062"/>
              <a:gd name="connsiteY0" fmla="*/ 298894 h 303959"/>
              <a:gd name="connsiteX1" fmla="*/ 10856 w 246062"/>
              <a:gd name="connsiteY1" fmla="*/ 10856 h 303959"/>
              <a:gd name="connsiteX2" fmla="*/ 65858 w 246062"/>
              <a:gd name="connsiteY2" fmla="*/ 10856 h 303959"/>
              <a:gd name="connsiteX3" fmla="*/ 65858 w 246062"/>
              <a:gd name="connsiteY3" fmla="*/ 212048 h 303959"/>
              <a:gd name="connsiteX4" fmla="*/ 172967 w 246062"/>
              <a:gd name="connsiteY4" fmla="*/ 10856 h 303959"/>
              <a:gd name="connsiteX5" fmla="*/ 240996 w 246062"/>
              <a:gd name="connsiteY5" fmla="*/ 10856 h 303959"/>
              <a:gd name="connsiteX6" fmla="*/ 240996 w 246062"/>
              <a:gd name="connsiteY6" fmla="*/ 298894 h 303959"/>
              <a:gd name="connsiteX7" fmla="*/ 185994 w 246062"/>
              <a:gd name="connsiteY7" fmla="*/ 298894 h 303959"/>
              <a:gd name="connsiteX8" fmla="*/ 185994 w 246062"/>
              <a:gd name="connsiteY8" fmla="*/ 84674 h 303959"/>
              <a:gd name="connsiteX9" fmla="*/ 73095 w 246062"/>
              <a:gd name="connsiteY9" fmla="*/ 298894 h 303959"/>
              <a:gd name="connsiteX10" fmla="*/ 10856 w 246062"/>
              <a:gd name="connsiteY10" fmla="*/ 298894 h 3039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46062" h="303959">
                <a:moveTo>
                  <a:pt x="10856" y="298894"/>
                </a:moveTo>
                <a:lnTo>
                  <a:pt x="10856" y="10856"/>
                </a:lnTo>
                <a:lnTo>
                  <a:pt x="65858" y="10856"/>
                </a:lnTo>
                <a:lnTo>
                  <a:pt x="65858" y="212048"/>
                </a:lnTo>
                <a:lnTo>
                  <a:pt x="172967" y="10856"/>
                </a:lnTo>
                <a:lnTo>
                  <a:pt x="240996" y="10856"/>
                </a:lnTo>
                <a:lnTo>
                  <a:pt x="240996" y="298894"/>
                </a:lnTo>
                <a:lnTo>
                  <a:pt x="185994" y="298894"/>
                </a:lnTo>
                <a:lnTo>
                  <a:pt x="185994" y="84674"/>
                </a:lnTo>
                <a:lnTo>
                  <a:pt x="73095" y="298894"/>
                </a:lnTo>
                <a:lnTo>
                  <a:pt x="10856" y="298894"/>
                </a:lnTo>
                <a:close/>
              </a:path>
            </a:pathLst>
          </a:custGeom>
          <a:solidFill>
            <a:srgbClr val="5A66EC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29" name="Полилиния: фигура 28">
            <a:extLst>
              <a:ext uri="{FF2B5EF4-FFF2-40B4-BE49-F238E27FC236}">
                <a16:creationId xmlns:a16="http://schemas.microsoft.com/office/drawing/2014/main" id="{A8089F8E-2F3A-417C-A8C0-AB8A66043430}"/>
              </a:ext>
            </a:extLst>
          </p:cNvPr>
          <p:cNvSpPr/>
          <p:nvPr/>
        </p:nvSpPr>
        <p:spPr>
          <a:xfrm>
            <a:off x="5232741" y="23065774"/>
            <a:ext cx="231588" cy="303960"/>
          </a:xfrm>
          <a:custGeom>
            <a:avLst/>
            <a:gdLst>
              <a:gd name="connsiteX0" fmla="*/ 67305 w 231588"/>
              <a:gd name="connsiteY0" fmla="*/ 122307 h 303959"/>
              <a:gd name="connsiteX1" fmla="*/ 107833 w 231588"/>
              <a:gd name="connsiteY1" fmla="*/ 122307 h 303959"/>
              <a:gd name="connsiteX2" fmla="*/ 197574 w 231588"/>
              <a:gd name="connsiteY2" fmla="*/ 145465 h 303959"/>
              <a:gd name="connsiteX3" fmla="*/ 227970 w 231588"/>
              <a:gd name="connsiteY3" fmla="*/ 213495 h 303959"/>
              <a:gd name="connsiteX4" fmla="*/ 200468 w 231588"/>
              <a:gd name="connsiteY4" fmla="*/ 277183 h 303959"/>
              <a:gd name="connsiteX5" fmla="*/ 110728 w 231588"/>
              <a:gd name="connsiteY5" fmla="*/ 298894 h 303959"/>
              <a:gd name="connsiteX6" fmla="*/ 10856 w 231588"/>
              <a:gd name="connsiteY6" fmla="*/ 298894 h 303959"/>
              <a:gd name="connsiteX7" fmla="*/ 10856 w 231588"/>
              <a:gd name="connsiteY7" fmla="*/ 10856 h 303959"/>
              <a:gd name="connsiteX8" fmla="*/ 207706 w 231588"/>
              <a:gd name="connsiteY8" fmla="*/ 10856 h 303959"/>
              <a:gd name="connsiteX9" fmla="*/ 207706 w 231588"/>
              <a:gd name="connsiteY9" fmla="*/ 58620 h 303959"/>
              <a:gd name="connsiteX10" fmla="*/ 70200 w 231588"/>
              <a:gd name="connsiteY10" fmla="*/ 58620 h 303959"/>
              <a:gd name="connsiteX11" fmla="*/ 70200 w 231588"/>
              <a:gd name="connsiteY11" fmla="*/ 122307 h 303959"/>
              <a:gd name="connsiteX12" fmla="*/ 167178 w 231588"/>
              <a:gd name="connsiteY12" fmla="*/ 210599 h 303959"/>
              <a:gd name="connsiteX13" fmla="*/ 161388 w 231588"/>
              <a:gd name="connsiteY13" fmla="*/ 187441 h 303959"/>
              <a:gd name="connsiteX14" fmla="*/ 142571 w 231588"/>
              <a:gd name="connsiteY14" fmla="*/ 174414 h 303959"/>
              <a:gd name="connsiteX15" fmla="*/ 102044 w 231588"/>
              <a:gd name="connsiteY15" fmla="*/ 170073 h 303959"/>
              <a:gd name="connsiteX16" fmla="*/ 68753 w 231588"/>
              <a:gd name="connsiteY16" fmla="*/ 170073 h 303959"/>
              <a:gd name="connsiteX17" fmla="*/ 68753 w 231588"/>
              <a:gd name="connsiteY17" fmla="*/ 249681 h 303959"/>
              <a:gd name="connsiteX18" fmla="*/ 106386 w 231588"/>
              <a:gd name="connsiteY18" fmla="*/ 249681 h 303959"/>
              <a:gd name="connsiteX19" fmla="*/ 151256 w 231588"/>
              <a:gd name="connsiteY19" fmla="*/ 240997 h 303959"/>
              <a:gd name="connsiteX20" fmla="*/ 167178 w 231588"/>
              <a:gd name="connsiteY20" fmla="*/ 210599 h 3039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31588" h="303959">
                <a:moveTo>
                  <a:pt x="67305" y="122307"/>
                </a:moveTo>
                <a:lnTo>
                  <a:pt x="107833" y="122307"/>
                </a:lnTo>
                <a:cubicBezTo>
                  <a:pt x="146914" y="122307"/>
                  <a:pt x="177310" y="129544"/>
                  <a:pt x="197574" y="145465"/>
                </a:cubicBezTo>
                <a:cubicBezTo>
                  <a:pt x="217838" y="161388"/>
                  <a:pt x="227970" y="184547"/>
                  <a:pt x="227970" y="213495"/>
                </a:cubicBezTo>
                <a:cubicBezTo>
                  <a:pt x="227970" y="240997"/>
                  <a:pt x="219285" y="262708"/>
                  <a:pt x="200468" y="277183"/>
                </a:cubicBezTo>
                <a:cubicBezTo>
                  <a:pt x="181652" y="291657"/>
                  <a:pt x="152704" y="298894"/>
                  <a:pt x="110728" y="298894"/>
                </a:cubicBezTo>
                <a:lnTo>
                  <a:pt x="10856" y="298894"/>
                </a:lnTo>
                <a:lnTo>
                  <a:pt x="10856" y="10856"/>
                </a:lnTo>
                <a:lnTo>
                  <a:pt x="207706" y="10856"/>
                </a:lnTo>
                <a:lnTo>
                  <a:pt x="207706" y="58620"/>
                </a:lnTo>
                <a:lnTo>
                  <a:pt x="70200" y="58620"/>
                </a:lnTo>
                <a:lnTo>
                  <a:pt x="70200" y="122307"/>
                </a:lnTo>
                <a:close/>
                <a:moveTo>
                  <a:pt x="167178" y="210599"/>
                </a:moveTo>
                <a:cubicBezTo>
                  <a:pt x="167178" y="200468"/>
                  <a:pt x="165730" y="193231"/>
                  <a:pt x="161388" y="187441"/>
                </a:cubicBezTo>
                <a:cubicBezTo>
                  <a:pt x="157046" y="181651"/>
                  <a:pt x="151256" y="177310"/>
                  <a:pt x="142571" y="174414"/>
                </a:cubicBezTo>
                <a:cubicBezTo>
                  <a:pt x="133887" y="171520"/>
                  <a:pt x="120860" y="170073"/>
                  <a:pt x="102044" y="170073"/>
                </a:cubicBezTo>
                <a:lnTo>
                  <a:pt x="68753" y="170073"/>
                </a:lnTo>
                <a:lnTo>
                  <a:pt x="68753" y="249681"/>
                </a:lnTo>
                <a:lnTo>
                  <a:pt x="106386" y="249681"/>
                </a:lnTo>
                <a:cubicBezTo>
                  <a:pt x="126650" y="249681"/>
                  <a:pt x="141124" y="246785"/>
                  <a:pt x="151256" y="240997"/>
                </a:cubicBezTo>
                <a:cubicBezTo>
                  <a:pt x="161388" y="236654"/>
                  <a:pt x="167178" y="226523"/>
                  <a:pt x="167178" y="210599"/>
                </a:cubicBezTo>
                <a:close/>
              </a:path>
            </a:pathLst>
          </a:custGeom>
          <a:solidFill>
            <a:srgbClr val="5A66EC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30" name="Полилиния: фигура 29">
            <a:extLst>
              <a:ext uri="{FF2B5EF4-FFF2-40B4-BE49-F238E27FC236}">
                <a16:creationId xmlns:a16="http://schemas.microsoft.com/office/drawing/2014/main" id="{03DC5632-A927-4661-9E21-5CB3F341F222}"/>
              </a:ext>
            </a:extLst>
          </p:cNvPr>
          <p:cNvSpPr/>
          <p:nvPr/>
        </p:nvSpPr>
        <p:spPr>
          <a:xfrm>
            <a:off x="5474462" y="23065774"/>
            <a:ext cx="289485" cy="303960"/>
          </a:xfrm>
          <a:custGeom>
            <a:avLst/>
            <a:gdLst>
              <a:gd name="connsiteX0" fmla="*/ 149809 w 289485"/>
              <a:gd name="connsiteY0" fmla="*/ 60069 h 303959"/>
              <a:gd name="connsiteX1" fmla="*/ 149809 w 289485"/>
              <a:gd name="connsiteY1" fmla="*/ 83227 h 303959"/>
              <a:gd name="connsiteX2" fmla="*/ 129545 w 289485"/>
              <a:gd name="connsiteY2" fmla="*/ 251128 h 303959"/>
              <a:gd name="connsiteX3" fmla="*/ 64410 w 289485"/>
              <a:gd name="connsiteY3" fmla="*/ 304682 h 303959"/>
              <a:gd name="connsiteX4" fmla="*/ 10856 w 289485"/>
              <a:gd name="connsiteY4" fmla="*/ 291657 h 303959"/>
              <a:gd name="connsiteX5" fmla="*/ 29672 w 289485"/>
              <a:gd name="connsiteY5" fmla="*/ 245338 h 303959"/>
              <a:gd name="connsiteX6" fmla="*/ 52831 w 289485"/>
              <a:gd name="connsiteY6" fmla="*/ 251128 h 303959"/>
              <a:gd name="connsiteX7" fmla="*/ 75990 w 289485"/>
              <a:gd name="connsiteY7" fmla="*/ 233760 h 303959"/>
              <a:gd name="connsiteX8" fmla="*/ 89017 w 289485"/>
              <a:gd name="connsiteY8" fmla="*/ 177310 h 303959"/>
              <a:gd name="connsiteX9" fmla="*/ 93359 w 289485"/>
              <a:gd name="connsiteY9" fmla="*/ 73094 h 303959"/>
              <a:gd name="connsiteX10" fmla="*/ 93359 w 289485"/>
              <a:gd name="connsiteY10" fmla="*/ 10856 h 303959"/>
              <a:gd name="connsiteX11" fmla="*/ 278630 w 289485"/>
              <a:gd name="connsiteY11" fmla="*/ 10856 h 303959"/>
              <a:gd name="connsiteX12" fmla="*/ 278630 w 289485"/>
              <a:gd name="connsiteY12" fmla="*/ 298894 h 303959"/>
              <a:gd name="connsiteX13" fmla="*/ 220733 w 289485"/>
              <a:gd name="connsiteY13" fmla="*/ 298894 h 303959"/>
              <a:gd name="connsiteX14" fmla="*/ 220733 w 289485"/>
              <a:gd name="connsiteY14" fmla="*/ 60069 h 303959"/>
              <a:gd name="connsiteX15" fmla="*/ 149809 w 289485"/>
              <a:gd name="connsiteY15" fmla="*/ 60069 h 3039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89485" h="303959">
                <a:moveTo>
                  <a:pt x="149809" y="60069"/>
                </a:moveTo>
                <a:lnTo>
                  <a:pt x="149809" y="83227"/>
                </a:lnTo>
                <a:cubicBezTo>
                  <a:pt x="149809" y="159940"/>
                  <a:pt x="142572" y="216390"/>
                  <a:pt x="129545" y="251128"/>
                </a:cubicBezTo>
                <a:cubicBezTo>
                  <a:pt x="116518" y="287314"/>
                  <a:pt x="94806" y="304682"/>
                  <a:pt x="64410" y="304682"/>
                </a:cubicBezTo>
                <a:cubicBezTo>
                  <a:pt x="44147" y="304682"/>
                  <a:pt x="25330" y="300341"/>
                  <a:pt x="10856" y="291657"/>
                </a:cubicBezTo>
                <a:lnTo>
                  <a:pt x="29672" y="245338"/>
                </a:lnTo>
                <a:cubicBezTo>
                  <a:pt x="38357" y="249681"/>
                  <a:pt x="45594" y="251128"/>
                  <a:pt x="52831" y="251128"/>
                </a:cubicBezTo>
                <a:cubicBezTo>
                  <a:pt x="62963" y="251128"/>
                  <a:pt x="70200" y="245338"/>
                  <a:pt x="75990" y="233760"/>
                </a:cubicBezTo>
                <a:cubicBezTo>
                  <a:pt x="81780" y="222180"/>
                  <a:pt x="86122" y="203362"/>
                  <a:pt x="89017" y="177310"/>
                </a:cubicBezTo>
                <a:cubicBezTo>
                  <a:pt x="91912" y="151255"/>
                  <a:pt x="93359" y="116517"/>
                  <a:pt x="93359" y="73094"/>
                </a:cubicBezTo>
                <a:lnTo>
                  <a:pt x="93359" y="10856"/>
                </a:lnTo>
                <a:lnTo>
                  <a:pt x="278630" y="10856"/>
                </a:lnTo>
                <a:lnTo>
                  <a:pt x="278630" y="298894"/>
                </a:lnTo>
                <a:lnTo>
                  <a:pt x="220733" y="298894"/>
                </a:lnTo>
                <a:lnTo>
                  <a:pt x="220733" y="60069"/>
                </a:lnTo>
                <a:lnTo>
                  <a:pt x="149809" y="60069"/>
                </a:lnTo>
                <a:close/>
              </a:path>
            </a:pathLst>
          </a:custGeom>
          <a:solidFill>
            <a:srgbClr val="5A66EC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31" name="Полилиния: фигура 30">
            <a:extLst>
              <a:ext uri="{FF2B5EF4-FFF2-40B4-BE49-F238E27FC236}">
                <a16:creationId xmlns:a16="http://schemas.microsoft.com/office/drawing/2014/main" id="{2445FB44-656A-44E8-AA35-F28F7A0F7CA1}"/>
              </a:ext>
            </a:extLst>
          </p:cNvPr>
          <p:cNvSpPr/>
          <p:nvPr/>
        </p:nvSpPr>
        <p:spPr>
          <a:xfrm>
            <a:off x="5804475" y="23065774"/>
            <a:ext cx="246063" cy="303960"/>
          </a:xfrm>
          <a:custGeom>
            <a:avLst/>
            <a:gdLst>
              <a:gd name="connsiteX0" fmla="*/ 10856 w 246062"/>
              <a:gd name="connsiteY0" fmla="*/ 298894 h 303959"/>
              <a:gd name="connsiteX1" fmla="*/ 10856 w 246062"/>
              <a:gd name="connsiteY1" fmla="*/ 10856 h 303959"/>
              <a:gd name="connsiteX2" fmla="*/ 65858 w 246062"/>
              <a:gd name="connsiteY2" fmla="*/ 10856 h 303959"/>
              <a:gd name="connsiteX3" fmla="*/ 65858 w 246062"/>
              <a:gd name="connsiteY3" fmla="*/ 212048 h 303959"/>
              <a:gd name="connsiteX4" fmla="*/ 172967 w 246062"/>
              <a:gd name="connsiteY4" fmla="*/ 10856 h 303959"/>
              <a:gd name="connsiteX5" fmla="*/ 240996 w 246062"/>
              <a:gd name="connsiteY5" fmla="*/ 10856 h 303959"/>
              <a:gd name="connsiteX6" fmla="*/ 240996 w 246062"/>
              <a:gd name="connsiteY6" fmla="*/ 298894 h 303959"/>
              <a:gd name="connsiteX7" fmla="*/ 185994 w 246062"/>
              <a:gd name="connsiteY7" fmla="*/ 298894 h 303959"/>
              <a:gd name="connsiteX8" fmla="*/ 185994 w 246062"/>
              <a:gd name="connsiteY8" fmla="*/ 84674 h 303959"/>
              <a:gd name="connsiteX9" fmla="*/ 73095 w 246062"/>
              <a:gd name="connsiteY9" fmla="*/ 298894 h 303959"/>
              <a:gd name="connsiteX10" fmla="*/ 10856 w 246062"/>
              <a:gd name="connsiteY10" fmla="*/ 298894 h 3039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46062" h="303959">
                <a:moveTo>
                  <a:pt x="10856" y="298894"/>
                </a:moveTo>
                <a:lnTo>
                  <a:pt x="10856" y="10856"/>
                </a:lnTo>
                <a:lnTo>
                  <a:pt x="65858" y="10856"/>
                </a:lnTo>
                <a:lnTo>
                  <a:pt x="65858" y="212048"/>
                </a:lnTo>
                <a:lnTo>
                  <a:pt x="172967" y="10856"/>
                </a:lnTo>
                <a:lnTo>
                  <a:pt x="240996" y="10856"/>
                </a:lnTo>
                <a:lnTo>
                  <a:pt x="240996" y="298894"/>
                </a:lnTo>
                <a:lnTo>
                  <a:pt x="185994" y="298894"/>
                </a:lnTo>
                <a:lnTo>
                  <a:pt x="185994" y="84674"/>
                </a:lnTo>
                <a:lnTo>
                  <a:pt x="73095" y="298894"/>
                </a:lnTo>
                <a:lnTo>
                  <a:pt x="10856" y="298894"/>
                </a:lnTo>
                <a:close/>
              </a:path>
            </a:pathLst>
          </a:custGeom>
          <a:solidFill>
            <a:srgbClr val="5A66EC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32" name="Полилиния: фигура 31">
            <a:extLst>
              <a:ext uri="{FF2B5EF4-FFF2-40B4-BE49-F238E27FC236}">
                <a16:creationId xmlns:a16="http://schemas.microsoft.com/office/drawing/2014/main" id="{1CF6EE8A-1694-4211-AFA7-94C266E965BD}"/>
              </a:ext>
            </a:extLst>
          </p:cNvPr>
          <p:cNvSpPr/>
          <p:nvPr/>
        </p:nvSpPr>
        <p:spPr>
          <a:xfrm>
            <a:off x="6082381" y="23059984"/>
            <a:ext cx="260537" cy="318434"/>
          </a:xfrm>
          <a:custGeom>
            <a:avLst/>
            <a:gdLst>
              <a:gd name="connsiteX0" fmla="*/ 259813 w 260536"/>
              <a:gd name="connsiteY0" fmla="*/ 159941 h 318433"/>
              <a:gd name="connsiteX1" fmla="*/ 227970 w 260536"/>
              <a:gd name="connsiteY1" fmla="*/ 272840 h 318433"/>
              <a:gd name="connsiteX2" fmla="*/ 135334 w 260536"/>
              <a:gd name="connsiteY2" fmla="*/ 310472 h 318433"/>
              <a:gd name="connsiteX3" fmla="*/ 41252 w 260536"/>
              <a:gd name="connsiteY3" fmla="*/ 271392 h 318433"/>
              <a:gd name="connsiteX4" fmla="*/ 10856 w 260536"/>
              <a:gd name="connsiteY4" fmla="*/ 161388 h 318433"/>
              <a:gd name="connsiteX5" fmla="*/ 41252 w 260536"/>
              <a:gd name="connsiteY5" fmla="*/ 49936 h 318433"/>
              <a:gd name="connsiteX6" fmla="*/ 135334 w 260536"/>
              <a:gd name="connsiteY6" fmla="*/ 10856 h 318433"/>
              <a:gd name="connsiteX7" fmla="*/ 229417 w 260536"/>
              <a:gd name="connsiteY7" fmla="*/ 49936 h 318433"/>
              <a:gd name="connsiteX8" fmla="*/ 259813 w 260536"/>
              <a:gd name="connsiteY8" fmla="*/ 159941 h 318433"/>
              <a:gd name="connsiteX9" fmla="*/ 185994 w 260536"/>
              <a:gd name="connsiteY9" fmla="*/ 235207 h 318433"/>
              <a:gd name="connsiteX10" fmla="*/ 200469 w 260536"/>
              <a:gd name="connsiteY10" fmla="*/ 159941 h 318433"/>
              <a:gd name="connsiteX11" fmla="*/ 185994 w 260536"/>
              <a:gd name="connsiteY11" fmla="*/ 84674 h 318433"/>
              <a:gd name="connsiteX12" fmla="*/ 136782 w 260536"/>
              <a:gd name="connsiteY12" fmla="*/ 61516 h 318433"/>
              <a:gd name="connsiteX13" fmla="*/ 87569 w 260536"/>
              <a:gd name="connsiteY13" fmla="*/ 84674 h 318433"/>
              <a:gd name="connsiteX14" fmla="*/ 73095 w 260536"/>
              <a:gd name="connsiteY14" fmla="*/ 159941 h 318433"/>
              <a:gd name="connsiteX15" fmla="*/ 87569 w 260536"/>
              <a:gd name="connsiteY15" fmla="*/ 235207 h 318433"/>
              <a:gd name="connsiteX16" fmla="*/ 136782 w 260536"/>
              <a:gd name="connsiteY16" fmla="*/ 258365 h 318433"/>
              <a:gd name="connsiteX17" fmla="*/ 185994 w 260536"/>
              <a:gd name="connsiteY17" fmla="*/ 235207 h 3184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260536" h="318433">
                <a:moveTo>
                  <a:pt x="259813" y="159941"/>
                </a:moveTo>
                <a:cubicBezTo>
                  <a:pt x="259813" y="210601"/>
                  <a:pt x="249681" y="248234"/>
                  <a:pt x="227970" y="272840"/>
                </a:cubicBezTo>
                <a:cubicBezTo>
                  <a:pt x="206258" y="297447"/>
                  <a:pt x="175862" y="310472"/>
                  <a:pt x="135334" y="310472"/>
                </a:cubicBezTo>
                <a:cubicBezTo>
                  <a:pt x="93359" y="310472"/>
                  <a:pt x="61516" y="297447"/>
                  <a:pt x="41252" y="271392"/>
                </a:cubicBezTo>
                <a:cubicBezTo>
                  <a:pt x="20988" y="245338"/>
                  <a:pt x="10856" y="207705"/>
                  <a:pt x="10856" y="161388"/>
                </a:cubicBezTo>
                <a:cubicBezTo>
                  <a:pt x="10856" y="113623"/>
                  <a:pt x="20988" y="75990"/>
                  <a:pt x="41252" y="49936"/>
                </a:cubicBezTo>
                <a:cubicBezTo>
                  <a:pt x="61516" y="23883"/>
                  <a:pt x="93359" y="10856"/>
                  <a:pt x="135334" y="10856"/>
                </a:cubicBezTo>
                <a:cubicBezTo>
                  <a:pt x="178757" y="10856"/>
                  <a:pt x="209153" y="23883"/>
                  <a:pt x="229417" y="49936"/>
                </a:cubicBezTo>
                <a:cubicBezTo>
                  <a:pt x="251129" y="75990"/>
                  <a:pt x="259813" y="112176"/>
                  <a:pt x="259813" y="159941"/>
                </a:cubicBezTo>
                <a:close/>
                <a:moveTo>
                  <a:pt x="185994" y="235207"/>
                </a:moveTo>
                <a:cubicBezTo>
                  <a:pt x="196126" y="219285"/>
                  <a:pt x="200469" y="194678"/>
                  <a:pt x="200469" y="159941"/>
                </a:cubicBezTo>
                <a:cubicBezTo>
                  <a:pt x="200469" y="125203"/>
                  <a:pt x="196126" y="100595"/>
                  <a:pt x="185994" y="84674"/>
                </a:cubicBezTo>
                <a:cubicBezTo>
                  <a:pt x="175862" y="68753"/>
                  <a:pt x="159941" y="61516"/>
                  <a:pt x="136782" y="61516"/>
                </a:cubicBezTo>
                <a:cubicBezTo>
                  <a:pt x="113623" y="61516"/>
                  <a:pt x="97701" y="68753"/>
                  <a:pt x="87569" y="84674"/>
                </a:cubicBezTo>
                <a:cubicBezTo>
                  <a:pt x="77437" y="100595"/>
                  <a:pt x="73095" y="125203"/>
                  <a:pt x="73095" y="159941"/>
                </a:cubicBezTo>
                <a:cubicBezTo>
                  <a:pt x="73095" y="194678"/>
                  <a:pt x="77437" y="219285"/>
                  <a:pt x="87569" y="235207"/>
                </a:cubicBezTo>
                <a:cubicBezTo>
                  <a:pt x="97701" y="251128"/>
                  <a:pt x="113623" y="258365"/>
                  <a:pt x="136782" y="258365"/>
                </a:cubicBezTo>
                <a:cubicBezTo>
                  <a:pt x="159941" y="258365"/>
                  <a:pt x="175862" y="251128"/>
                  <a:pt x="185994" y="235207"/>
                </a:cubicBezTo>
                <a:close/>
              </a:path>
            </a:pathLst>
          </a:custGeom>
          <a:solidFill>
            <a:srgbClr val="5A66EC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33" name="Полилиния: фигура 32">
            <a:extLst>
              <a:ext uri="{FF2B5EF4-FFF2-40B4-BE49-F238E27FC236}">
                <a16:creationId xmlns:a16="http://schemas.microsoft.com/office/drawing/2014/main" id="{E0263394-AC09-4271-BEDF-47864E03749C}"/>
              </a:ext>
            </a:extLst>
          </p:cNvPr>
          <p:cNvSpPr/>
          <p:nvPr/>
        </p:nvSpPr>
        <p:spPr>
          <a:xfrm>
            <a:off x="6345812" y="23065774"/>
            <a:ext cx="246063" cy="303960"/>
          </a:xfrm>
          <a:custGeom>
            <a:avLst/>
            <a:gdLst>
              <a:gd name="connsiteX0" fmla="*/ 158493 w 246062"/>
              <a:gd name="connsiteY0" fmla="*/ 64410 h 303959"/>
              <a:gd name="connsiteX1" fmla="*/ 158493 w 246062"/>
              <a:gd name="connsiteY1" fmla="*/ 298894 h 303959"/>
              <a:gd name="connsiteX2" fmla="*/ 99149 w 246062"/>
              <a:gd name="connsiteY2" fmla="*/ 298894 h 303959"/>
              <a:gd name="connsiteX3" fmla="*/ 99149 w 246062"/>
              <a:gd name="connsiteY3" fmla="*/ 64410 h 303959"/>
              <a:gd name="connsiteX4" fmla="*/ 10856 w 246062"/>
              <a:gd name="connsiteY4" fmla="*/ 64410 h 303959"/>
              <a:gd name="connsiteX5" fmla="*/ 10856 w 246062"/>
              <a:gd name="connsiteY5" fmla="*/ 10856 h 303959"/>
              <a:gd name="connsiteX6" fmla="*/ 246786 w 246062"/>
              <a:gd name="connsiteY6" fmla="*/ 10856 h 303959"/>
              <a:gd name="connsiteX7" fmla="*/ 246786 w 246062"/>
              <a:gd name="connsiteY7" fmla="*/ 64410 h 303959"/>
              <a:gd name="connsiteX8" fmla="*/ 158493 w 246062"/>
              <a:gd name="connsiteY8" fmla="*/ 64410 h 3039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6062" h="303959">
                <a:moveTo>
                  <a:pt x="158493" y="64410"/>
                </a:moveTo>
                <a:lnTo>
                  <a:pt x="158493" y="298894"/>
                </a:lnTo>
                <a:lnTo>
                  <a:pt x="99149" y="298894"/>
                </a:lnTo>
                <a:lnTo>
                  <a:pt x="99149" y="64410"/>
                </a:lnTo>
                <a:lnTo>
                  <a:pt x="10856" y="64410"/>
                </a:lnTo>
                <a:lnTo>
                  <a:pt x="10856" y="10856"/>
                </a:lnTo>
                <a:lnTo>
                  <a:pt x="246786" y="10856"/>
                </a:lnTo>
                <a:lnTo>
                  <a:pt x="246786" y="64410"/>
                </a:lnTo>
                <a:lnTo>
                  <a:pt x="158493" y="64410"/>
                </a:lnTo>
                <a:close/>
              </a:path>
            </a:pathLst>
          </a:custGeom>
          <a:solidFill>
            <a:srgbClr val="5A66EC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34" name="Полилиния: фигура 33">
            <a:extLst>
              <a:ext uri="{FF2B5EF4-FFF2-40B4-BE49-F238E27FC236}">
                <a16:creationId xmlns:a16="http://schemas.microsoft.com/office/drawing/2014/main" id="{5161862C-36B5-4659-894F-774AAC1C0C60}"/>
              </a:ext>
            </a:extLst>
          </p:cNvPr>
          <p:cNvSpPr/>
          <p:nvPr/>
        </p:nvSpPr>
        <p:spPr>
          <a:xfrm>
            <a:off x="6620824" y="23065774"/>
            <a:ext cx="202640" cy="303960"/>
          </a:xfrm>
          <a:custGeom>
            <a:avLst/>
            <a:gdLst>
              <a:gd name="connsiteX0" fmla="*/ 10856 w 202639"/>
              <a:gd name="connsiteY0" fmla="*/ 298894 h 303959"/>
              <a:gd name="connsiteX1" fmla="*/ 10856 w 202639"/>
              <a:gd name="connsiteY1" fmla="*/ 10856 h 303959"/>
              <a:gd name="connsiteX2" fmla="*/ 197574 w 202639"/>
              <a:gd name="connsiteY2" fmla="*/ 10856 h 303959"/>
              <a:gd name="connsiteX3" fmla="*/ 197574 w 202639"/>
              <a:gd name="connsiteY3" fmla="*/ 62963 h 303959"/>
              <a:gd name="connsiteX4" fmla="*/ 68753 w 202639"/>
              <a:gd name="connsiteY4" fmla="*/ 62963 h 303959"/>
              <a:gd name="connsiteX5" fmla="*/ 68753 w 202639"/>
              <a:gd name="connsiteY5" fmla="*/ 123754 h 303959"/>
              <a:gd name="connsiteX6" fmla="*/ 177310 w 202639"/>
              <a:gd name="connsiteY6" fmla="*/ 123754 h 303959"/>
              <a:gd name="connsiteX7" fmla="*/ 177310 w 202639"/>
              <a:gd name="connsiteY7" fmla="*/ 175863 h 303959"/>
              <a:gd name="connsiteX8" fmla="*/ 68753 w 202639"/>
              <a:gd name="connsiteY8" fmla="*/ 175863 h 303959"/>
              <a:gd name="connsiteX9" fmla="*/ 68753 w 202639"/>
              <a:gd name="connsiteY9" fmla="*/ 245338 h 303959"/>
              <a:gd name="connsiteX10" fmla="*/ 197574 w 202639"/>
              <a:gd name="connsiteY10" fmla="*/ 245338 h 303959"/>
              <a:gd name="connsiteX11" fmla="*/ 197574 w 202639"/>
              <a:gd name="connsiteY11" fmla="*/ 298894 h 303959"/>
              <a:gd name="connsiteX12" fmla="*/ 10856 w 202639"/>
              <a:gd name="connsiteY12" fmla="*/ 298894 h 3039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02639" h="303959">
                <a:moveTo>
                  <a:pt x="10856" y="298894"/>
                </a:moveTo>
                <a:lnTo>
                  <a:pt x="10856" y="10856"/>
                </a:lnTo>
                <a:lnTo>
                  <a:pt x="197574" y="10856"/>
                </a:lnTo>
                <a:lnTo>
                  <a:pt x="197574" y="62963"/>
                </a:lnTo>
                <a:lnTo>
                  <a:pt x="68753" y="62963"/>
                </a:lnTo>
                <a:lnTo>
                  <a:pt x="68753" y="123754"/>
                </a:lnTo>
                <a:lnTo>
                  <a:pt x="177310" y="123754"/>
                </a:lnTo>
                <a:lnTo>
                  <a:pt x="177310" y="175863"/>
                </a:lnTo>
                <a:lnTo>
                  <a:pt x="68753" y="175863"/>
                </a:lnTo>
                <a:lnTo>
                  <a:pt x="68753" y="245338"/>
                </a:lnTo>
                <a:lnTo>
                  <a:pt x="197574" y="245338"/>
                </a:lnTo>
                <a:lnTo>
                  <a:pt x="197574" y="298894"/>
                </a:lnTo>
                <a:lnTo>
                  <a:pt x="10856" y="298894"/>
                </a:lnTo>
                <a:close/>
              </a:path>
            </a:pathLst>
          </a:custGeom>
          <a:solidFill>
            <a:srgbClr val="5A66EC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35" name="Полилиния: фигура 34">
            <a:extLst>
              <a:ext uri="{FF2B5EF4-FFF2-40B4-BE49-F238E27FC236}">
                <a16:creationId xmlns:a16="http://schemas.microsoft.com/office/drawing/2014/main" id="{743026DF-649A-4102-A40E-CA16E7EB9C99}"/>
              </a:ext>
            </a:extLst>
          </p:cNvPr>
          <p:cNvSpPr/>
          <p:nvPr/>
        </p:nvSpPr>
        <p:spPr>
          <a:xfrm>
            <a:off x="6859649" y="23064326"/>
            <a:ext cx="231588" cy="303960"/>
          </a:xfrm>
          <a:custGeom>
            <a:avLst/>
            <a:gdLst>
              <a:gd name="connsiteX0" fmla="*/ 70200 w 231588"/>
              <a:gd name="connsiteY0" fmla="*/ 12303 h 303959"/>
              <a:gd name="connsiteX1" fmla="*/ 70200 w 231588"/>
              <a:gd name="connsiteY1" fmla="*/ 129544 h 303959"/>
              <a:gd name="connsiteX2" fmla="*/ 103491 w 231588"/>
              <a:gd name="connsiteY2" fmla="*/ 129544 h 303959"/>
              <a:gd name="connsiteX3" fmla="*/ 123755 w 231588"/>
              <a:gd name="connsiteY3" fmla="*/ 117964 h 303959"/>
              <a:gd name="connsiteX4" fmla="*/ 141124 w 231588"/>
              <a:gd name="connsiteY4" fmla="*/ 80331 h 303959"/>
              <a:gd name="connsiteX5" fmla="*/ 161388 w 231588"/>
              <a:gd name="connsiteY5" fmla="*/ 10856 h 303959"/>
              <a:gd name="connsiteX6" fmla="*/ 222180 w 231588"/>
              <a:gd name="connsiteY6" fmla="*/ 10856 h 303959"/>
              <a:gd name="connsiteX7" fmla="*/ 193231 w 231588"/>
              <a:gd name="connsiteY7" fmla="*/ 104938 h 303959"/>
              <a:gd name="connsiteX8" fmla="*/ 158493 w 231588"/>
              <a:gd name="connsiteY8" fmla="*/ 151255 h 303959"/>
              <a:gd name="connsiteX9" fmla="*/ 187441 w 231588"/>
              <a:gd name="connsiteY9" fmla="*/ 175861 h 303959"/>
              <a:gd name="connsiteX10" fmla="*/ 207705 w 231588"/>
              <a:gd name="connsiteY10" fmla="*/ 216390 h 303959"/>
              <a:gd name="connsiteX11" fmla="*/ 230864 w 231588"/>
              <a:gd name="connsiteY11" fmla="*/ 300341 h 303959"/>
              <a:gd name="connsiteX12" fmla="*/ 170073 w 231588"/>
              <a:gd name="connsiteY12" fmla="*/ 300341 h 303959"/>
              <a:gd name="connsiteX13" fmla="*/ 155598 w 231588"/>
              <a:gd name="connsiteY13" fmla="*/ 246785 h 303959"/>
              <a:gd name="connsiteX14" fmla="*/ 141124 w 231588"/>
              <a:gd name="connsiteY14" fmla="*/ 209152 h 303959"/>
              <a:gd name="connsiteX15" fmla="*/ 123755 w 231588"/>
              <a:gd name="connsiteY15" fmla="*/ 185994 h 303959"/>
              <a:gd name="connsiteX16" fmla="*/ 99148 w 231588"/>
              <a:gd name="connsiteY16" fmla="*/ 178757 h 303959"/>
              <a:gd name="connsiteX17" fmla="*/ 70200 w 231588"/>
              <a:gd name="connsiteY17" fmla="*/ 178757 h 303959"/>
              <a:gd name="connsiteX18" fmla="*/ 70200 w 231588"/>
              <a:gd name="connsiteY18" fmla="*/ 300341 h 303959"/>
              <a:gd name="connsiteX19" fmla="*/ 10856 w 231588"/>
              <a:gd name="connsiteY19" fmla="*/ 300341 h 303959"/>
              <a:gd name="connsiteX20" fmla="*/ 10856 w 231588"/>
              <a:gd name="connsiteY20" fmla="*/ 12303 h 303959"/>
              <a:gd name="connsiteX21" fmla="*/ 70200 w 231588"/>
              <a:gd name="connsiteY21" fmla="*/ 12303 h 3039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231588" h="303959">
                <a:moveTo>
                  <a:pt x="70200" y="12303"/>
                </a:moveTo>
                <a:lnTo>
                  <a:pt x="70200" y="129544"/>
                </a:lnTo>
                <a:lnTo>
                  <a:pt x="103491" y="129544"/>
                </a:lnTo>
                <a:cubicBezTo>
                  <a:pt x="110728" y="129544"/>
                  <a:pt x="117965" y="125201"/>
                  <a:pt x="123755" y="117964"/>
                </a:cubicBezTo>
                <a:cubicBezTo>
                  <a:pt x="129544" y="110727"/>
                  <a:pt x="135334" y="97701"/>
                  <a:pt x="141124" y="80331"/>
                </a:cubicBezTo>
                <a:cubicBezTo>
                  <a:pt x="146914" y="62963"/>
                  <a:pt x="154151" y="39804"/>
                  <a:pt x="161388" y="10856"/>
                </a:cubicBezTo>
                <a:lnTo>
                  <a:pt x="222180" y="10856"/>
                </a:lnTo>
                <a:cubicBezTo>
                  <a:pt x="213495" y="51383"/>
                  <a:pt x="203363" y="81778"/>
                  <a:pt x="193231" y="104938"/>
                </a:cubicBezTo>
                <a:cubicBezTo>
                  <a:pt x="183099" y="128097"/>
                  <a:pt x="171520" y="142571"/>
                  <a:pt x="158493" y="151255"/>
                </a:cubicBezTo>
                <a:cubicBezTo>
                  <a:pt x="170073" y="157045"/>
                  <a:pt x="178757" y="165730"/>
                  <a:pt x="187441" y="175861"/>
                </a:cubicBezTo>
                <a:cubicBezTo>
                  <a:pt x="194679" y="185994"/>
                  <a:pt x="201916" y="199021"/>
                  <a:pt x="207705" y="216390"/>
                </a:cubicBezTo>
                <a:cubicBezTo>
                  <a:pt x="213495" y="233758"/>
                  <a:pt x="222180" y="261259"/>
                  <a:pt x="230864" y="300341"/>
                </a:cubicBezTo>
                <a:lnTo>
                  <a:pt x="170073" y="300341"/>
                </a:lnTo>
                <a:cubicBezTo>
                  <a:pt x="164283" y="280077"/>
                  <a:pt x="159940" y="262707"/>
                  <a:pt x="155598" y="246785"/>
                </a:cubicBezTo>
                <a:cubicBezTo>
                  <a:pt x="151256" y="230864"/>
                  <a:pt x="146914" y="219284"/>
                  <a:pt x="141124" y="209152"/>
                </a:cubicBezTo>
                <a:cubicBezTo>
                  <a:pt x="135334" y="199021"/>
                  <a:pt x="129544" y="191784"/>
                  <a:pt x="123755" y="185994"/>
                </a:cubicBezTo>
                <a:cubicBezTo>
                  <a:pt x="117965" y="181651"/>
                  <a:pt x="109281" y="178757"/>
                  <a:pt x="99148" y="178757"/>
                </a:cubicBezTo>
                <a:lnTo>
                  <a:pt x="70200" y="178757"/>
                </a:lnTo>
                <a:lnTo>
                  <a:pt x="70200" y="300341"/>
                </a:lnTo>
                <a:lnTo>
                  <a:pt x="10856" y="300341"/>
                </a:lnTo>
                <a:lnTo>
                  <a:pt x="10856" y="12303"/>
                </a:lnTo>
                <a:lnTo>
                  <a:pt x="70200" y="12303"/>
                </a:lnTo>
                <a:close/>
              </a:path>
            </a:pathLst>
          </a:custGeom>
          <a:solidFill>
            <a:srgbClr val="5A66EC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36" name="Полилиния: фигура 35">
            <a:extLst>
              <a:ext uri="{FF2B5EF4-FFF2-40B4-BE49-F238E27FC236}">
                <a16:creationId xmlns:a16="http://schemas.microsoft.com/office/drawing/2014/main" id="{7B56BD85-CE91-4565-84D6-CA6D28401D40}"/>
              </a:ext>
            </a:extLst>
          </p:cNvPr>
          <p:cNvSpPr/>
          <p:nvPr/>
        </p:nvSpPr>
        <p:spPr>
          <a:xfrm>
            <a:off x="7094132" y="23065774"/>
            <a:ext cx="289485" cy="303960"/>
          </a:xfrm>
          <a:custGeom>
            <a:avLst/>
            <a:gdLst>
              <a:gd name="connsiteX0" fmla="*/ 10856 w 289485"/>
              <a:gd name="connsiteY0" fmla="*/ 298894 h 303959"/>
              <a:gd name="connsiteX1" fmla="*/ 106386 w 289485"/>
              <a:gd name="connsiteY1" fmla="*/ 10856 h 303959"/>
              <a:gd name="connsiteX2" fmla="*/ 183099 w 289485"/>
              <a:gd name="connsiteY2" fmla="*/ 10856 h 303959"/>
              <a:gd name="connsiteX3" fmla="*/ 278630 w 289485"/>
              <a:gd name="connsiteY3" fmla="*/ 298894 h 303959"/>
              <a:gd name="connsiteX4" fmla="*/ 217838 w 289485"/>
              <a:gd name="connsiteY4" fmla="*/ 298894 h 303959"/>
              <a:gd name="connsiteX5" fmla="*/ 199021 w 289485"/>
              <a:gd name="connsiteY5" fmla="*/ 240997 h 303959"/>
              <a:gd name="connsiteX6" fmla="*/ 87570 w 289485"/>
              <a:gd name="connsiteY6" fmla="*/ 240997 h 303959"/>
              <a:gd name="connsiteX7" fmla="*/ 68753 w 289485"/>
              <a:gd name="connsiteY7" fmla="*/ 298894 h 303959"/>
              <a:gd name="connsiteX8" fmla="*/ 10856 w 289485"/>
              <a:gd name="connsiteY8" fmla="*/ 298894 h 303959"/>
              <a:gd name="connsiteX9" fmla="*/ 104938 w 289485"/>
              <a:gd name="connsiteY9" fmla="*/ 188888 h 303959"/>
              <a:gd name="connsiteX10" fmla="*/ 183099 w 289485"/>
              <a:gd name="connsiteY10" fmla="*/ 188888 h 303959"/>
              <a:gd name="connsiteX11" fmla="*/ 144019 w 289485"/>
              <a:gd name="connsiteY11" fmla="*/ 70200 h 303959"/>
              <a:gd name="connsiteX12" fmla="*/ 104938 w 289485"/>
              <a:gd name="connsiteY12" fmla="*/ 188888 h 3039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89485" h="303959">
                <a:moveTo>
                  <a:pt x="10856" y="298894"/>
                </a:moveTo>
                <a:lnTo>
                  <a:pt x="106386" y="10856"/>
                </a:lnTo>
                <a:lnTo>
                  <a:pt x="183099" y="10856"/>
                </a:lnTo>
                <a:lnTo>
                  <a:pt x="278630" y="298894"/>
                </a:lnTo>
                <a:lnTo>
                  <a:pt x="217838" y="298894"/>
                </a:lnTo>
                <a:lnTo>
                  <a:pt x="199021" y="240997"/>
                </a:lnTo>
                <a:lnTo>
                  <a:pt x="87570" y="240997"/>
                </a:lnTo>
                <a:lnTo>
                  <a:pt x="68753" y="298894"/>
                </a:lnTo>
                <a:lnTo>
                  <a:pt x="10856" y="298894"/>
                </a:lnTo>
                <a:close/>
                <a:moveTo>
                  <a:pt x="104938" y="188888"/>
                </a:moveTo>
                <a:lnTo>
                  <a:pt x="183099" y="188888"/>
                </a:lnTo>
                <a:lnTo>
                  <a:pt x="144019" y="70200"/>
                </a:lnTo>
                <a:lnTo>
                  <a:pt x="104938" y="188888"/>
                </a:lnTo>
                <a:close/>
              </a:path>
            </a:pathLst>
          </a:custGeom>
          <a:solidFill>
            <a:srgbClr val="5A66EC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37" name="Полилиния: фигура 36">
            <a:extLst>
              <a:ext uri="{FF2B5EF4-FFF2-40B4-BE49-F238E27FC236}">
                <a16:creationId xmlns:a16="http://schemas.microsoft.com/office/drawing/2014/main" id="{339B5014-B6A7-473F-802B-B5156AB312D0}"/>
              </a:ext>
            </a:extLst>
          </p:cNvPr>
          <p:cNvSpPr/>
          <p:nvPr/>
        </p:nvSpPr>
        <p:spPr>
          <a:xfrm>
            <a:off x="988887" y="23537634"/>
            <a:ext cx="217114" cy="303960"/>
          </a:xfrm>
          <a:custGeom>
            <a:avLst/>
            <a:gdLst>
              <a:gd name="connsiteX0" fmla="*/ 10856 w 217113"/>
              <a:gd name="connsiteY0" fmla="*/ 248234 h 303959"/>
              <a:gd name="connsiteX1" fmla="*/ 10856 w 217113"/>
              <a:gd name="connsiteY1" fmla="*/ 10856 h 303959"/>
              <a:gd name="connsiteX2" fmla="*/ 42699 w 217113"/>
              <a:gd name="connsiteY2" fmla="*/ 10856 h 303959"/>
              <a:gd name="connsiteX3" fmla="*/ 42699 w 217113"/>
              <a:gd name="connsiteY3" fmla="*/ 219285 h 303959"/>
              <a:gd name="connsiteX4" fmla="*/ 145466 w 217113"/>
              <a:gd name="connsiteY4" fmla="*/ 219285 h 303959"/>
              <a:gd name="connsiteX5" fmla="*/ 145466 w 217113"/>
              <a:gd name="connsiteY5" fmla="*/ 10856 h 303959"/>
              <a:gd name="connsiteX6" fmla="*/ 177310 w 217113"/>
              <a:gd name="connsiteY6" fmla="*/ 10856 h 303959"/>
              <a:gd name="connsiteX7" fmla="*/ 177310 w 217113"/>
              <a:gd name="connsiteY7" fmla="*/ 220733 h 303959"/>
              <a:gd name="connsiteX8" fmla="*/ 206258 w 217113"/>
              <a:gd name="connsiteY8" fmla="*/ 220733 h 303959"/>
              <a:gd name="connsiteX9" fmla="*/ 206258 w 217113"/>
              <a:gd name="connsiteY9" fmla="*/ 293104 h 303959"/>
              <a:gd name="connsiteX10" fmla="*/ 175862 w 217113"/>
              <a:gd name="connsiteY10" fmla="*/ 293104 h 303959"/>
              <a:gd name="connsiteX11" fmla="*/ 175862 w 217113"/>
              <a:gd name="connsiteY11" fmla="*/ 248234 h 303959"/>
              <a:gd name="connsiteX12" fmla="*/ 10856 w 217113"/>
              <a:gd name="connsiteY12" fmla="*/ 248234 h 3039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17113" h="303959">
                <a:moveTo>
                  <a:pt x="10856" y="248234"/>
                </a:moveTo>
                <a:lnTo>
                  <a:pt x="10856" y="10856"/>
                </a:lnTo>
                <a:lnTo>
                  <a:pt x="42699" y="10856"/>
                </a:lnTo>
                <a:lnTo>
                  <a:pt x="42699" y="219285"/>
                </a:lnTo>
                <a:lnTo>
                  <a:pt x="145466" y="219285"/>
                </a:lnTo>
                <a:lnTo>
                  <a:pt x="145466" y="10856"/>
                </a:lnTo>
                <a:lnTo>
                  <a:pt x="177310" y="10856"/>
                </a:lnTo>
                <a:lnTo>
                  <a:pt x="177310" y="220733"/>
                </a:lnTo>
                <a:lnTo>
                  <a:pt x="206258" y="220733"/>
                </a:lnTo>
                <a:lnTo>
                  <a:pt x="206258" y="293104"/>
                </a:lnTo>
                <a:lnTo>
                  <a:pt x="175862" y="293104"/>
                </a:lnTo>
                <a:lnTo>
                  <a:pt x="175862" y="248234"/>
                </a:lnTo>
                <a:lnTo>
                  <a:pt x="10856" y="248234"/>
                </a:lnTo>
                <a:close/>
              </a:path>
            </a:pathLst>
          </a:custGeom>
          <a:solidFill>
            <a:srgbClr val="606060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38" name="Полилиния: фигура 37">
            <a:extLst>
              <a:ext uri="{FF2B5EF4-FFF2-40B4-BE49-F238E27FC236}">
                <a16:creationId xmlns:a16="http://schemas.microsoft.com/office/drawing/2014/main" id="{E6CA58EE-DEA6-43E6-AD70-C0E48C986AEA}"/>
              </a:ext>
            </a:extLst>
          </p:cNvPr>
          <p:cNvSpPr/>
          <p:nvPr/>
        </p:nvSpPr>
        <p:spPr>
          <a:xfrm>
            <a:off x="1216133" y="23595531"/>
            <a:ext cx="159217" cy="188165"/>
          </a:xfrm>
          <a:custGeom>
            <a:avLst/>
            <a:gdLst>
              <a:gd name="connsiteX0" fmla="*/ 42699 w 159216"/>
              <a:gd name="connsiteY0" fmla="*/ 190337 h 188165"/>
              <a:gd name="connsiteX1" fmla="*/ 10856 w 159216"/>
              <a:gd name="connsiteY1" fmla="*/ 190337 h 188165"/>
              <a:gd name="connsiteX2" fmla="*/ 10856 w 159216"/>
              <a:gd name="connsiteY2" fmla="*/ 10856 h 188165"/>
              <a:gd name="connsiteX3" fmla="*/ 38357 w 159216"/>
              <a:gd name="connsiteY3" fmla="*/ 10856 h 188165"/>
              <a:gd name="connsiteX4" fmla="*/ 38357 w 159216"/>
              <a:gd name="connsiteY4" fmla="*/ 152704 h 188165"/>
              <a:gd name="connsiteX5" fmla="*/ 126650 w 159216"/>
              <a:gd name="connsiteY5" fmla="*/ 10856 h 188165"/>
              <a:gd name="connsiteX6" fmla="*/ 157046 w 159216"/>
              <a:gd name="connsiteY6" fmla="*/ 10856 h 188165"/>
              <a:gd name="connsiteX7" fmla="*/ 157046 w 159216"/>
              <a:gd name="connsiteY7" fmla="*/ 190337 h 188165"/>
              <a:gd name="connsiteX8" fmla="*/ 129545 w 159216"/>
              <a:gd name="connsiteY8" fmla="*/ 190337 h 188165"/>
              <a:gd name="connsiteX9" fmla="*/ 129545 w 159216"/>
              <a:gd name="connsiteY9" fmla="*/ 51384 h 188165"/>
              <a:gd name="connsiteX10" fmla="*/ 42699 w 159216"/>
              <a:gd name="connsiteY10" fmla="*/ 190337 h 1881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9216" h="188165">
                <a:moveTo>
                  <a:pt x="42699" y="190337"/>
                </a:moveTo>
                <a:lnTo>
                  <a:pt x="10856" y="190337"/>
                </a:lnTo>
                <a:lnTo>
                  <a:pt x="10856" y="10856"/>
                </a:lnTo>
                <a:lnTo>
                  <a:pt x="38357" y="10856"/>
                </a:lnTo>
                <a:lnTo>
                  <a:pt x="38357" y="152704"/>
                </a:lnTo>
                <a:lnTo>
                  <a:pt x="126650" y="10856"/>
                </a:lnTo>
                <a:lnTo>
                  <a:pt x="157046" y="10856"/>
                </a:lnTo>
                <a:lnTo>
                  <a:pt x="157046" y="190337"/>
                </a:lnTo>
                <a:lnTo>
                  <a:pt x="129545" y="190337"/>
                </a:lnTo>
                <a:lnTo>
                  <a:pt x="129545" y="51384"/>
                </a:lnTo>
                <a:lnTo>
                  <a:pt x="42699" y="190337"/>
                </a:lnTo>
                <a:close/>
              </a:path>
            </a:pathLst>
          </a:custGeom>
          <a:solidFill>
            <a:srgbClr val="606060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39" name="Полилиния: фигура 38">
            <a:extLst>
              <a:ext uri="{FF2B5EF4-FFF2-40B4-BE49-F238E27FC236}">
                <a16:creationId xmlns:a16="http://schemas.microsoft.com/office/drawing/2014/main" id="{F65F972C-E588-4DDB-8F1F-36428ED3D217}"/>
              </a:ext>
            </a:extLst>
          </p:cNvPr>
          <p:cNvSpPr/>
          <p:nvPr/>
        </p:nvSpPr>
        <p:spPr>
          <a:xfrm>
            <a:off x="1411535" y="23518817"/>
            <a:ext cx="202640" cy="332908"/>
          </a:xfrm>
          <a:custGeom>
            <a:avLst/>
            <a:gdLst>
              <a:gd name="connsiteX0" fmla="*/ 94806 w 202639"/>
              <a:gd name="connsiteY0" fmla="*/ 335080 h 332908"/>
              <a:gd name="connsiteX1" fmla="*/ 94806 w 202639"/>
              <a:gd name="connsiteY1" fmla="*/ 271392 h 332908"/>
              <a:gd name="connsiteX2" fmla="*/ 32567 w 202639"/>
              <a:gd name="connsiteY2" fmla="*/ 246787 h 332908"/>
              <a:gd name="connsiteX3" fmla="*/ 10856 w 202639"/>
              <a:gd name="connsiteY3" fmla="*/ 177310 h 332908"/>
              <a:gd name="connsiteX4" fmla="*/ 31120 w 202639"/>
              <a:gd name="connsiteY4" fmla="*/ 107834 h 332908"/>
              <a:gd name="connsiteX5" fmla="*/ 94806 w 202639"/>
              <a:gd name="connsiteY5" fmla="*/ 81780 h 332908"/>
              <a:gd name="connsiteX6" fmla="*/ 94806 w 202639"/>
              <a:gd name="connsiteY6" fmla="*/ 10856 h 332908"/>
              <a:gd name="connsiteX7" fmla="*/ 120860 w 202639"/>
              <a:gd name="connsiteY7" fmla="*/ 10856 h 332908"/>
              <a:gd name="connsiteX8" fmla="*/ 120860 w 202639"/>
              <a:gd name="connsiteY8" fmla="*/ 81780 h 332908"/>
              <a:gd name="connsiteX9" fmla="*/ 183099 w 202639"/>
              <a:gd name="connsiteY9" fmla="*/ 107834 h 332908"/>
              <a:gd name="connsiteX10" fmla="*/ 203363 w 202639"/>
              <a:gd name="connsiteY10" fmla="*/ 177310 h 332908"/>
              <a:gd name="connsiteX11" fmla="*/ 184547 w 202639"/>
              <a:gd name="connsiteY11" fmla="*/ 245340 h 332908"/>
              <a:gd name="connsiteX12" fmla="*/ 120860 w 202639"/>
              <a:gd name="connsiteY12" fmla="*/ 271392 h 332908"/>
              <a:gd name="connsiteX13" fmla="*/ 120860 w 202639"/>
              <a:gd name="connsiteY13" fmla="*/ 335080 h 332908"/>
              <a:gd name="connsiteX14" fmla="*/ 94806 w 202639"/>
              <a:gd name="connsiteY14" fmla="*/ 335080 h 332908"/>
              <a:gd name="connsiteX15" fmla="*/ 41252 w 202639"/>
              <a:gd name="connsiteY15" fmla="*/ 177310 h 332908"/>
              <a:gd name="connsiteX16" fmla="*/ 52831 w 202639"/>
              <a:gd name="connsiteY16" fmla="*/ 226523 h 332908"/>
              <a:gd name="connsiteX17" fmla="*/ 94806 w 202639"/>
              <a:gd name="connsiteY17" fmla="*/ 246787 h 332908"/>
              <a:gd name="connsiteX18" fmla="*/ 94806 w 202639"/>
              <a:gd name="connsiteY18" fmla="*/ 106387 h 332908"/>
              <a:gd name="connsiteX19" fmla="*/ 52831 w 202639"/>
              <a:gd name="connsiteY19" fmla="*/ 126650 h 332908"/>
              <a:gd name="connsiteX20" fmla="*/ 41252 w 202639"/>
              <a:gd name="connsiteY20" fmla="*/ 177310 h 332908"/>
              <a:gd name="connsiteX21" fmla="*/ 174415 w 202639"/>
              <a:gd name="connsiteY21" fmla="*/ 177310 h 332908"/>
              <a:gd name="connsiteX22" fmla="*/ 162835 w 202639"/>
              <a:gd name="connsiteY22" fmla="*/ 126650 h 332908"/>
              <a:gd name="connsiteX23" fmla="*/ 120860 w 202639"/>
              <a:gd name="connsiteY23" fmla="*/ 106387 h 332908"/>
              <a:gd name="connsiteX24" fmla="*/ 120860 w 202639"/>
              <a:gd name="connsiteY24" fmla="*/ 246787 h 332908"/>
              <a:gd name="connsiteX25" fmla="*/ 162835 w 202639"/>
              <a:gd name="connsiteY25" fmla="*/ 226523 h 332908"/>
              <a:gd name="connsiteX26" fmla="*/ 174415 w 202639"/>
              <a:gd name="connsiteY26" fmla="*/ 177310 h 3329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202639" h="332908">
                <a:moveTo>
                  <a:pt x="94806" y="335080"/>
                </a:moveTo>
                <a:lnTo>
                  <a:pt x="94806" y="271392"/>
                </a:lnTo>
                <a:cubicBezTo>
                  <a:pt x="67305" y="269945"/>
                  <a:pt x="45594" y="261261"/>
                  <a:pt x="32567" y="246787"/>
                </a:cubicBezTo>
                <a:cubicBezTo>
                  <a:pt x="19540" y="232313"/>
                  <a:pt x="10856" y="209154"/>
                  <a:pt x="10856" y="177310"/>
                </a:cubicBezTo>
                <a:cubicBezTo>
                  <a:pt x="10856" y="145467"/>
                  <a:pt x="18093" y="122309"/>
                  <a:pt x="31120" y="107834"/>
                </a:cubicBezTo>
                <a:cubicBezTo>
                  <a:pt x="44146" y="93360"/>
                  <a:pt x="65858" y="84676"/>
                  <a:pt x="94806" y="81780"/>
                </a:cubicBezTo>
                <a:lnTo>
                  <a:pt x="94806" y="10856"/>
                </a:lnTo>
                <a:lnTo>
                  <a:pt x="120860" y="10856"/>
                </a:lnTo>
                <a:lnTo>
                  <a:pt x="120860" y="81780"/>
                </a:lnTo>
                <a:cubicBezTo>
                  <a:pt x="149809" y="83227"/>
                  <a:pt x="170073" y="91913"/>
                  <a:pt x="183099" y="107834"/>
                </a:cubicBezTo>
                <a:cubicBezTo>
                  <a:pt x="196126" y="123756"/>
                  <a:pt x="203363" y="146914"/>
                  <a:pt x="203363" y="177310"/>
                </a:cubicBezTo>
                <a:cubicBezTo>
                  <a:pt x="203363" y="207707"/>
                  <a:pt x="197574" y="230866"/>
                  <a:pt x="184547" y="245340"/>
                </a:cubicBezTo>
                <a:cubicBezTo>
                  <a:pt x="171520" y="259814"/>
                  <a:pt x="149809" y="268498"/>
                  <a:pt x="120860" y="271392"/>
                </a:cubicBezTo>
                <a:lnTo>
                  <a:pt x="120860" y="335080"/>
                </a:lnTo>
                <a:lnTo>
                  <a:pt x="94806" y="335080"/>
                </a:lnTo>
                <a:close/>
                <a:moveTo>
                  <a:pt x="41252" y="177310"/>
                </a:moveTo>
                <a:cubicBezTo>
                  <a:pt x="41252" y="199021"/>
                  <a:pt x="45594" y="214944"/>
                  <a:pt x="52831" y="226523"/>
                </a:cubicBezTo>
                <a:cubicBezTo>
                  <a:pt x="60068" y="238103"/>
                  <a:pt x="74542" y="245340"/>
                  <a:pt x="94806" y="246787"/>
                </a:cubicBezTo>
                <a:lnTo>
                  <a:pt x="94806" y="106387"/>
                </a:lnTo>
                <a:cubicBezTo>
                  <a:pt x="74542" y="107834"/>
                  <a:pt x="60068" y="115071"/>
                  <a:pt x="52831" y="126650"/>
                </a:cubicBezTo>
                <a:cubicBezTo>
                  <a:pt x="45594" y="138230"/>
                  <a:pt x="41252" y="155598"/>
                  <a:pt x="41252" y="177310"/>
                </a:cubicBezTo>
                <a:close/>
                <a:moveTo>
                  <a:pt x="174415" y="177310"/>
                </a:moveTo>
                <a:cubicBezTo>
                  <a:pt x="174415" y="155598"/>
                  <a:pt x="170073" y="138230"/>
                  <a:pt x="162835" y="126650"/>
                </a:cubicBezTo>
                <a:cubicBezTo>
                  <a:pt x="155598" y="115071"/>
                  <a:pt x="141124" y="107834"/>
                  <a:pt x="120860" y="106387"/>
                </a:cubicBezTo>
                <a:lnTo>
                  <a:pt x="120860" y="246787"/>
                </a:lnTo>
                <a:cubicBezTo>
                  <a:pt x="141124" y="245340"/>
                  <a:pt x="154151" y="238103"/>
                  <a:pt x="162835" y="226523"/>
                </a:cubicBezTo>
                <a:cubicBezTo>
                  <a:pt x="171520" y="216391"/>
                  <a:pt x="174415" y="199021"/>
                  <a:pt x="174415" y="177310"/>
                </a:cubicBezTo>
                <a:close/>
              </a:path>
            </a:pathLst>
          </a:custGeom>
          <a:solidFill>
            <a:srgbClr val="606060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40" name="Полилиния: фигура 39">
            <a:extLst>
              <a:ext uri="{FF2B5EF4-FFF2-40B4-BE49-F238E27FC236}">
                <a16:creationId xmlns:a16="http://schemas.microsoft.com/office/drawing/2014/main" id="{F9D63193-5CC0-4632-B80B-CE1781F8D66E}"/>
              </a:ext>
            </a:extLst>
          </p:cNvPr>
          <p:cNvSpPr/>
          <p:nvPr/>
        </p:nvSpPr>
        <p:spPr>
          <a:xfrm>
            <a:off x="1654703" y="23589741"/>
            <a:ext cx="173691" cy="275011"/>
          </a:xfrm>
          <a:custGeom>
            <a:avLst/>
            <a:gdLst>
              <a:gd name="connsiteX0" fmla="*/ 162835 w 173691"/>
              <a:gd name="connsiteY0" fmla="*/ 104938 h 275011"/>
              <a:gd name="connsiteX1" fmla="*/ 144019 w 173691"/>
              <a:gd name="connsiteY1" fmla="*/ 175863 h 275011"/>
              <a:gd name="connsiteX2" fmla="*/ 90464 w 173691"/>
              <a:gd name="connsiteY2" fmla="*/ 201917 h 275011"/>
              <a:gd name="connsiteX3" fmla="*/ 39804 w 173691"/>
              <a:gd name="connsiteY3" fmla="*/ 181653 h 275011"/>
              <a:gd name="connsiteX4" fmla="*/ 39804 w 173691"/>
              <a:gd name="connsiteY4" fmla="*/ 264155 h 275011"/>
              <a:gd name="connsiteX5" fmla="*/ 10856 w 173691"/>
              <a:gd name="connsiteY5" fmla="*/ 264155 h 275011"/>
              <a:gd name="connsiteX6" fmla="*/ 10856 w 173691"/>
              <a:gd name="connsiteY6" fmla="*/ 16646 h 275011"/>
              <a:gd name="connsiteX7" fmla="*/ 39804 w 173691"/>
              <a:gd name="connsiteY7" fmla="*/ 16646 h 275011"/>
              <a:gd name="connsiteX8" fmla="*/ 39804 w 173691"/>
              <a:gd name="connsiteY8" fmla="*/ 34014 h 275011"/>
              <a:gd name="connsiteX9" fmla="*/ 64411 w 173691"/>
              <a:gd name="connsiteY9" fmla="*/ 18093 h 275011"/>
              <a:gd name="connsiteX10" fmla="*/ 94806 w 173691"/>
              <a:gd name="connsiteY10" fmla="*/ 10856 h 275011"/>
              <a:gd name="connsiteX11" fmla="*/ 144019 w 173691"/>
              <a:gd name="connsiteY11" fmla="*/ 35463 h 275011"/>
              <a:gd name="connsiteX12" fmla="*/ 162835 w 173691"/>
              <a:gd name="connsiteY12" fmla="*/ 104938 h 275011"/>
              <a:gd name="connsiteX13" fmla="*/ 132440 w 173691"/>
              <a:gd name="connsiteY13" fmla="*/ 104938 h 275011"/>
              <a:gd name="connsiteX14" fmla="*/ 89017 w 173691"/>
              <a:gd name="connsiteY14" fmla="*/ 36910 h 275011"/>
              <a:gd name="connsiteX15" fmla="*/ 61516 w 173691"/>
              <a:gd name="connsiteY15" fmla="*/ 44147 h 275011"/>
              <a:gd name="connsiteX16" fmla="*/ 39804 w 173691"/>
              <a:gd name="connsiteY16" fmla="*/ 60069 h 275011"/>
              <a:gd name="connsiteX17" fmla="*/ 39804 w 173691"/>
              <a:gd name="connsiteY17" fmla="*/ 155598 h 275011"/>
              <a:gd name="connsiteX18" fmla="*/ 86122 w 173691"/>
              <a:gd name="connsiteY18" fmla="*/ 174416 h 275011"/>
              <a:gd name="connsiteX19" fmla="*/ 119413 w 173691"/>
              <a:gd name="connsiteY19" fmla="*/ 157045 h 275011"/>
              <a:gd name="connsiteX20" fmla="*/ 132440 w 173691"/>
              <a:gd name="connsiteY20" fmla="*/ 104938 h 2750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73691" h="275011">
                <a:moveTo>
                  <a:pt x="162835" y="104938"/>
                </a:moveTo>
                <a:cubicBezTo>
                  <a:pt x="162835" y="133887"/>
                  <a:pt x="157046" y="158494"/>
                  <a:pt x="144019" y="175863"/>
                </a:cubicBezTo>
                <a:cubicBezTo>
                  <a:pt x="130992" y="193231"/>
                  <a:pt x="113623" y="201917"/>
                  <a:pt x="90464" y="201917"/>
                </a:cubicBezTo>
                <a:cubicBezTo>
                  <a:pt x="73095" y="201917"/>
                  <a:pt x="55726" y="194680"/>
                  <a:pt x="39804" y="181653"/>
                </a:cubicBezTo>
                <a:lnTo>
                  <a:pt x="39804" y="264155"/>
                </a:lnTo>
                <a:lnTo>
                  <a:pt x="10856" y="264155"/>
                </a:lnTo>
                <a:lnTo>
                  <a:pt x="10856" y="16646"/>
                </a:lnTo>
                <a:lnTo>
                  <a:pt x="39804" y="16646"/>
                </a:lnTo>
                <a:lnTo>
                  <a:pt x="39804" y="34014"/>
                </a:lnTo>
                <a:cubicBezTo>
                  <a:pt x="47041" y="26777"/>
                  <a:pt x="54278" y="22436"/>
                  <a:pt x="64411" y="18093"/>
                </a:cubicBezTo>
                <a:cubicBezTo>
                  <a:pt x="74542" y="13752"/>
                  <a:pt x="84674" y="10856"/>
                  <a:pt x="94806" y="10856"/>
                </a:cubicBezTo>
                <a:cubicBezTo>
                  <a:pt x="116518" y="10856"/>
                  <a:pt x="132440" y="19540"/>
                  <a:pt x="144019" y="35463"/>
                </a:cubicBezTo>
                <a:cubicBezTo>
                  <a:pt x="155598" y="51384"/>
                  <a:pt x="162835" y="74543"/>
                  <a:pt x="162835" y="104938"/>
                </a:cubicBezTo>
                <a:close/>
                <a:moveTo>
                  <a:pt x="132440" y="104938"/>
                </a:moveTo>
                <a:cubicBezTo>
                  <a:pt x="132440" y="60069"/>
                  <a:pt x="117965" y="36910"/>
                  <a:pt x="89017" y="36910"/>
                </a:cubicBezTo>
                <a:cubicBezTo>
                  <a:pt x="80332" y="36910"/>
                  <a:pt x="70200" y="39804"/>
                  <a:pt x="61516" y="44147"/>
                </a:cubicBezTo>
                <a:cubicBezTo>
                  <a:pt x="52831" y="48488"/>
                  <a:pt x="45594" y="54278"/>
                  <a:pt x="39804" y="60069"/>
                </a:cubicBezTo>
                <a:lnTo>
                  <a:pt x="39804" y="155598"/>
                </a:lnTo>
                <a:cubicBezTo>
                  <a:pt x="55726" y="168626"/>
                  <a:pt x="70200" y="174416"/>
                  <a:pt x="86122" y="174416"/>
                </a:cubicBezTo>
                <a:cubicBezTo>
                  <a:pt x="99149" y="174416"/>
                  <a:pt x="110728" y="168626"/>
                  <a:pt x="119413" y="157045"/>
                </a:cubicBezTo>
                <a:cubicBezTo>
                  <a:pt x="128097" y="146914"/>
                  <a:pt x="132440" y="129546"/>
                  <a:pt x="132440" y="104938"/>
                </a:cubicBezTo>
                <a:close/>
              </a:path>
            </a:pathLst>
          </a:custGeom>
          <a:solidFill>
            <a:srgbClr val="606060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41" name="Полилиния: фигура 40">
            <a:extLst>
              <a:ext uri="{FF2B5EF4-FFF2-40B4-BE49-F238E27FC236}">
                <a16:creationId xmlns:a16="http://schemas.microsoft.com/office/drawing/2014/main" id="{23849F91-1947-4551-B859-49EE5FB55C07}"/>
              </a:ext>
            </a:extLst>
          </p:cNvPr>
          <p:cNvSpPr/>
          <p:nvPr/>
        </p:nvSpPr>
        <p:spPr>
          <a:xfrm>
            <a:off x="1845763" y="23591188"/>
            <a:ext cx="173691" cy="202640"/>
          </a:xfrm>
          <a:custGeom>
            <a:avLst/>
            <a:gdLst>
              <a:gd name="connsiteX0" fmla="*/ 170073 w 173691"/>
              <a:gd name="connsiteY0" fmla="*/ 104938 h 202639"/>
              <a:gd name="connsiteX1" fmla="*/ 149809 w 173691"/>
              <a:gd name="connsiteY1" fmla="*/ 175863 h 202639"/>
              <a:gd name="connsiteX2" fmla="*/ 90464 w 173691"/>
              <a:gd name="connsiteY2" fmla="*/ 200470 h 202639"/>
              <a:gd name="connsiteX3" fmla="*/ 31120 w 173691"/>
              <a:gd name="connsiteY3" fmla="*/ 177310 h 202639"/>
              <a:gd name="connsiteX4" fmla="*/ 10856 w 173691"/>
              <a:gd name="connsiteY4" fmla="*/ 106387 h 202639"/>
              <a:gd name="connsiteX5" fmla="*/ 31120 w 173691"/>
              <a:gd name="connsiteY5" fmla="*/ 34016 h 202639"/>
              <a:gd name="connsiteX6" fmla="*/ 90464 w 173691"/>
              <a:gd name="connsiteY6" fmla="*/ 10856 h 202639"/>
              <a:gd name="connsiteX7" fmla="*/ 149809 w 173691"/>
              <a:gd name="connsiteY7" fmla="*/ 35463 h 202639"/>
              <a:gd name="connsiteX8" fmla="*/ 170073 w 173691"/>
              <a:gd name="connsiteY8" fmla="*/ 104938 h 202639"/>
              <a:gd name="connsiteX9" fmla="*/ 139677 w 173691"/>
              <a:gd name="connsiteY9" fmla="*/ 104938 h 202639"/>
              <a:gd name="connsiteX10" fmla="*/ 128097 w 173691"/>
              <a:gd name="connsiteY10" fmla="*/ 51384 h 202639"/>
              <a:gd name="connsiteX11" fmla="*/ 91912 w 173691"/>
              <a:gd name="connsiteY11" fmla="*/ 35463 h 202639"/>
              <a:gd name="connsiteX12" fmla="*/ 55726 w 173691"/>
              <a:gd name="connsiteY12" fmla="*/ 52831 h 202639"/>
              <a:gd name="connsiteX13" fmla="*/ 44146 w 173691"/>
              <a:gd name="connsiteY13" fmla="*/ 106387 h 202639"/>
              <a:gd name="connsiteX14" fmla="*/ 55726 w 173691"/>
              <a:gd name="connsiteY14" fmla="*/ 158494 h 202639"/>
              <a:gd name="connsiteX15" fmla="*/ 93359 w 173691"/>
              <a:gd name="connsiteY15" fmla="*/ 175863 h 202639"/>
              <a:gd name="connsiteX16" fmla="*/ 129545 w 173691"/>
              <a:gd name="connsiteY16" fmla="*/ 158494 h 202639"/>
              <a:gd name="connsiteX17" fmla="*/ 139677 w 173691"/>
              <a:gd name="connsiteY17" fmla="*/ 104938 h 2026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73691" h="202639">
                <a:moveTo>
                  <a:pt x="170073" y="104938"/>
                </a:moveTo>
                <a:cubicBezTo>
                  <a:pt x="170073" y="136783"/>
                  <a:pt x="162835" y="159941"/>
                  <a:pt x="149809" y="175863"/>
                </a:cubicBezTo>
                <a:cubicBezTo>
                  <a:pt x="136782" y="191784"/>
                  <a:pt x="116518" y="200470"/>
                  <a:pt x="90464" y="200470"/>
                </a:cubicBezTo>
                <a:cubicBezTo>
                  <a:pt x="64410" y="200470"/>
                  <a:pt x="45594" y="193233"/>
                  <a:pt x="31120" y="177310"/>
                </a:cubicBezTo>
                <a:cubicBezTo>
                  <a:pt x="18093" y="161388"/>
                  <a:pt x="10856" y="138230"/>
                  <a:pt x="10856" y="106387"/>
                </a:cubicBezTo>
                <a:cubicBezTo>
                  <a:pt x="10856" y="74543"/>
                  <a:pt x="18093" y="49937"/>
                  <a:pt x="31120" y="34016"/>
                </a:cubicBezTo>
                <a:cubicBezTo>
                  <a:pt x="44146" y="18093"/>
                  <a:pt x="64410" y="10856"/>
                  <a:pt x="90464" y="10856"/>
                </a:cubicBezTo>
                <a:cubicBezTo>
                  <a:pt x="116518" y="10856"/>
                  <a:pt x="135334" y="19542"/>
                  <a:pt x="149809" y="35463"/>
                </a:cubicBezTo>
                <a:cubicBezTo>
                  <a:pt x="162835" y="49937"/>
                  <a:pt x="170073" y="73096"/>
                  <a:pt x="170073" y="104938"/>
                </a:cubicBezTo>
                <a:close/>
                <a:moveTo>
                  <a:pt x="139677" y="104938"/>
                </a:moveTo>
                <a:cubicBezTo>
                  <a:pt x="139677" y="80333"/>
                  <a:pt x="135334" y="62964"/>
                  <a:pt x="128097" y="51384"/>
                </a:cubicBezTo>
                <a:cubicBezTo>
                  <a:pt x="119413" y="39804"/>
                  <a:pt x="107833" y="35463"/>
                  <a:pt x="91912" y="35463"/>
                </a:cubicBezTo>
                <a:cubicBezTo>
                  <a:pt x="75990" y="35463"/>
                  <a:pt x="62963" y="41253"/>
                  <a:pt x="55726" y="52831"/>
                </a:cubicBezTo>
                <a:cubicBezTo>
                  <a:pt x="47041" y="64412"/>
                  <a:pt x="44146" y="81780"/>
                  <a:pt x="44146" y="106387"/>
                </a:cubicBezTo>
                <a:cubicBezTo>
                  <a:pt x="44146" y="129546"/>
                  <a:pt x="48489" y="146914"/>
                  <a:pt x="55726" y="158494"/>
                </a:cubicBezTo>
                <a:cubicBezTo>
                  <a:pt x="62963" y="170073"/>
                  <a:pt x="75990" y="175863"/>
                  <a:pt x="93359" y="175863"/>
                </a:cubicBezTo>
                <a:cubicBezTo>
                  <a:pt x="109281" y="175863"/>
                  <a:pt x="122308" y="170073"/>
                  <a:pt x="129545" y="158494"/>
                </a:cubicBezTo>
                <a:cubicBezTo>
                  <a:pt x="135334" y="146914"/>
                  <a:pt x="139677" y="129546"/>
                  <a:pt x="139677" y="104938"/>
                </a:cubicBezTo>
                <a:close/>
              </a:path>
            </a:pathLst>
          </a:custGeom>
          <a:solidFill>
            <a:srgbClr val="606060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42" name="Полилиния: фигура 41">
            <a:extLst>
              <a:ext uri="{FF2B5EF4-FFF2-40B4-BE49-F238E27FC236}">
                <a16:creationId xmlns:a16="http://schemas.microsoft.com/office/drawing/2014/main" id="{672A9ED2-CB94-451D-AD9D-5ECA1143188D}"/>
              </a:ext>
            </a:extLst>
          </p:cNvPr>
          <p:cNvSpPr/>
          <p:nvPr/>
        </p:nvSpPr>
        <p:spPr>
          <a:xfrm>
            <a:off x="2054193" y="23595531"/>
            <a:ext cx="159217" cy="188165"/>
          </a:xfrm>
          <a:custGeom>
            <a:avLst/>
            <a:gdLst>
              <a:gd name="connsiteX0" fmla="*/ 152703 w 159216"/>
              <a:gd name="connsiteY0" fmla="*/ 135334 h 188165"/>
              <a:gd name="connsiteX1" fmla="*/ 132440 w 159216"/>
              <a:gd name="connsiteY1" fmla="*/ 177310 h 188165"/>
              <a:gd name="connsiteX2" fmla="*/ 74542 w 159216"/>
              <a:gd name="connsiteY2" fmla="*/ 190337 h 188165"/>
              <a:gd name="connsiteX3" fmla="*/ 10856 w 159216"/>
              <a:gd name="connsiteY3" fmla="*/ 190337 h 188165"/>
              <a:gd name="connsiteX4" fmla="*/ 10856 w 159216"/>
              <a:gd name="connsiteY4" fmla="*/ 10856 h 188165"/>
              <a:gd name="connsiteX5" fmla="*/ 74542 w 159216"/>
              <a:gd name="connsiteY5" fmla="*/ 10856 h 188165"/>
              <a:gd name="connsiteX6" fmla="*/ 128097 w 159216"/>
              <a:gd name="connsiteY6" fmla="*/ 20987 h 188165"/>
              <a:gd name="connsiteX7" fmla="*/ 144019 w 159216"/>
              <a:gd name="connsiteY7" fmla="*/ 54278 h 188165"/>
              <a:gd name="connsiteX8" fmla="*/ 116518 w 159216"/>
              <a:gd name="connsiteY8" fmla="*/ 96254 h 188165"/>
              <a:gd name="connsiteX9" fmla="*/ 144019 w 159216"/>
              <a:gd name="connsiteY9" fmla="*/ 109281 h 188165"/>
              <a:gd name="connsiteX10" fmla="*/ 152703 w 159216"/>
              <a:gd name="connsiteY10" fmla="*/ 135334 h 188165"/>
              <a:gd name="connsiteX11" fmla="*/ 115070 w 159216"/>
              <a:gd name="connsiteY11" fmla="*/ 57173 h 188165"/>
              <a:gd name="connsiteX12" fmla="*/ 104938 w 159216"/>
              <a:gd name="connsiteY12" fmla="*/ 38357 h 188165"/>
              <a:gd name="connsiteX13" fmla="*/ 73095 w 159216"/>
              <a:gd name="connsiteY13" fmla="*/ 34014 h 188165"/>
              <a:gd name="connsiteX14" fmla="*/ 39804 w 159216"/>
              <a:gd name="connsiteY14" fmla="*/ 34014 h 188165"/>
              <a:gd name="connsiteX15" fmla="*/ 39804 w 159216"/>
              <a:gd name="connsiteY15" fmla="*/ 87570 h 188165"/>
              <a:gd name="connsiteX16" fmla="*/ 71648 w 159216"/>
              <a:gd name="connsiteY16" fmla="*/ 87570 h 188165"/>
              <a:gd name="connsiteX17" fmla="*/ 115070 w 159216"/>
              <a:gd name="connsiteY17" fmla="*/ 57173 h 188165"/>
              <a:gd name="connsiteX18" fmla="*/ 122308 w 159216"/>
              <a:gd name="connsiteY18" fmla="*/ 136781 h 188165"/>
              <a:gd name="connsiteX19" fmla="*/ 112176 w 159216"/>
              <a:gd name="connsiteY19" fmla="*/ 115070 h 188165"/>
              <a:gd name="connsiteX20" fmla="*/ 77437 w 159216"/>
              <a:gd name="connsiteY20" fmla="*/ 109281 h 188165"/>
              <a:gd name="connsiteX21" fmla="*/ 39804 w 159216"/>
              <a:gd name="connsiteY21" fmla="*/ 109281 h 188165"/>
              <a:gd name="connsiteX22" fmla="*/ 39804 w 159216"/>
              <a:gd name="connsiteY22" fmla="*/ 165730 h 188165"/>
              <a:gd name="connsiteX23" fmla="*/ 64410 w 159216"/>
              <a:gd name="connsiteY23" fmla="*/ 165730 h 188165"/>
              <a:gd name="connsiteX24" fmla="*/ 107833 w 159216"/>
              <a:gd name="connsiteY24" fmla="*/ 159941 h 188165"/>
              <a:gd name="connsiteX25" fmla="*/ 122308 w 159216"/>
              <a:gd name="connsiteY25" fmla="*/ 136781 h 1881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159216" h="188165">
                <a:moveTo>
                  <a:pt x="152703" y="135334"/>
                </a:moveTo>
                <a:cubicBezTo>
                  <a:pt x="152703" y="154151"/>
                  <a:pt x="145466" y="168626"/>
                  <a:pt x="132440" y="177310"/>
                </a:cubicBezTo>
                <a:cubicBezTo>
                  <a:pt x="119413" y="185994"/>
                  <a:pt x="100596" y="190337"/>
                  <a:pt x="74542" y="190337"/>
                </a:cubicBezTo>
                <a:lnTo>
                  <a:pt x="10856" y="190337"/>
                </a:lnTo>
                <a:lnTo>
                  <a:pt x="10856" y="10856"/>
                </a:lnTo>
                <a:lnTo>
                  <a:pt x="74542" y="10856"/>
                </a:lnTo>
                <a:cubicBezTo>
                  <a:pt x="100596" y="10856"/>
                  <a:pt x="117965" y="13750"/>
                  <a:pt x="128097" y="20987"/>
                </a:cubicBezTo>
                <a:cubicBezTo>
                  <a:pt x="138229" y="26777"/>
                  <a:pt x="144019" y="38357"/>
                  <a:pt x="144019" y="54278"/>
                </a:cubicBezTo>
                <a:cubicBezTo>
                  <a:pt x="144019" y="74543"/>
                  <a:pt x="135334" y="89017"/>
                  <a:pt x="116518" y="96254"/>
                </a:cubicBezTo>
                <a:cubicBezTo>
                  <a:pt x="129545" y="99148"/>
                  <a:pt x="138229" y="103491"/>
                  <a:pt x="144019" y="109281"/>
                </a:cubicBezTo>
                <a:cubicBezTo>
                  <a:pt x="149809" y="115070"/>
                  <a:pt x="152703" y="123756"/>
                  <a:pt x="152703" y="135334"/>
                </a:cubicBezTo>
                <a:close/>
                <a:moveTo>
                  <a:pt x="115070" y="57173"/>
                </a:moveTo>
                <a:cubicBezTo>
                  <a:pt x="115070" y="47041"/>
                  <a:pt x="112176" y="41251"/>
                  <a:pt x="104938" y="38357"/>
                </a:cubicBezTo>
                <a:cubicBezTo>
                  <a:pt x="97701" y="35461"/>
                  <a:pt x="87569" y="34014"/>
                  <a:pt x="73095" y="34014"/>
                </a:cubicBezTo>
                <a:lnTo>
                  <a:pt x="39804" y="34014"/>
                </a:lnTo>
                <a:lnTo>
                  <a:pt x="39804" y="87570"/>
                </a:lnTo>
                <a:lnTo>
                  <a:pt x="71648" y="87570"/>
                </a:lnTo>
                <a:cubicBezTo>
                  <a:pt x="100596" y="86121"/>
                  <a:pt x="115070" y="77437"/>
                  <a:pt x="115070" y="57173"/>
                </a:cubicBezTo>
                <a:close/>
                <a:moveTo>
                  <a:pt x="122308" y="136781"/>
                </a:moveTo>
                <a:cubicBezTo>
                  <a:pt x="122308" y="126650"/>
                  <a:pt x="119413" y="119413"/>
                  <a:pt x="112176" y="115070"/>
                </a:cubicBezTo>
                <a:cubicBezTo>
                  <a:pt x="104938" y="112176"/>
                  <a:pt x="93359" y="109281"/>
                  <a:pt x="77437" y="109281"/>
                </a:cubicBezTo>
                <a:lnTo>
                  <a:pt x="39804" y="109281"/>
                </a:lnTo>
                <a:lnTo>
                  <a:pt x="39804" y="165730"/>
                </a:lnTo>
                <a:lnTo>
                  <a:pt x="64410" y="165730"/>
                </a:lnTo>
                <a:cubicBezTo>
                  <a:pt x="83227" y="165730"/>
                  <a:pt x="97701" y="164283"/>
                  <a:pt x="107833" y="159941"/>
                </a:cubicBezTo>
                <a:cubicBezTo>
                  <a:pt x="117965" y="157045"/>
                  <a:pt x="122308" y="148361"/>
                  <a:pt x="122308" y="136781"/>
                </a:cubicBezTo>
                <a:close/>
              </a:path>
            </a:pathLst>
          </a:custGeom>
          <a:solidFill>
            <a:srgbClr val="606060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43" name="Полилиния: фигура 42">
            <a:extLst>
              <a:ext uri="{FF2B5EF4-FFF2-40B4-BE49-F238E27FC236}">
                <a16:creationId xmlns:a16="http://schemas.microsoft.com/office/drawing/2014/main" id="{3A057523-091A-42CD-B967-0D4D06103B49}"/>
              </a:ext>
            </a:extLst>
          </p:cNvPr>
          <p:cNvSpPr/>
          <p:nvPr/>
        </p:nvSpPr>
        <p:spPr>
          <a:xfrm>
            <a:off x="2232226" y="23591188"/>
            <a:ext cx="173691" cy="202640"/>
          </a:xfrm>
          <a:custGeom>
            <a:avLst/>
            <a:gdLst>
              <a:gd name="connsiteX0" fmla="*/ 170073 w 173691"/>
              <a:gd name="connsiteY0" fmla="*/ 104938 h 202639"/>
              <a:gd name="connsiteX1" fmla="*/ 149809 w 173691"/>
              <a:gd name="connsiteY1" fmla="*/ 175863 h 202639"/>
              <a:gd name="connsiteX2" fmla="*/ 90464 w 173691"/>
              <a:gd name="connsiteY2" fmla="*/ 200470 h 202639"/>
              <a:gd name="connsiteX3" fmla="*/ 31120 w 173691"/>
              <a:gd name="connsiteY3" fmla="*/ 177310 h 202639"/>
              <a:gd name="connsiteX4" fmla="*/ 10856 w 173691"/>
              <a:gd name="connsiteY4" fmla="*/ 106387 h 202639"/>
              <a:gd name="connsiteX5" fmla="*/ 31120 w 173691"/>
              <a:gd name="connsiteY5" fmla="*/ 34016 h 202639"/>
              <a:gd name="connsiteX6" fmla="*/ 90464 w 173691"/>
              <a:gd name="connsiteY6" fmla="*/ 10856 h 202639"/>
              <a:gd name="connsiteX7" fmla="*/ 149809 w 173691"/>
              <a:gd name="connsiteY7" fmla="*/ 35463 h 202639"/>
              <a:gd name="connsiteX8" fmla="*/ 170073 w 173691"/>
              <a:gd name="connsiteY8" fmla="*/ 104938 h 202639"/>
              <a:gd name="connsiteX9" fmla="*/ 139677 w 173691"/>
              <a:gd name="connsiteY9" fmla="*/ 104938 h 202639"/>
              <a:gd name="connsiteX10" fmla="*/ 128097 w 173691"/>
              <a:gd name="connsiteY10" fmla="*/ 51384 h 202639"/>
              <a:gd name="connsiteX11" fmla="*/ 91912 w 173691"/>
              <a:gd name="connsiteY11" fmla="*/ 35463 h 202639"/>
              <a:gd name="connsiteX12" fmla="*/ 55726 w 173691"/>
              <a:gd name="connsiteY12" fmla="*/ 52831 h 202639"/>
              <a:gd name="connsiteX13" fmla="*/ 44147 w 173691"/>
              <a:gd name="connsiteY13" fmla="*/ 106387 h 202639"/>
              <a:gd name="connsiteX14" fmla="*/ 55726 w 173691"/>
              <a:gd name="connsiteY14" fmla="*/ 158494 h 202639"/>
              <a:gd name="connsiteX15" fmla="*/ 93359 w 173691"/>
              <a:gd name="connsiteY15" fmla="*/ 175863 h 202639"/>
              <a:gd name="connsiteX16" fmla="*/ 129545 w 173691"/>
              <a:gd name="connsiteY16" fmla="*/ 158494 h 202639"/>
              <a:gd name="connsiteX17" fmla="*/ 139677 w 173691"/>
              <a:gd name="connsiteY17" fmla="*/ 104938 h 2026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73691" h="202639">
                <a:moveTo>
                  <a:pt x="170073" y="104938"/>
                </a:moveTo>
                <a:cubicBezTo>
                  <a:pt x="170073" y="136783"/>
                  <a:pt x="162835" y="159941"/>
                  <a:pt x="149809" y="175863"/>
                </a:cubicBezTo>
                <a:cubicBezTo>
                  <a:pt x="136782" y="191784"/>
                  <a:pt x="116518" y="200470"/>
                  <a:pt x="90464" y="200470"/>
                </a:cubicBezTo>
                <a:cubicBezTo>
                  <a:pt x="64410" y="200470"/>
                  <a:pt x="45594" y="193233"/>
                  <a:pt x="31120" y="177310"/>
                </a:cubicBezTo>
                <a:cubicBezTo>
                  <a:pt x="18093" y="161388"/>
                  <a:pt x="10856" y="138230"/>
                  <a:pt x="10856" y="106387"/>
                </a:cubicBezTo>
                <a:cubicBezTo>
                  <a:pt x="10856" y="74543"/>
                  <a:pt x="18093" y="49937"/>
                  <a:pt x="31120" y="34016"/>
                </a:cubicBezTo>
                <a:cubicBezTo>
                  <a:pt x="44147" y="18093"/>
                  <a:pt x="64410" y="10856"/>
                  <a:pt x="90464" y="10856"/>
                </a:cubicBezTo>
                <a:cubicBezTo>
                  <a:pt x="116518" y="10856"/>
                  <a:pt x="135334" y="19542"/>
                  <a:pt x="149809" y="35463"/>
                </a:cubicBezTo>
                <a:cubicBezTo>
                  <a:pt x="164283" y="49937"/>
                  <a:pt x="170073" y="73096"/>
                  <a:pt x="170073" y="104938"/>
                </a:cubicBezTo>
                <a:close/>
                <a:moveTo>
                  <a:pt x="139677" y="104938"/>
                </a:moveTo>
                <a:cubicBezTo>
                  <a:pt x="139677" y="80333"/>
                  <a:pt x="135334" y="62964"/>
                  <a:pt x="128097" y="51384"/>
                </a:cubicBezTo>
                <a:cubicBezTo>
                  <a:pt x="119413" y="39804"/>
                  <a:pt x="107833" y="35463"/>
                  <a:pt x="91912" y="35463"/>
                </a:cubicBezTo>
                <a:cubicBezTo>
                  <a:pt x="75990" y="35463"/>
                  <a:pt x="62963" y="41253"/>
                  <a:pt x="55726" y="52831"/>
                </a:cubicBezTo>
                <a:cubicBezTo>
                  <a:pt x="47041" y="64412"/>
                  <a:pt x="44147" y="81780"/>
                  <a:pt x="44147" y="106387"/>
                </a:cubicBezTo>
                <a:cubicBezTo>
                  <a:pt x="44147" y="129546"/>
                  <a:pt x="48489" y="146914"/>
                  <a:pt x="55726" y="158494"/>
                </a:cubicBezTo>
                <a:cubicBezTo>
                  <a:pt x="62963" y="170073"/>
                  <a:pt x="75990" y="175863"/>
                  <a:pt x="93359" y="175863"/>
                </a:cubicBezTo>
                <a:cubicBezTo>
                  <a:pt x="109281" y="175863"/>
                  <a:pt x="122308" y="170073"/>
                  <a:pt x="129545" y="158494"/>
                </a:cubicBezTo>
                <a:cubicBezTo>
                  <a:pt x="135334" y="146914"/>
                  <a:pt x="139677" y="129546"/>
                  <a:pt x="139677" y="104938"/>
                </a:cubicBezTo>
                <a:close/>
              </a:path>
            </a:pathLst>
          </a:custGeom>
          <a:solidFill>
            <a:srgbClr val="606060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44" name="Полилиния: фигура 43">
            <a:extLst>
              <a:ext uri="{FF2B5EF4-FFF2-40B4-BE49-F238E27FC236}">
                <a16:creationId xmlns:a16="http://schemas.microsoft.com/office/drawing/2014/main" id="{8DE54AE6-8B9C-430D-9AC2-A55F1E136B65}"/>
              </a:ext>
            </a:extLst>
          </p:cNvPr>
          <p:cNvSpPr/>
          <p:nvPr/>
        </p:nvSpPr>
        <p:spPr>
          <a:xfrm>
            <a:off x="2439208" y="23595531"/>
            <a:ext cx="130268" cy="188165"/>
          </a:xfrm>
          <a:custGeom>
            <a:avLst/>
            <a:gdLst>
              <a:gd name="connsiteX0" fmla="*/ 12303 w 130268"/>
              <a:gd name="connsiteY0" fmla="*/ 10856 h 188165"/>
              <a:gd name="connsiteX1" fmla="*/ 130992 w 130268"/>
              <a:gd name="connsiteY1" fmla="*/ 10856 h 188165"/>
              <a:gd name="connsiteX2" fmla="*/ 130992 w 130268"/>
              <a:gd name="connsiteY2" fmla="*/ 35461 h 188165"/>
              <a:gd name="connsiteX3" fmla="*/ 41252 w 130268"/>
              <a:gd name="connsiteY3" fmla="*/ 35461 h 188165"/>
              <a:gd name="connsiteX4" fmla="*/ 41252 w 130268"/>
              <a:gd name="connsiteY4" fmla="*/ 190337 h 188165"/>
              <a:gd name="connsiteX5" fmla="*/ 10856 w 130268"/>
              <a:gd name="connsiteY5" fmla="*/ 190337 h 188165"/>
              <a:gd name="connsiteX6" fmla="*/ 10856 w 130268"/>
              <a:gd name="connsiteY6" fmla="*/ 10856 h 1881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0268" h="188165">
                <a:moveTo>
                  <a:pt x="12303" y="10856"/>
                </a:moveTo>
                <a:lnTo>
                  <a:pt x="130992" y="10856"/>
                </a:lnTo>
                <a:lnTo>
                  <a:pt x="130992" y="35461"/>
                </a:lnTo>
                <a:lnTo>
                  <a:pt x="41252" y="35461"/>
                </a:lnTo>
                <a:lnTo>
                  <a:pt x="41252" y="190337"/>
                </a:lnTo>
                <a:lnTo>
                  <a:pt x="10856" y="190337"/>
                </a:lnTo>
                <a:lnTo>
                  <a:pt x="10856" y="10856"/>
                </a:lnTo>
                <a:close/>
              </a:path>
            </a:pathLst>
          </a:custGeom>
          <a:solidFill>
            <a:srgbClr val="606060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45" name="Полилиния: фигура 44">
            <a:extLst>
              <a:ext uri="{FF2B5EF4-FFF2-40B4-BE49-F238E27FC236}">
                <a16:creationId xmlns:a16="http://schemas.microsoft.com/office/drawing/2014/main" id="{34D8B2CA-51E8-4C17-9715-3C349D2EBDB7}"/>
              </a:ext>
            </a:extLst>
          </p:cNvPr>
          <p:cNvSpPr/>
          <p:nvPr/>
        </p:nvSpPr>
        <p:spPr>
          <a:xfrm>
            <a:off x="2578161" y="23591188"/>
            <a:ext cx="173691" cy="202640"/>
          </a:xfrm>
          <a:custGeom>
            <a:avLst/>
            <a:gdLst>
              <a:gd name="connsiteX0" fmla="*/ 170073 w 173691"/>
              <a:gd name="connsiteY0" fmla="*/ 104938 h 202639"/>
              <a:gd name="connsiteX1" fmla="*/ 149809 w 173691"/>
              <a:gd name="connsiteY1" fmla="*/ 175863 h 202639"/>
              <a:gd name="connsiteX2" fmla="*/ 90464 w 173691"/>
              <a:gd name="connsiteY2" fmla="*/ 200470 h 202639"/>
              <a:gd name="connsiteX3" fmla="*/ 31120 w 173691"/>
              <a:gd name="connsiteY3" fmla="*/ 177310 h 202639"/>
              <a:gd name="connsiteX4" fmla="*/ 10856 w 173691"/>
              <a:gd name="connsiteY4" fmla="*/ 106387 h 202639"/>
              <a:gd name="connsiteX5" fmla="*/ 31120 w 173691"/>
              <a:gd name="connsiteY5" fmla="*/ 34016 h 202639"/>
              <a:gd name="connsiteX6" fmla="*/ 90464 w 173691"/>
              <a:gd name="connsiteY6" fmla="*/ 10856 h 202639"/>
              <a:gd name="connsiteX7" fmla="*/ 149809 w 173691"/>
              <a:gd name="connsiteY7" fmla="*/ 35463 h 202639"/>
              <a:gd name="connsiteX8" fmla="*/ 170073 w 173691"/>
              <a:gd name="connsiteY8" fmla="*/ 104938 h 202639"/>
              <a:gd name="connsiteX9" fmla="*/ 139677 w 173691"/>
              <a:gd name="connsiteY9" fmla="*/ 104938 h 202639"/>
              <a:gd name="connsiteX10" fmla="*/ 128097 w 173691"/>
              <a:gd name="connsiteY10" fmla="*/ 51384 h 202639"/>
              <a:gd name="connsiteX11" fmla="*/ 91912 w 173691"/>
              <a:gd name="connsiteY11" fmla="*/ 35463 h 202639"/>
              <a:gd name="connsiteX12" fmla="*/ 55726 w 173691"/>
              <a:gd name="connsiteY12" fmla="*/ 52831 h 202639"/>
              <a:gd name="connsiteX13" fmla="*/ 44147 w 173691"/>
              <a:gd name="connsiteY13" fmla="*/ 106387 h 202639"/>
              <a:gd name="connsiteX14" fmla="*/ 55726 w 173691"/>
              <a:gd name="connsiteY14" fmla="*/ 158494 h 202639"/>
              <a:gd name="connsiteX15" fmla="*/ 93359 w 173691"/>
              <a:gd name="connsiteY15" fmla="*/ 175863 h 202639"/>
              <a:gd name="connsiteX16" fmla="*/ 129545 w 173691"/>
              <a:gd name="connsiteY16" fmla="*/ 158494 h 202639"/>
              <a:gd name="connsiteX17" fmla="*/ 139677 w 173691"/>
              <a:gd name="connsiteY17" fmla="*/ 104938 h 2026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73691" h="202639">
                <a:moveTo>
                  <a:pt x="170073" y="104938"/>
                </a:moveTo>
                <a:cubicBezTo>
                  <a:pt x="170073" y="136783"/>
                  <a:pt x="162836" y="159941"/>
                  <a:pt x="149809" y="175863"/>
                </a:cubicBezTo>
                <a:cubicBezTo>
                  <a:pt x="136782" y="191784"/>
                  <a:pt x="116518" y="200470"/>
                  <a:pt x="90464" y="200470"/>
                </a:cubicBezTo>
                <a:cubicBezTo>
                  <a:pt x="64410" y="200470"/>
                  <a:pt x="45594" y="193233"/>
                  <a:pt x="31120" y="177310"/>
                </a:cubicBezTo>
                <a:cubicBezTo>
                  <a:pt x="18093" y="161388"/>
                  <a:pt x="10856" y="138230"/>
                  <a:pt x="10856" y="106387"/>
                </a:cubicBezTo>
                <a:cubicBezTo>
                  <a:pt x="10856" y="74543"/>
                  <a:pt x="18093" y="49937"/>
                  <a:pt x="31120" y="34016"/>
                </a:cubicBezTo>
                <a:cubicBezTo>
                  <a:pt x="44147" y="18093"/>
                  <a:pt x="64410" y="10856"/>
                  <a:pt x="90464" y="10856"/>
                </a:cubicBezTo>
                <a:cubicBezTo>
                  <a:pt x="116518" y="10856"/>
                  <a:pt x="135334" y="19542"/>
                  <a:pt x="149809" y="35463"/>
                </a:cubicBezTo>
                <a:cubicBezTo>
                  <a:pt x="164283" y="49937"/>
                  <a:pt x="170073" y="73096"/>
                  <a:pt x="170073" y="104938"/>
                </a:cubicBezTo>
                <a:close/>
                <a:moveTo>
                  <a:pt x="139677" y="104938"/>
                </a:moveTo>
                <a:cubicBezTo>
                  <a:pt x="139677" y="80333"/>
                  <a:pt x="135334" y="62964"/>
                  <a:pt x="128097" y="51384"/>
                </a:cubicBezTo>
                <a:cubicBezTo>
                  <a:pt x="119413" y="39804"/>
                  <a:pt x="107833" y="35463"/>
                  <a:pt x="91912" y="35463"/>
                </a:cubicBezTo>
                <a:cubicBezTo>
                  <a:pt x="75990" y="35463"/>
                  <a:pt x="62963" y="41253"/>
                  <a:pt x="55726" y="52831"/>
                </a:cubicBezTo>
                <a:cubicBezTo>
                  <a:pt x="47041" y="64412"/>
                  <a:pt x="44147" y="81780"/>
                  <a:pt x="44147" y="106387"/>
                </a:cubicBezTo>
                <a:cubicBezTo>
                  <a:pt x="44147" y="129546"/>
                  <a:pt x="48489" y="146914"/>
                  <a:pt x="55726" y="158494"/>
                </a:cubicBezTo>
                <a:cubicBezTo>
                  <a:pt x="62963" y="170073"/>
                  <a:pt x="75990" y="175863"/>
                  <a:pt x="93359" y="175863"/>
                </a:cubicBezTo>
                <a:cubicBezTo>
                  <a:pt x="109281" y="175863"/>
                  <a:pt x="122308" y="170073"/>
                  <a:pt x="129545" y="158494"/>
                </a:cubicBezTo>
                <a:cubicBezTo>
                  <a:pt x="135334" y="146914"/>
                  <a:pt x="139677" y="129546"/>
                  <a:pt x="139677" y="104938"/>
                </a:cubicBezTo>
                <a:close/>
              </a:path>
            </a:pathLst>
          </a:custGeom>
          <a:solidFill>
            <a:srgbClr val="606060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46" name="Полилиния: фигура 45">
            <a:extLst>
              <a:ext uri="{FF2B5EF4-FFF2-40B4-BE49-F238E27FC236}">
                <a16:creationId xmlns:a16="http://schemas.microsoft.com/office/drawing/2014/main" id="{4348B8FA-D854-47B4-868E-FCD26FF090D7}"/>
              </a:ext>
            </a:extLst>
          </p:cNvPr>
          <p:cNvSpPr/>
          <p:nvPr/>
        </p:nvSpPr>
        <p:spPr>
          <a:xfrm>
            <a:off x="2873436" y="23534740"/>
            <a:ext cx="202640" cy="260537"/>
          </a:xfrm>
          <a:custGeom>
            <a:avLst/>
            <a:gdLst>
              <a:gd name="connsiteX0" fmla="*/ 203363 w 202639"/>
              <a:gd name="connsiteY0" fmla="*/ 132438 h 260536"/>
              <a:gd name="connsiteX1" fmla="*/ 178757 w 202639"/>
              <a:gd name="connsiteY1" fmla="*/ 226521 h 260536"/>
              <a:gd name="connsiteX2" fmla="*/ 106386 w 202639"/>
              <a:gd name="connsiteY2" fmla="*/ 256918 h 260536"/>
              <a:gd name="connsiteX3" fmla="*/ 34015 w 202639"/>
              <a:gd name="connsiteY3" fmla="*/ 226521 h 260536"/>
              <a:gd name="connsiteX4" fmla="*/ 10856 w 202639"/>
              <a:gd name="connsiteY4" fmla="*/ 133887 h 260536"/>
              <a:gd name="connsiteX5" fmla="*/ 34015 w 202639"/>
              <a:gd name="connsiteY5" fmla="*/ 41251 h 260536"/>
              <a:gd name="connsiteX6" fmla="*/ 106386 w 202639"/>
              <a:gd name="connsiteY6" fmla="*/ 10856 h 260536"/>
              <a:gd name="connsiteX7" fmla="*/ 178757 w 202639"/>
              <a:gd name="connsiteY7" fmla="*/ 41251 h 260536"/>
              <a:gd name="connsiteX8" fmla="*/ 203363 w 202639"/>
              <a:gd name="connsiteY8" fmla="*/ 132438 h 260536"/>
              <a:gd name="connsiteX9" fmla="*/ 170073 w 202639"/>
              <a:gd name="connsiteY9" fmla="*/ 132438 h 260536"/>
              <a:gd name="connsiteX10" fmla="*/ 155598 w 202639"/>
              <a:gd name="connsiteY10" fmla="*/ 60067 h 260536"/>
              <a:gd name="connsiteX11" fmla="*/ 107833 w 202639"/>
              <a:gd name="connsiteY11" fmla="*/ 36908 h 260536"/>
              <a:gd name="connsiteX12" fmla="*/ 60068 w 202639"/>
              <a:gd name="connsiteY12" fmla="*/ 60067 h 260536"/>
              <a:gd name="connsiteX13" fmla="*/ 45594 w 202639"/>
              <a:gd name="connsiteY13" fmla="*/ 132438 h 260536"/>
              <a:gd name="connsiteX14" fmla="*/ 60068 w 202639"/>
              <a:gd name="connsiteY14" fmla="*/ 204809 h 260536"/>
              <a:gd name="connsiteX15" fmla="*/ 107833 w 202639"/>
              <a:gd name="connsiteY15" fmla="*/ 227970 h 260536"/>
              <a:gd name="connsiteX16" fmla="*/ 155598 w 202639"/>
              <a:gd name="connsiteY16" fmla="*/ 204809 h 260536"/>
              <a:gd name="connsiteX17" fmla="*/ 170073 w 202639"/>
              <a:gd name="connsiteY17" fmla="*/ 132438 h 260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202639" h="260536">
                <a:moveTo>
                  <a:pt x="203363" y="132438"/>
                </a:moveTo>
                <a:cubicBezTo>
                  <a:pt x="203363" y="174414"/>
                  <a:pt x="194679" y="206258"/>
                  <a:pt x="178757" y="226521"/>
                </a:cubicBezTo>
                <a:cubicBezTo>
                  <a:pt x="162835" y="246785"/>
                  <a:pt x="138229" y="256918"/>
                  <a:pt x="106386" y="256918"/>
                </a:cubicBezTo>
                <a:cubicBezTo>
                  <a:pt x="73095" y="256918"/>
                  <a:pt x="49936" y="246785"/>
                  <a:pt x="34015" y="226521"/>
                </a:cubicBezTo>
                <a:cubicBezTo>
                  <a:pt x="18093" y="206258"/>
                  <a:pt x="10856" y="175861"/>
                  <a:pt x="10856" y="133887"/>
                </a:cubicBezTo>
                <a:cubicBezTo>
                  <a:pt x="10856" y="91911"/>
                  <a:pt x="18093" y="61516"/>
                  <a:pt x="34015" y="41251"/>
                </a:cubicBezTo>
                <a:cubicBezTo>
                  <a:pt x="49936" y="20987"/>
                  <a:pt x="74542" y="10856"/>
                  <a:pt x="106386" y="10856"/>
                </a:cubicBezTo>
                <a:cubicBezTo>
                  <a:pt x="139677" y="10856"/>
                  <a:pt x="162835" y="20987"/>
                  <a:pt x="178757" y="41251"/>
                </a:cubicBezTo>
                <a:cubicBezTo>
                  <a:pt x="194679" y="61516"/>
                  <a:pt x="203363" y="90464"/>
                  <a:pt x="203363" y="132438"/>
                </a:cubicBezTo>
                <a:close/>
                <a:moveTo>
                  <a:pt x="170073" y="132438"/>
                </a:moveTo>
                <a:cubicBezTo>
                  <a:pt x="170073" y="99148"/>
                  <a:pt x="165730" y="75990"/>
                  <a:pt x="155598" y="60067"/>
                </a:cubicBezTo>
                <a:cubicBezTo>
                  <a:pt x="145466" y="44145"/>
                  <a:pt x="129545" y="36908"/>
                  <a:pt x="107833" y="36908"/>
                </a:cubicBezTo>
                <a:cubicBezTo>
                  <a:pt x="86122" y="36908"/>
                  <a:pt x="68753" y="44145"/>
                  <a:pt x="60068" y="60067"/>
                </a:cubicBezTo>
                <a:cubicBezTo>
                  <a:pt x="51384" y="75990"/>
                  <a:pt x="45594" y="99148"/>
                  <a:pt x="45594" y="132438"/>
                </a:cubicBezTo>
                <a:cubicBezTo>
                  <a:pt x="45594" y="165730"/>
                  <a:pt x="49936" y="190335"/>
                  <a:pt x="60068" y="204809"/>
                </a:cubicBezTo>
                <a:cubicBezTo>
                  <a:pt x="70200" y="219284"/>
                  <a:pt x="86122" y="227970"/>
                  <a:pt x="107833" y="227970"/>
                </a:cubicBezTo>
                <a:cubicBezTo>
                  <a:pt x="129545" y="227970"/>
                  <a:pt x="145466" y="220733"/>
                  <a:pt x="155598" y="204809"/>
                </a:cubicBezTo>
                <a:cubicBezTo>
                  <a:pt x="165730" y="190335"/>
                  <a:pt x="170073" y="165730"/>
                  <a:pt x="170073" y="132438"/>
                </a:cubicBezTo>
                <a:close/>
              </a:path>
            </a:pathLst>
          </a:custGeom>
          <a:solidFill>
            <a:srgbClr val="606060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47" name="Полилиния: фигура 46">
            <a:extLst>
              <a:ext uri="{FF2B5EF4-FFF2-40B4-BE49-F238E27FC236}">
                <a16:creationId xmlns:a16="http://schemas.microsoft.com/office/drawing/2014/main" id="{7D618B5D-1857-4C5A-A502-DFDF89A0C093}"/>
              </a:ext>
            </a:extLst>
          </p:cNvPr>
          <p:cNvSpPr/>
          <p:nvPr/>
        </p:nvSpPr>
        <p:spPr>
          <a:xfrm>
            <a:off x="3103577" y="23513029"/>
            <a:ext cx="173691" cy="275011"/>
          </a:xfrm>
          <a:custGeom>
            <a:avLst/>
            <a:gdLst>
              <a:gd name="connsiteX0" fmla="*/ 171520 w 173691"/>
              <a:gd name="connsiteY0" fmla="*/ 183098 h 275011"/>
              <a:gd name="connsiteX1" fmla="*/ 151256 w 173691"/>
              <a:gd name="connsiteY1" fmla="*/ 252575 h 275011"/>
              <a:gd name="connsiteX2" fmla="*/ 94806 w 173691"/>
              <a:gd name="connsiteY2" fmla="*/ 277181 h 275011"/>
              <a:gd name="connsiteX3" fmla="*/ 31120 w 173691"/>
              <a:gd name="connsiteY3" fmla="*/ 246785 h 275011"/>
              <a:gd name="connsiteX4" fmla="*/ 10856 w 173691"/>
              <a:gd name="connsiteY4" fmla="*/ 159940 h 275011"/>
              <a:gd name="connsiteX5" fmla="*/ 13751 w 173691"/>
              <a:gd name="connsiteY5" fmla="*/ 103490 h 275011"/>
              <a:gd name="connsiteX6" fmla="*/ 25330 w 173691"/>
              <a:gd name="connsiteY6" fmla="*/ 64410 h 275011"/>
              <a:gd name="connsiteX7" fmla="*/ 44147 w 173691"/>
              <a:gd name="connsiteY7" fmla="*/ 39804 h 275011"/>
              <a:gd name="connsiteX8" fmla="*/ 71648 w 173691"/>
              <a:gd name="connsiteY8" fmla="*/ 25330 h 275011"/>
              <a:gd name="connsiteX9" fmla="*/ 109281 w 173691"/>
              <a:gd name="connsiteY9" fmla="*/ 16644 h 275011"/>
              <a:gd name="connsiteX10" fmla="*/ 158493 w 173691"/>
              <a:gd name="connsiteY10" fmla="*/ 10856 h 275011"/>
              <a:gd name="connsiteX11" fmla="*/ 158493 w 173691"/>
              <a:gd name="connsiteY11" fmla="*/ 38355 h 275011"/>
              <a:gd name="connsiteX12" fmla="*/ 107833 w 173691"/>
              <a:gd name="connsiteY12" fmla="*/ 42698 h 275011"/>
              <a:gd name="connsiteX13" fmla="*/ 71648 w 173691"/>
              <a:gd name="connsiteY13" fmla="*/ 54278 h 275011"/>
              <a:gd name="connsiteX14" fmla="*/ 49936 w 173691"/>
              <a:gd name="connsiteY14" fmla="*/ 78884 h 275011"/>
              <a:gd name="connsiteX15" fmla="*/ 42699 w 173691"/>
              <a:gd name="connsiteY15" fmla="*/ 123754 h 275011"/>
              <a:gd name="connsiteX16" fmla="*/ 70200 w 173691"/>
              <a:gd name="connsiteY16" fmla="*/ 106385 h 275011"/>
              <a:gd name="connsiteX17" fmla="*/ 103491 w 173691"/>
              <a:gd name="connsiteY17" fmla="*/ 100595 h 275011"/>
              <a:gd name="connsiteX18" fmla="*/ 171520 w 173691"/>
              <a:gd name="connsiteY18" fmla="*/ 183098 h 275011"/>
              <a:gd name="connsiteX19" fmla="*/ 141124 w 173691"/>
              <a:gd name="connsiteY19" fmla="*/ 184547 h 275011"/>
              <a:gd name="connsiteX20" fmla="*/ 129545 w 173691"/>
              <a:gd name="connsiteY20" fmla="*/ 139675 h 275011"/>
              <a:gd name="connsiteX21" fmla="*/ 94806 w 173691"/>
              <a:gd name="connsiteY21" fmla="*/ 125201 h 275011"/>
              <a:gd name="connsiteX22" fmla="*/ 65858 w 173691"/>
              <a:gd name="connsiteY22" fmla="*/ 132438 h 275011"/>
              <a:gd name="connsiteX23" fmla="*/ 41252 w 173691"/>
              <a:gd name="connsiteY23" fmla="*/ 152702 h 275011"/>
              <a:gd name="connsiteX24" fmla="*/ 41252 w 173691"/>
              <a:gd name="connsiteY24" fmla="*/ 159940 h 275011"/>
              <a:gd name="connsiteX25" fmla="*/ 41252 w 173691"/>
              <a:gd name="connsiteY25" fmla="*/ 167177 h 275011"/>
              <a:gd name="connsiteX26" fmla="*/ 55726 w 173691"/>
              <a:gd name="connsiteY26" fmla="*/ 230864 h 275011"/>
              <a:gd name="connsiteX27" fmla="*/ 96254 w 173691"/>
              <a:gd name="connsiteY27" fmla="*/ 252575 h 275011"/>
              <a:gd name="connsiteX28" fmla="*/ 129545 w 173691"/>
              <a:gd name="connsiteY28" fmla="*/ 232311 h 275011"/>
              <a:gd name="connsiteX29" fmla="*/ 141124 w 173691"/>
              <a:gd name="connsiteY29" fmla="*/ 184547 h 2750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173691" h="275011">
                <a:moveTo>
                  <a:pt x="171520" y="183098"/>
                </a:moveTo>
                <a:cubicBezTo>
                  <a:pt x="171520" y="212047"/>
                  <a:pt x="164283" y="235207"/>
                  <a:pt x="151256" y="252575"/>
                </a:cubicBezTo>
                <a:cubicBezTo>
                  <a:pt x="138229" y="269944"/>
                  <a:pt x="119413" y="277181"/>
                  <a:pt x="94806" y="277181"/>
                </a:cubicBezTo>
                <a:cubicBezTo>
                  <a:pt x="65858" y="277181"/>
                  <a:pt x="45594" y="267049"/>
                  <a:pt x="31120" y="246785"/>
                </a:cubicBezTo>
                <a:cubicBezTo>
                  <a:pt x="16645" y="226521"/>
                  <a:pt x="10856" y="197572"/>
                  <a:pt x="10856" y="159940"/>
                </a:cubicBezTo>
                <a:cubicBezTo>
                  <a:pt x="10856" y="138228"/>
                  <a:pt x="12303" y="119413"/>
                  <a:pt x="13751" y="103490"/>
                </a:cubicBezTo>
                <a:cubicBezTo>
                  <a:pt x="16645" y="87568"/>
                  <a:pt x="19540" y="74541"/>
                  <a:pt x="25330" y="64410"/>
                </a:cubicBezTo>
                <a:cubicBezTo>
                  <a:pt x="29672" y="54278"/>
                  <a:pt x="36909" y="45593"/>
                  <a:pt x="44147" y="39804"/>
                </a:cubicBezTo>
                <a:cubicBezTo>
                  <a:pt x="51384" y="34014"/>
                  <a:pt x="61516" y="28224"/>
                  <a:pt x="71648" y="25330"/>
                </a:cubicBezTo>
                <a:cubicBezTo>
                  <a:pt x="83227" y="20987"/>
                  <a:pt x="94806" y="19540"/>
                  <a:pt x="109281" y="16644"/>
                </a:cubicBezTo>
                <a:cubicBezTo>
                  <a:pt x="123755" y="15197"/>
                  <a:pt x="139677" y="13750"/>
                  <a:pt x="158493" y="10856"/>
                </a:cubicBezTo>
                <a:lnTo>
                  <a:pt x="158493" y="38355"/>
                </a:lnTo>
                <a:cubicBezTo>
                  <a:pt x="139677" y="39804"/>
                  <a:pt x="122308" y="41251"/>
                  <a:pt x="107833" y="42698"/>
                </a:cubicBezTo>
                <a:cubicBezTo>
                  <a:pt x="93359" y="44145"/>
                  <a:pt x="81780" y="48488"/>
                  <a:pt x="71648" y="54278"/>
                </a:cubicBezTo>
                <a:cubicBezTo>
                  <a:pt x="61516" y="60067"/>
                  <a:pt x="54278" y="68753"/>
                  <a:pt x="49936" y="78884"/>
                </a:cubicBezTo>
                <a:cubicBezTo>
                  <a:pt x="45594" y="89015"/>
                  <a:pt x="42699" y="104938"/>
                  <a:pt x="42699" y="123754"/>
                </a:cubicBezTo>
                <a:cubicBezTo>
                  <a:pt x="49936" y="116517"/>
                  <a:pt x="58621" y="110727"/>
                  <a:pt x="70200" y="106385"/>
                </a:cubicBezTo>
                <a:cubicBezTo>
                  <a:pt x="80332" y="102043"/>
                  <a:pt x="91912" y="100595"/>
                  <a:pt x="103491" y="100595"/>
                </a:cubicBezTo>
                <a:cubicBezTo>
                  <a:pt x="148361" y="100595"/>
                  <a:pt x="171520" y="128097"/>
                  <a:pt x="171520" y="183098"/>
                </a:cubicBezTo>
                <a:close/>
                <a:moveTo>
                  <a:pt x="141124" y="184547"/>
                </a:moveTo>
                <a:cubicBezTo>
                  <a:pt x="141124" y="164283"/>
                  <a:pt x="136782" y="149808"/>
                  <a:pt x="129545" y="139675"/>
                </a:cubicBezTo>
                <a:cubicBezTo>
                  <a:pt x="122308" y="129544"/>
                  <a:pt x="110728" y="125201"/>
                  <a:pt x="94806" y="125201"/>
                </a:cubicBezTo>
                <a:cubicBezTo>
                  <a:pt x="86122" y="125201"/>
                  <a:pt x="75990" y="128097"/>
                  <a:pt x="65858" y="132438"/>
                </a:cubicBezTo>
                <a:cubicBezTo>
                  <a:pt x="55726" y="138228"/>
                  <a:pt x="48489" y="144018"/>
                  <a:pt x="41252" y="152702"/>
                </a:cubicBezTo>
                <a:lnTo>
                  <a:pt x="41252" y="159940"/>
                </a:lnTo>
                <a:lnTo>
                  <a:pt x="41252" y="167177"/>
                </a:lnTo>
                <a:cubicBezTo>
                  <a:pt x="41252" y="194678"/>
                  <a:pt x="45594" y="214942"/>
                  <a:pt x="55726" y="230864"/>
                </a:cubicBezTo>
                <a:cubicBezTo>
                  <a:pt x="65858" y="245338"/>
                  <a:pt x="78885" y="252575"/>
                  <a:pt x="96254" y="252575"/>
                </a:cubicBezTo>
                <a:cubicBezTo>
                  <a:pt x="110728" y="252575"/>
                  <a:pt x="120860" y="245338"/>
                  <a:pt x="129545" y="232311"/>
                </a:cubicBezTo>
                <a:cubicBezTo>
                  <a:pt x="138229" y="219284"/>
                  <a:pt x="141124" y="204809"/>
                  <a:pt x="141124" y="184547"/>
                </a:cubicBezTo>
                <a:close/>
              </a:path>
            </a:pathLst>
          </a:custGeom>
          <a:solidFill>
            <a:srgbClr val="606060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48" name="Полилиния: фигура 47">
            <a:extLst>
              <a:ext uri="{FF2B5EF4-FFF2-40B4-BE49-F238E27FC236}">
                <a16:creationId xmlns:a16="http://schemas.microsoft.com/office/drawing/2014/main" id="{F5B5BF01-49F9-4A07-B9A7-70EB1E43BB6B}"/>
              </a:ext>
            </a:extLst>
          </p:cNvPr>
          <p:cNvSpPr/>
          <p:nvPr/>
        </p:nvSpPr>
        <p:spPr>
          <a:xfrm>
            <a:off x="3306217" y="23589741"/>
            <a:ext cx="173691" cy="275011"/>
          </a:xfrm>
          <a:custGeom>
            <a:avLst/>
            <a:gdLst>
              <a:gd name="connsiteX0" fmla="*/ 162835 w 173691"/>
              <a:gd name="connsiteY0" fmla="*/ 104938 h 275011"/>
              <a:gd name="connsiteX1" fmla="*/ 144019 w 173691"/>
              <a:gd name="connsiteY1" fmla="*/ 175863 h 275011"/>
              <a:gd name="connsiteX2" fmla="*/ 90464 w 173691"/>
              <a:gd name="connsiteY2" fmla="*/ 201917 h 275011"/>
              <a:gd name="connsiteX3" fmla="*/ 39804 w 173691"/>
              <a:gd name="connsiteY3" fmla="*/ 181653 h 275011"/>
              <a:gd name="connsiteX4" fmla="*/ 39804 w 173691"/>
              <a:gd name="connsiteY4" fmla="*/ 264155 h 275011"/>
              <a:gd name="connsiteX5" fmla="*/ 10856 w 173691"/>
              <a:gd name="connsiteY5" fmla="*/ 264155 h 275011"/>
              <a:gd name="connsiteX6" fmla="*/ 10856 w 173691"/>
              <a:gd name="connsiteY6" fmla="*/ 16646 h 275011"/>
              <a:gd name="connsiteX7" fmla="*/ 39804 w 173691"/>
              <a:gd name="connsiteY7" fmla="*/ 16646 h 275011"/>
              <a:gd name="connsiteX8" fmla="*/ 39804 w 173691"/>
              <a:gd name="connsiteY8" fmla="*/ 34014 h 275011"/>
              <a:gd name="connsiteX9" fmla="*/ 64410 w 173691"/>
              <a:gd name="connsiteY9" fmla="*/ 18093 h 275011"/>
              <a:gd name="connsiteX10" fmla="*/ 94806 w 173691"/>
              <a:gd name="connsiteY10" fmla="*/ 10856 h 275011"/>
              <a:gd name="connsiteX11" fmla="*/ 144019 w 173691"/>
              <a:gd name="connsiteY11" fmla="*/ 35463 h 275011"/>
              <a:gd name="connsiteX12" fmla="*/ 162835 w 173691"/>
              <a:gd name="connsiteY12" fmla="*/ 104938 h 275011"/>
              <a:gd name="connsiteX13" fmla="*/ 132440 w 173691"/>
              <a:gd name="connsiteY13" fmla="*/ 104938 h 275011"/>
              <a:gd name="connsiteX14" fmla="*/ 89017 w 173691"/>
              <a:gd name="connsiteY14" fmla="*/ 36910 h 275011"/>
              <a:gd name="connsiteX15" fmla="*/ 61516 w 173691"/>
              <a:gd name="connsiteY15" fmla="*/ 44147 h 275011"/>
              <a:gd name="connsiteX16" fmla="*/ 39804 w 173691"/>
              <a:gd name="connsiteY16" fmla="*/ 60069 h 275011"/>
              <a:gd name="connsiteX17" fmla="*/ 39804 w 173691"/>
              <a:gd name="connsiteY17" fmla="*/ 155598 h 275011"/>
              <a:gd name="connsiteX18" fmla="*/ 86122 w 173691"/>
              <a:gd name="connsiteY18" fmla="*/ 174416 h 275011"/>
              <a:gd name="connsiteX19" fmla="*/ 119413 w 173691"/>
              <a:gd name="connsiteY19" fmla="*/ 157045 h 275011"/>
              <a:gd name="connsiteX20" fmla="*/ 132440 w 173691"/>
              <a:gd name="connsiteY20" fmla="*/ 104938 h 2750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73691" h="275011">
                <a:moveTo>
                  <a:pt x="162835" y="104938"/>
                </a:moveTo>
                <a:cubicBezTo>
                  <a:pt x="162835" y="133887"/>
                  <a:pt x="157046" y="158494"/>
                  <a:pt x="144019" y="175863"/>
                </a:cubicBezTo>
                <a:cubicBezTo>
                  <a:pt x="130992" y="193231"/>
                  <a:pt x="113623" y="201917"/>
                  <a:pt x="90464" y="201917"/>
                </a:cubicBezTo>
                <a:cubicBezTo>
                  <a:pt x="73095" y="201917"/>
                  <a:pt x="55726" y="194680"/>
                  <a:pt x="39804" y="181653"/>
                </a:cubicBezTo>
                <a:lnTo>
                  <a:pt x="39804" y="264155"/>
                </a:lnTo>
                <a:lnTo>
                  <a:pt x="10856" y="264155"/>
                </a:lnTo>
                <a:lnTo>
                  <a:pt x="10856" y="16646"/>
                </a:lnTo>
                <a:lnTo>
                  <a:pt x="39804" y="16646"/>
                </a:lnTo>
                <a:lnTo>
                  <a:pt x="39804" y="34014"/>
                </a:lnTo>
                <a:cubicBezTo>
                  <a:pt x="47041" y="26777"/>
                  <a:pt x="54278" y="22436"/>
                  <a:pt x="64410" y="18093"/>
                </a:cubicBezTo>
                <a:cubicBezTo>
                  <a:pt x="74542" y="13752"/>
                  <a:pt x="84674" y="10856"/>
                  <a:pt x="94806" y="10856"/>
                </a:cubicBezTo>
                <a:cubicBezTo>
                  <a:pt x="116518" y="10856"/>
                  <a:pt x="132440" y="19540"/>
                  <a:pt x="144019" y="35463"/>
                </a:cubicBezTo>
                <a:cubicBezTo>
                  <a:pt x="155598" y="51384"/>
                  <a:pt x="162835" y="74543"/>
                  <a:pt x="162835" y="104938"/>
                </a:cubicBezTo>
                <a:close/>
                <a:moveTo>
                  <a:pt x="132440" y="104938"/>
                </a:moveTo>
                <a:cubicBezTo>
                  <a:pt x="132440" y="60069"/>
                  <a:pt x="117965" y="36910"/>
                  <a:pt x="89017" y="36910"/>
                </a:cubicBezTo>
                <a:cubicBezTo>
                  <a:pt x="80332" y="36910"/>
                  <a:pt x="70200" y="39804"/>
                  <a:pt x="61516" y="44147"/>
                </a:cubicBezTo>
                <a:cubicBezTo>
                  <a:pt x="52831" y="48488"/>
                  <a:pt x="45594" y="54278"/>
                  <a:pt x="39804" y="60069"/>
                </a:cubicBezTo>
                <a:lnTo>
                  <a:pt x="39804" y="155598"/>
                </a:lnTo>
                <a:cubicBezTo>
                  <a:pt x="55726" y="168626"/>
                  <a:pt x="70200" y="174416"/>
                  <a:pt x="86122" y="174416"/>
                </a:cubicBezTo>
                <a:cubicBezTo>
                  <a:pt x="99149" y="174416"/>
                  <a:pt x="110728" y="168626"/>
                  <a:pt x="119413" y="157045"/>
                </a:cubicBezTo>
                <a:cubicBezTo>
                  <a:pt x="128097" y="146914"/>
                  <a:pt x="132440" y="129546"/>
                  <a:pt x="132440" y="104938"/>
                </a:cubicBezTo>
                <a:close/>
              </a:path>
            </a:pathLst>
          </a:custGeom>
          <a:solidFill>
            <a:srgbClr val="606060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49" name="Полилиния: фигура 48">
            <a:extLst>
              <a:ext uri="{FF2B5EF4-FFF2-40B4-BE49-F238E27FC236}">
                <a16:creationId xmlns:a16="http://schemas.microsoft.com/office/drawing/2014/main" id="{4373FED1-1BB0-4E09-B84A-43C279BB5882}"/>
              </a:ext>
            </a:extLst>
          </p:cNvPr>
          <p:cNvSpPr/>
          <p:nvPr/>
        </p:nvSpPr>
        <p:spPr>
          <a:xfrm>
            <a:off x="3497277" y="23586847"/>
            <a:ext cx="159217" cy="202640"/>
          </a:xfrm>
          <a:custGeom>
            <a:avLst/>
            <a:gdLst>
              <a:gd name="connsiteX0" fmla="*/ 123755 w 159216"/>
              <a:gd name="connsiteY0" fmla="*/ 199021 h 202639"/>
              <a:gd name="connsiteX1" fmla="*/ 123755 w 159216"/>
              <a:gd name="connsiteY1" fmla="*/ 175863 h 202639"/>
              <a:gd name="connsiteX2" fmla="*/ 96254 w 159216"/>
              <a:gd name="connsiteY2" fmla="*/ 196125 h 202639"/>
              <a:gd name="connsiteX3" fmla="*/ 64410 w 159216"/>
              <a:gd name="connsiteY3" fmla="*/ 203362 h 202639"/>
              <a:gd name="connsiteX4" fmla="*/ 25330 w 159216"/>
              <a:gd name="connsiteY4" fmla="*/ 187441 h 202639"/>
              <a:gd name="connsiteX5" fmla="*/ 10856 w 159216"/>
              <a:gd name="connsiteY5" fmla="*/ 146914 h 202639"/>
              <a:gd name="connsiteX6" fmla="*/ 18093 w 159216"/>
              <a:gd name="connsiteY6" fmla="*/ 116517 h 202639"/>
              <a:gd name="connsiteX7" fmla="*/ 39804 w 159216"/>
              <a:gd name="connsiteY7" fmla="*/ 97701 h 202639"/>
              <a:gd name="connsiteX8" fmla="*/ 80332 w 159216"/>
              <a:gd name="connsiteY8" fmla="*/ 87568 h 202639"/>
              <a:gd name="connsiteX9" fmla="*/ 125202 w 159216"/>
              <a:gd name="connsiteY9" fmla="*/ 83227 h 202639"/>
              <a:gd name="connsiteX10" fmla="*/ 125202 w 159216"/>
              <a:gd name="connsiteY10" fmla="*/ 74543 h 202639"/>
              <a:gd name="connsiteX11" fmla="*/ 113623 w 159216"/>
              <a:gd name="connsiteY11" fmla="*/ 45594 h 202639"/>
              <a:gd name="connsiteX12" fmla="*/ 81780 w 159216"/>
              <a:gd name="connsiteY12" fmla="*/ 38357 h 202639"/>
              <a:gd name="connsiteX13" fmla="*/ 54278 w 159216"/>
              <a:gd name="connsiteY13" fmla="*/ 44145 h 202639"/>
              <a:gd name="connsiteX14" fmla="*/ 39804 w 159216"/>
              <a:gd name="connsiteY14" fmla="*/ 57173 h 202639"/>
              <a:gd name="connsiteX15" fmla="*/ 15198 w 159216"/>
              <a:gd name="connsiteY15" fmla="*/ 42698 h 202639"/>
              <a:gd name="connsiteX16" fmla="*/ 39804 w 159216"/>
              <a:gd name="connsiteY16" fmla="*/ 19540 h 202639"/>
              <a:gd name="connsiteX17" fmla="*/ 81780 w 159216"/>
              <a:gd name="connsiteY17" fmla="*/ 10856 h 202639"/>
              <a:gd name="connsiteX18" fmla="*/ 136782 w 159216"/>
              <a:gd name="connsiteY18" fmla="*/ 25330 h 202639"/>
              <a:gd name="connsiteX19" fmla="*/ 154151 w 159216"/>
              <a:gd name="connsiteY19" fmla="*/ 74543 h 202639"/>
              <a:gd name="connsiteX20" fmla="*/ 154151 w 159216"/>
              <a:gd name="connsiteY20" fmla="*/ 196125 h 202639"/>
              <a:gd name="connsiteX21" fmla="*/ 123755 w 159216"/>
              <a:gd name="connsiteY21" fmla="*/ 196125 h 202639"/>
              <a:gd name="connsiteX22" fmla="*/ 123755 w 159216"/>
              <a:gd name="connsiteY22" fmla="*/ 107833 h 202639"/>
              <a:gd name="connsiteX23" fmla="*/ 94806 w 159216"/>
              <a:gd name="connsiteY23" fmla="*/ 110728 h 202639"/>
              <a:gd name="connsiteX24" fmla="*/ 52831 w 159216"/>
              <a:gd name="connsiteY24" fmla="*/ 122307 h 202639"/>
              <a:gd name="connsiteX25" fmla="*/ 41252 w 159216"/>
              <a:gd name="connsiteY25" fmla="*/ 148361 h 202639"/>
              <a:gd name="connsiteX26" fmla="*/ 49936 w 159216"/>
              <a:gd name="connsiteY26" fmla="*/ 171520 h 202639"/>
              <a:gd name="connsiteX27" fmla="*/ 74542 w 159216"/>
              <a:gd name="connsiteY27" fmla="*/ 178757 h 202639"/>
              <a:gd name="connsiteX28" fmla="*/ 87569 w 159216"/>
              <a:gd name="connsiteY28" fmla="*/ 175863 h 202639"/>
              <a:gd name="connsiteX29" fmla="*/ 100596 w 159216"/>
              <a:gd name="connsiteY29" fmla="*/ 170073 h 202639"/>
              <a:gd name="connsiteX30" fmla="*/ 112176 w 159216"/>
              <a:gd name="connsiteY30" fmla="*/ 161388 h 202639"/>
              <a:gd name="connsiteX31" fmla="*/ 123755 w 159216"/>
              <a:gd name="connsiteY31" fmla="*/ 152702 h 202639"/>
              <a:gd name="connsiteX32" fmla="*/ 123755 w 159216"/>
              <a:gd name="connsiteY32" fmla="*/ 107833 h 2026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159216" h="202639">
                <a:moveTo>
                  <a:pt x="123755" y="199021"/>
                </a:moveTo>
                <a:lnTo>
                  <a:pt x="123755" y="175863"/>
                </a:lnTo>
                <a:cubicBezTo>
                  <a:pt x="115070" y="184547"/>
                  <a:pt x="104938" y="190337"/>
                  <a:pt x="96254" y="196125"/>
                </a:cubicBezTo>
                <a:cubicBezTo>
                  <a:pt x="87569" y="201915"/>
                  <a:pt x="75990" y="203362"/>
                  <a:pt x="64410" y="203362"/>
                </a:cubicBezTo>
                <a:cubicBezTo>
                  <a:pt x="47041" y="203362"/>
                  <a:pt x="34015" y="197574"/>
                  <a:pt x="25330" y="187441"/>
                </a:cubicBezTo>
                <a:cubicBezTo>
                  <a:pt x="16645" y="177310"/>
                  <a:pt x="10856" y="164283"/>
                  <a:pt x="10856" y="146914"/>
                </a:cubicBezTo>
                <a:cubicBezTo>
                  <a:pt x="10856" y="133887"/>
                  <a:pt x="13751" y="123754"/>
                  <a:pt x="18093" y="116517"/>
                </a:cubicBezTo>
                <a:cubicBezTo>
                  <a:pt x="22435" y="107833"/>
                  <a:pt x="29672" y="102043"/>
                  <a:pt x="39804" y="97701"/>
                </a:cubicBezTo>
                <a:cubicBezTo>
                  <a:pt x="48489" y="93358"/>
                  <a:pt x="62963" y="89017"/>
                  <a:pt x="80332" y="87568"/>
                </a:cubicBezTo>
                <a:lnTo>
                  <a:pt x="125202" y="83227"/>
                </a:lnTo>
                <a:lnTo>
                  <a:pt x="125202" y="74543"/>
                </a:lnTo>
                <a:cubicBezTo>
                  <a:pt x="125202" y="60069"/>
                  <a:pt x="120860" y="51383"/>
                  <a:pt x="113623" y="45594"/>
                </a:cubicBezTo>
                <a:cubicBezTo>
                  <a:pt x="106386" y="39804"/>
                  <a:pt x="94806" y="38357"/>
                  <a:pt x="81780" y="38357"/>
                </a:cubicBezTo>
                <a:cubicBezTo>
                  <a:pt x="70200" y="38357"/>
                  <a:pt x="60068" y="39804"/>
                  <a:pt x="54278" y="44145"/>
                </a:cubicBezTo>
                <a:cubicBezTo>
                  <a:pt x="48489" y="48488"/>
                  <a:pt x="42699" y="52831"/>
                  <a:pt x="39804" y="57173"/>
                </a:cubicBezTo>
                <a:lnTo>
                  <a:pt x="15198" y="42698"/>
                </a:lnTo>
                <a:cubicBezTo>
                  <a:pt x="20988" y="32567"/>
                  <a:pt x="29672" y="25330"/>
                  <a:pt x="39804" y="19540"/>
                </a:cubicBezTo>
                <a:cubicBezTo>
                  <a:pt x="51384" y="13750"/>
                  <a:pt x="64410" y="10856"/>
                  <a:pt x="81780" y="10856"/>
                </a:cubicBezTo>
                <a:cubicBezTo>
                  <a:pt x="107833" y="10856"/>
                  <a:pt x="126650" y="15197"/>
                  <a:pt x="136782" y="25330"/>
                </a:cubicBezTo>
                <a:cubicBezTo>
                  <a:pt x="146914" y="35461"/>
                  <a:pt x="154151" y="51383"/>
                  <a:pt x="154151" y="74543"/>
                </a:cubicBezTo>
                <a:lnTo>
                  <a:pt x="154151" y="196125"/>
                </a:lnTo>
                <a:lnTo>
                  <a:pt x="123755" y="196125"/>
                </a:lnTo>
                <a:close/>
                <a:moveTo>
                  <a:pt x="123755" y="107833"/>
                </a:moveTo>
                <a:lnTo>
                  <a:pt x="94806" y="110728"/>
                </a:lnTo>
                <a:cubicBezTo>
                  <a:pt x="74542" y="112176"/>
                  <a:pt x="61516" y="116517"/>
                  <a:pt x="52831" y="122307"/>
                </a:cubicBezTo>
                <a:cubicBezTo>
                  <a:pt x="44147" y="128097"/>
                  <a:pt x="41252" y="136781"/>
                  <a:pt x="41252" y="148361"/>
                </a:cubicBezTo>
                <a:cubicBezTo>
                  <a:pt x="41252" y="158492"/>
                  <a:pt x="44147" y="167177"/>
                  <a:pt x="49936" y="171520"/>
                </a:cubicBezTo>
                <a:cubicBezTo>
                  <a:pt x="55726" y="175863"/>
                  <a:pt x="62963" y="178757"/>
                  <a:pt x="74542" y="178757"/>
                </a:cubicBezTo>
                <a:cubicBezTo>
                  <a:pt x="78885" y="178757"/>
                  <a:pt x="83227" y="177310"/>
                  <a:pt x="87569" y="175863"/>
                </a:cubicBezTo>
                <a:cubicBezTo>
                  <a:pt x="91912" y="174414"/>
                  <a:pt x="96254" y="171520"/>
                  <a:pt x="100596" y="170073"/>
                </a:cubicBezTo>
                <a:cubicBezTo>
                  <a:pt x="104938" y="167177"/>
                  <a:pt x="109281" y="164283"/>
                  <a:pt x="112176" y="161388"/>
                </a:cubicBezTo>
                <a:cubicBezTo>
                  <a:pt x="116518" y="158492"/>
                  <a:pt x="119413" y="155598"/>
                  <a:pt x="123755" y="152702"/>
                </a:cubicBezTo>
                <a:lnTo>
                  <a:pt x="123755" y="107833"/>
                </a:lnTo>
                <a:close/>
              </a:path>
            </a:pathLst>
          </a:custGeom>
          <a:solidFill>
            <a:srgbClr val="606060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50" name="Полилиния: фигура 49">
            <a:extLst>
              <a:ext uri="{FF2B5EF4-FFF2-40B4-BE49-F238E27FC236}">
                <a16:creationId xmlns:a16="http://schemas.microsoft.com/office/drawing/2014/main" id="{1F0A1CD0-058F-42C1-9CC0-347A8B4D4D02}"/>
              </a:ext>
            </a:extLst>
          </p:cNvPr>
          <p:cNvSpPr/>
          <p:nvPr/>
        </p:nvSpPr>
        <p:spPr>
          <a:xfrm>
            <a:off x="3675310" y="23589741"/>
            <a:ext cx="159217" cy="202640"/>
          </a:xfrm>
          <a:custGeom>
            <a:avLst/>
            <a:gdLst>
              <a:gd name="connsiteX0" fmla="*/ 44147 w 159216"/>
              <a:gd name="connsiteY0" fmla="*/ 90464 h 202639"/>
              <a:gd name="connsiteX1" fmla="*/ 81780 w 159216"/>
              <a:gd name="connsiteY1" fmla="*/ 90464 h 202639"/>
              <a:gd name="connsiteX2" fmla="*/ 110728 w 159216"/>
              <a:gd name="connsiteY2" fmla="*/ 84674 h 202639"/>
              <a:gd name="connsiteX3" fmla="*/ 120860 w 159216"/>
              <a:gd name="connsiteY3" fmla="*/ 65859 h 202639"/>
              <a:gd name="connsiteX4" fmla="*/ 77437 w 159216"/>
              <a:gd name="connsiteY4" fmla="*/ 36910 h 202639"/>
              <a:gd name="connsiteX5" fmla="*/ 54278 w 159216"/>
              <a:gd name="connsiteY5" fmla="*/ 42700 h 202639"/>
              <a:gd name="connsiteX6" fmla="*/ 38357 w 159216"/>
              <a:gd name="connsiteY6" fmla="*/ 58621 h 202639"/>
              <a:gd name="connsiteX7" fmla="*/ 13751 w 159216"/>
              <a:gd name="connsiteY7" fmla="*/ 44147 h 202639"/>
              <a:gd name="connsiteX8" fmla="*/ 77437 w 159216"/>
              <a:gd name="connsiteY8" fmla="*/ 10856 h 202639"/>
              <a:gd name="connsiteX9" fmla="*/ 132440 w 159216"/>
              <a:gd name="connsiteY9" fmla="*/ 25330 h 202639"/>
              <a:gd name="connsiteX10" fmla="*/ 151256 w 159216"/>
              <a:gd name="connsiteY10" fmla="*/ 64412 h 202639"/>
              <a:gd name="connsiteX11" fmla="*/ 142572 w 159216"/>
              <a:gd name="connsiteY11" fmla="*/ 90464 h 202639"/>
              <a:gd name="connsiteX12" fmla="*/ 122308 w 159216"/>
              <a:gd name="connsiteY12" fmla="*/ 104938 h 202639"/>
              <a:gd name="connsiteX13" fmla="*/ 141124 w 159216"/>
              <a:gd name="connsiteY13" fmla="*/ 119413 h 202639"/>
              <a:gd name="connsiteX14" fmla="*/ 149809 w 159216"/>
              <a:gd name="connsiteY14" fmla="*/ 148361 h 202639"/>
              <a:gd name="connsiteX15" fmla="*/ 75990 w 159216"/>
              <a:gd name="connsiteY15" fmla="*/ 201917 h 202639"/>
              <a:gd name="connsiteX16" fmla="*/ 34015 w 159216"/>
              <a:gd name="connsiteY16" fmla="*/ 193231 h 202639"/>
              <a:gd name="connsiteX17" fmla="*/ 10856 w 159216"/>
              <a:gd name="connsiteY17" fmla="*/ 170073 h 202639"/>
              <a:gd name="connsiteX18" fmla="*/ 35462 w 159216"/>
              <a:gd name="connsiteY18" fmla="*/ 155598 h 202639"/>
              <a:gd name="connsiteX19" fmla="*/ 52831 w 159216"/>
              <a:gd name="connsiteY19" fmla="*/ 172969 h 202639"/>
              <a:gd name="connsiteX20" fmla="*/ 75990 w 159216"/>
              <a:gd name="connsiteY20" fmla="*/ 178757 h 202639"/>
              <a:gd name="connsiteX21" fmla="*/ 107833 w 159216"/>
              <a:gd name="connsiteY21" fmla="*/ 171520 h 202639"/>
              <a:gd name="connsiteX22" fmla="*/ 120860 w 159216"/>
              <a:gd name="connsiteY22" fmla="*/ 148361 h 202639"/>
              <a:gd name="connsiteX23" fmla="*/ 84674 w 159216"/>
              <a:gd name="connsiteY23" fmla="*/ 117966 h 202639"/>
              <a:gd name="connsiteX24" fmla="*/ 44147 w 159216"/>
              <a:gd name="connsiteY24" fmla="*/ 117966 h 202639"/>
              <a:gd name="connsiteX25" fmla="*/ 44147 w 159216"/>
              <a:gd name="connsiteY25" fmla="*/ 90464 h 2026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159216" h="202639">
                <a:moveTo>
                  <a:pt x="44147" y="90464"/>
                </a:moveTo>
                <a:lnTo>
                  <a:pt x="81780" y="90464"/>
                </a:lnTo>
                <a:cubicBezTo>
                  <a:pt x="94806" y="90464"/>
                  <a:pt x="104938" y="89017"/>
                  <a:pt x="110728" y="84674"/>
                </a:cubicBezTo>
                <a:cubicBezTo>
                  <a:pt x="116518" y="80333"/>
                  <a:pt x="120860" y="74543"/>
                  <a:pt x="120860" y="65859"/>
                </a:cubicBezTo>
                <a:cubicBezTo>
                  <a:pt x="120860" y="45594"/>
                  <a:pt x="106386" y="36910"/>
                  <a:pt x="77437" y="36910"/>
                </a:cubicBezTo>
                <a:cubicBezTo>
                  <a:pt x="67305" y="36910"/>
                  <a:pt x="60068" y="38357"/>
                  <a:pt x="54278" y="42700"/>
                </a:cubicBezTo>
                <a:cubicBezTo>
                  <a:pt x="48489" y="47041"/>
                  <a:pt x="42699" y="51384"/>
                  <a:pt x="38357" y="58621"/>
                </a:cubicBezTo>
                <a:lnTo>
                  <a:pt x="13751" y="44147"/>
                </a:lnTo>
                <a:cubicBezTo>
                  <a:pt x="26777" y="22436"/>
                  <a:pt x="47041" y="10856"/>
                  <a:pt x="77437" y="10856"/>
                </a:cubicBezTo>
                <a:cubicBezTo>
                  <a:pt x="102044" y="10856"/>
                  <a:pt x="119413" y="15199"/>
                  <a:pt x="132440" y="25330"/>
                </a:cubicBezTo>
                <a:cubicBezTo>
                  <a:pt x="144019" y="35463"/>
                  <a:pt x="151256" y="48488"/>
                  <a:pt x="151256" y="64412"/>
                </a:cubicBezTo>
                <a:cubicBezTo>
                  <a:pt x="151256" y="74543"/>
                  <a:pt x="148361" y="83227"/>
                  <a:pt x="142572" y="90464"/>
                </a:cubicBezTo>
                <a:cubicBezTo>
                  <a:pt x="136782" y="97701"/>
                  <a:pt x="130992" y="102044"/>
                  <a:pt x="122308" y="104938"/>
                </a:cubicBezTo>
                <a:cubicBezTo>
                  <a:pt x="129545" y="107834"/>
                  <a:pt x="135334" y="112176"/>
                  <a:pt x="141124" y="119413"/>
                </a:cubicBezTo>
                <a:cubicBezTo>
                  <a:pt x="146914" y="126650"/>
                  <a:pt x="149809" y="135334"/>
                  <a:pt x="149809" y="148361"/>
                </a:cubicBezTo>
                <a:cubicBezTo>
                  <a:pt x="149809" y="183100"/>
                  <a:pt x="125202" y="201917"/>
                  <a:pt x="75990" y="201917"/>
                </a:cubicBezTo>
                <a:cubicBezTo>
                  <a:pt x="58621" y="201917"/>
                  <a:pt x="44147" y="199021"/>
                  <a:pt x="34015" y="193231"/>
                </a:cubicBezTo>
                <a:cubicBezTo>
                  <a:pt x="23883" y="187443"/>
                  <a:pt x="16645" y="178757"/>
                  <a:pt x="10856" y="170073"/>
                </a:cubicBezTo>
                <a:lnTo>
                  <a:pt x="35462" y="155598"/>
                </a:lnTo>
                <a:cubicBezTo>
                  <a:pt x="41252" y="162835"/>
                  <a:pt x="47041" y="168626"/>
                  <a:pt x="52831" y="172969"/>
                </a:cubicBezTo>
                <a:cubicBezTo>
                  <a:pt x="58621" y="175863"/>
                  <a:pt x="67305" y="178757"/>
                  <a:pt x="75990" y="178757"/>
                </a:cubicBezTo>
                <a:cubicBezTo>
                  <a:pt x="89017" y="178757"/>
                  <a:pt x="99149" y="175863"/>
                  <a:pt x="107833" y="171520"/>
                </a:cubicBezTo>
                <a:cubicBezTo>
                  <a:pt x="116518" y="167178"/>
                  <a:pt x="120860" y="158494"/>
                  <a:pt x="120860" y="148361"/>
                </a:cubicBezTo>
                <a:cubicBezTo>
                  <a:pt x="120860" y="128097"/>
                  <a:pt x="109281" y="117966"/>
                  <a:pt x="84674" y="117966"/>
                </a:cubicBezTo>
                <a:lnTo>
                  <a:pt x="44147" y="117966"/>
                </a:lnTo>
                <a:lnTo>
                  <a:pt x="44147" y="90464"/>
                </a:lnTo>
                <a:close/>
              </a:path>
            </a:pathLst>
          </a:custGeom>
          <a:solidFill>
            <a:srgbClr val="606060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51" name="Полилиния: фигура 50">
            <a:extLst>
              <a:ext uri="{FF2B5EF4-FFF2-40B4-BE49-F238E27FC236}">
                <a16:creationId xmlns:a16="http://schemas.microsoft.com/office/drawing/2014/main" id="{A0D8EDD3-A2DB-45F6-9972-A709713FABD4}"/>
              </a:ext>
            </a:extLst>
          </p:cNvPr>
          <p:cNvSpPr/>
          <p:nvPr/>
        </p:nvSpPr>
        <p:spPr>
          <a:xfrm>
            <a:off x="3851896" y="23591188"/>
            <a:ext cx="173691" cy="202640"/>
          </a:xfrm>
          <a:custGeom>
            <a:avLst/>
            <a:gdLst>
              <a:gd name="connsiteX0" fmla="*/ 170073 w 173691"/>
              <a:gd name="connsiteY0" fmla="*/ 104938 h 202639"/>
              <a:gd name="connsiteX1" fmla="*/ 149809 w 173691"/>
              <a:gd name="connsiteY1" fmla="*/ 175863 h 202639"/>
              <a:gd name="connsiteX2" fmla="*/ 90464 w 173691"/>
              <a:gd name="connsiteY2" fmla="*/ 200470 h 202639"/>
              <a:gd name="connsiteX3" fmla="*/ 31120 w 173691"/>
              <a:gd name="connsiteY3" fmla="*/ 177310 h 202639"/>
              <a:gd name="connsiteX4" fmla="*/ 10856 w 173691"/>
              <a:gd name="connsiteY4" fmla="*/ 106387 h 202639"/>
              <a:gd name="connsiteX5" fmla="*/ 31120 w 173691"/>
              <a:gd name="connsiteY5" fmla="*/ 34016 h 202639"/>
              <a:gd name="connsiteX6" fmla="*/ 90464 w 173691"/>
              <a:gd name="connsiteY6" fmla="*/ 10856 h 202639"/>
              <a:gd name="connsiteX7" fmla="*/ 149809 w 173691"/>
              <a:gd name="connsiteY7" fmla="*/ 35463 h 202639"/>
              <a:gd name="connsiteX8" fmla="*/ 170073 w 173691"/>
              <a:gd name="connsiteY8" fmla="*/ 104938 h 202639"/>
              <a:gd name="connsiteX9" fmla="*/ 138229 w 173691"/>
              <a:gd name="connsiteY9" fmla="*/ 104938 h 202639"/>
              <a:gd name="connsiteX10" fmla="*/ 126650 w 173691"/>
              <a:gd name="connsiteY10" fmla="*/ 51384 h 202639"/>
              <a:gd name="connsiteX11" fmla="*/ 90464 w 173691"/>
              <a:gd name="connsiteY11" fmla="*/ 35463 h 202639"/>
              <a:gd name="connsiteX12" fmla="*/ 54278 w 173691"/>
              <a:gd name="connsiteY12" fmla="*/ 52831 h 202639"/>
              <a:gd name="connsiteX13" fmla="*/ 42699 w 173691"/>
              <a:gd name="connsiteY13" fmla="*/ 106387 h 202639"/>
              <a:gd name="connsiteX14" fmla="*/ 54278 w 173691"/>
              <a:gd name="connsiteY14" fmla="*/ 158494 h 202639"/>
              <a:gd name="connsiteX15" fmla="*/ 91912 w 173691"/>
              <a:gd name="connsiteY15" fmla="*/ 175863 h 202639"/>
              <a:gd name="connsiteX16" fmla="*/ 128097 w 173691"/>
              <a:gd name="connsiteY16" fmla="*/ 158494 h 202639"/>
              <a:gd name="connsiteX17" fmla="*/ 138229 w 173691"/>
              <a:gd name="connsiteY17" fmla="*/ 104938 h 2026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73691" h="202639">
                <a:moveTo>
                  <a:pt x="170073" y="104938"/>
                </a:moveTo>
                <a:cubicBezTo>
                  <a:pt x="170073" y="136783"/>
                  <a:pt x="162835" y="159941"/>
                  <a:pt x="149809" y="175863"/>
                </a:cubicBezTo>
                <a:cubicBezTo>
                  <a:pt x="136782" y="191784"/>
                  <a:pt x="116518" y="200470"/>
                  <a:pt x="90464" y="200470"/>
                </a:cubicBezTo>
                <a:cubicBezTo>
                  <a:pt x="64410" y="200470"/>
                  <a:pt x="45594" y="193233"/>
                  <a:pt x="31120" y="177310"/>
                </a:cubicBezTo>
                <a:cubicBezTo>
                  <a:pt x="18093" y="161388"/>
                  <a:pt x="10856" y="138230"/>
                  <a:pt x="10856" y="106387"/>
                </a:cubicBezTo>
                <a:cubicBezTo>
                  <a:pt x="10856" y="74543"/>
                  <a:pt x="18093" y="49937"/>
                  <a:pt x="31120" y="34016"/>
                </a:cubicBezTo>
                <a:cubicBezTo>
                  <a:pt x="44146" y="18093"/>
                  <a:pt x="64410" y="10856"/>
                  <a:pt x="90464" y="10856"/>
                </a:cubicBezTo>
                <a:cubicBezTo>
                  <a:pt x="116518" y="10856"/>
                  <a:pt x="135334" y="19542"/>
                  <a:pt x="149809" y="35463"/>
                </a:cubicBezTo>
                <a:cubicBezTo>
                  <a:pt x="162835" y="49937"/>
                  <a:pt x="170073" y="73096"/>
                  <a:pt x="170073" y="104938"/>
                </a:cubicBezTo>
                <a:close/>
                <a:moveTo>
                  <a:pt x="138229" y="104938"/>
                </a:moveTo>
                <a:cubicBezTo>
                  <a:pt x="138229" y="80333"/>
                  <a:pt x="133887" y="62964"/>
                  <a:pt x="126650" y="51384"/>
                </a:cubicBezTo>
                <a:cubicBezTo>
                  <a:pt x="117965" y="39804"/>
                  <a:pt x="106386" y="35463"/>
                  <a:pt x="90464" y="35463"/>
                </a:cubicBezTo>
                <a:cubicBezTo>
                  <a:pt x="74542" y="35463"/>
                  <a:pt x="61516" y="41253"/>
                  <a:pt x="54278" y="52831"/>
                </a:cubicBezTo>
                <a:cubicBezTo>
                  <a:pt x="45594" y="64412"/>
                  <a:pt x="42699" y="81780"/>
                  <a:pt x="42699" y="106387"/>
                </a:cubicBezTo>
                <a:cubicBezTo>
                  <a:pt x="42699" y="129546"/>
                  <a:pt x="47041" y="146914"/>
                  <a:pt x="54278" y="158494"/>
                </a:cubicBezTo>
                <a:cubicBezTo>
                  <a:pt x="61516" y="170073"/>
                  <a:pt x="74542" y="175863"/>
                  <a:pt x="91912" y="175863"/>
                </a:cubicBezTo>
                <a:cubicBezTo>
                  <a:pt x="107833" y="175863"/>
                  <a:pt x="120860" y="170073"/>
                  <a:pt x="128097" y="158494"/>
                </a:cubicBezTo>
                <a:cubicBezTo>
                  <a:pt x="135334" y="146914"/>
                  <a:pt x="138229" y="129546"/>
                  <a:pt x="138229" y="104938"/>
                </a:cubicBezTo>
                <a:close/>
              </a:path>
            </a:pathLst>
          </a:custGeom>
          <a:solidFill>
            <a:srgbClr val="606060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52" name="Полилиния: фигура 51">
            <a:extLst>
              <a:ext uri="{FF2B5EF4-FFF2-40B4-BE49-F238E27FC236}">
                <a16:creationId xmlns:a16="http://schemas.microsoft.com/office/drawing/2014/main" id="{3FB9ADC5-FB27-462B-97B4-36469D099CC9}"/>
              </a:ext>
            </a:extLst>
          </p:cNvPr>
          <p:cNvSpPr/>
          <p:nvPr/>
        </p:nvSpPr>
        <p:spPr>
          <a:xfrm>
            <a:off x="4058878" y="23595531"/>
            <a:ext cx="159217" cy="188165"/>
          </a:xfrm>
          <a:custGeom>
            <a:avLst/>
            <a:gdLst>
              <a:gd name="connsiteX0" fmla="*/ 152704 w 159216"/>
              <a:gd name="connsiteY0" fmla="*/ 135334 h 188165"/>
              <a:gd name="connsiteX1" fmla="*/ 132440 w 159216"/>
              <a:gd name="connsiteY1" fmla="*/ 177310 h 188165"/>
              <a:gd name="connsiteX2" fmla="*/ 74542 w 159216"/>
              <a:gd name="connsiteY2" fmla="*/ 190337 h 188165"/>
              <a:gd name="connsiteX3" fmla="*/ 10856 w 159216"/>
              <a:gd name="connsiteY3" fmla="*/ 190337 h 188165"/>
              <a:gd name="connsiteX4" fmla="*/ 10856 w 159216"/>
              <a:gd name="connsiteY4" fmla="*/ 10856 h 188165"/>
              <a:gd name="connsiteX5" fmla="*/ 74542 w 159216"/>
              <a:gd name="connsiteY5" fmla="*/ 10856 h 188165"/>
              <a:gd name="connsiteX6" fmla="*/ 128097 w 159216"/>
              <a:gd name="connsiteY6" fmla="*/ 20987 h 188165"/>
              <a:gd name="connsiteX7" fmla="*/ 144019 w 159216"/>
              <a:gd name="connsiteY7" fmla="*/ 54278 h 188165"/>
              <a:gd name="connsiteX8" fmla="*/ 116518 w 159216"/>
              <a:gd name="connsiteY8" fmla="*/ 96254 h 188165"/>
              <a:gd name="connsiteX9" fmla="*/ 144019 w 159216"/>
              <a:gd name="connsiteY9" fmla="*/ 109281 h 188165"/>
              <a:gd name="connsiteX10" fmla="*/ 152704 w 159216"/>
              <a:gd name="connsiteY10" fmla="*/ 135334 h 188165"/>
              <a:gd name="connsiteX11" fmla="*/ 115070 w 159216"/>
              <a:gd name="connsiteY11" fmla="*/ 57173 h 188165"/>
              <a:gd name="connsiteX12" fmla="*/ 104938 w 159216"/>
              <a:gd name="connsiteY12" fmla="*/ 38357 h 188165"/>
              <a:gd name="connsiteX13" fmla="*/ 73095 w 159216"/>
              <a:gd name="connsiteY13" fmla="*/ 34014 h 188165"/>
              <a:gd name="connsiteX14" fmla="*/ 39804 w 159216"/>
              <a:gd name="connsiteY14" fmla="*/ 34014 h 188165"/>
              <a:gd name="connsiteX15" fmla="*/ 39804 w 159216"/>
              <a:gd name="connsiteY15" fmla="*/ 87570 h 188165"/>
              <a:gd name="connsiteX16" fmla="*/ 71648 w 159216"/>
              <a:gd name="connsiteY16" fmla="*/ 87570 h 188165"/>
              <a:gd name="connsiteX17" fmla="*/ 115070 w 159216"/>
              <a:gd name="connsiteY17" fmla="*/ 57173 h 188165"/>
              <a:gd name="connsiteX18" fmla="*/ 122308 w 159216"/>
              <a:gd name="connsiteY18" fmla="*/ 136781 h 188165"/>
              <a:gd name="connsiteX19" fmla="*/ 112176 w 159216"/>
              <a:gd name="connsiteY19" fmla="*/ 115070 h 188165"/>
              <a:gd name="connsiteX20" fmla="*/ 77437 w 159216"/>
              <a:gd name="connsiteY20" fmla="*/ 109281 h 188165"/>
              <a:gd name="connsiteX21" fmla="*/ 39804 w 159216"/>
              <a:gd name="connsiteY21" fmla="*/ 109281 h 188165"/>
              <a:gd name="connsiteX22" fmla="*/ 39804 w 159216"/>
              <a:gd name="connsiteY22" fmla="*/ 165730 h 188165"/>
              <a:gd name="connsiteX23" fmla="*/ 65858 w 159216"/>
              <a:gd name="connsiteY23" fmla="*/ 165730 h 188165"/>
              <a:gd name="connsiteX24" fmla="*/ 109281 w 159216"/>
              <a:gd name="connsiteY24" fmla="*/ 159941 h 188165"/>
              <a:gd name="connsiteX25" fmla="*/ 122308 w 159216"/>
              <a:gd name="connsiteY25" fmla="*/ 136781 h 1881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159216" h="188165">
                <a:moveTo>
                  <a:pt x="152704" y="135334"/>
                </a:moveTo>
                <a:cubicBezTo>
                  <a:pt x="152704" y="154151"/>
                  <a:pt x="145466" y="168626"/>
                  <a:pt x="132440" y="177310"/>
                </a:cubicBezTo>
                <a:cubicBezTo>
                  <a:pt x="119413" y="185994"/>
                  <a:pt x="100596" y="190337"/>
                  <a:pt x="74542" y="190337"/>
                </a:cubicBezTo>
                <a:lnTo>
                  <a:pt x="10856" y="190337"/>
                </a:lnTo>
                <a:lnTo>
                  <a:pt x="10856" y="10856"/>
                </a:lnTo>
                <a:lnTo>
                  <a:pt x="74542" y="10856"/>
                </a:lnTo>
                <a:cubicBezTo>
                  <a:pt x="100596" y="10856"/>
                  <a:pt x="117965" y="13750"/>
                  <a:pt x="128097" y="20987"/>
                </a:cubicBezTo>
                <a:cubicBezTo>
                  <a:pt x="138229" y="26777"/>
                  <a:pt x="144019" y="38357"/>
                  <a:pt x="144019" y="54278"/>
                </a:cubicBezTo>
                <a:cubicBezTo>
                  <a:pt x="144019" y="74543"/>
                  <a:pt x="135334" y="89017"/>
                  <a:pt x="116518" y="96254"/>
                </a:cubicBezTo>
                <a:cubicBezTo>
                  <a:pt x="129545" y="99148"/>
                  <a:pt x="138229" y="103491"/>
                  <a:pt x="144019" y="109281"/>
                </a:cubicBezTo>
                <a:cubicBezTo>
                  <a:pt x="149809" y="115070"/>
                  <a:pt x="152704" y="123756"/>
                  <a:pt x="152704" y="135334"/>
                </a:cubicBezTo>
                <a:close/>
                <a:moveTo>
                  <a:pt x="115070" y="57173"/>
                </a:moveTo>
                <a:cubicBezTo>
                  <a:pt x="115070" y="47041"/>
                  <a:pt x="112176" y="41251"/>
                  <a:pt x="104938" y="38357"/>
                </a:cubicBezTo>
                <a:cubicBezTo>
                  <a:pt x="97701" y="35461"/>
                  <a:pt x="87569" y="34014"/>
                  <a:pt x="73095" y="34014"/>
                </a:cubicBezTo>
                <a:lnTo>
                  <a:pt x="39804" y="34014"/>
                </a:lnTo>
                <a:lnTo>
                  <a:pt x="39804" y="87570"/>
                </a:lnTo>
                <a:lnTo>
                  <a:pt x="71648" y="87570"/>
                </a:lnTo>
                <a:cubicBezTo>
                  <a:pt x="100596" y="86121"/>
                  <a:pt x="115070" y="77437"/>
                  <a:pt x="115070" y="57173"/>
                </a:cubicBezTo>
                <a:close/>
                <a:moveTo>
                  <a:pt x="122308" y="136781"/>
                </a:moveTo>
                <a:cubicBezTo>
                  <a:pt x="122308" y="126650"/>
                  <a:pt x="119413" y="119413"/>
                  <a:pt x="112176" y="115070"/>
                </a:cubicBezTo>
                <a:cubicBezTo>
                  <a:pt x="104938" y="112176"/>
                  <a:pt x="93359" y="109281"/>
                  <a:pt x="77437" y="109281"/>
                </a:cubicBezTo>
                <a:lnTo>
                  <a:pt x="39804" y="109281"/>
                </a:lnTo>
                <a:lnTo>
                  <a:pt x="39804" y="165730"/>
                </a:lnTo>
                <a:lnTo>
                  <a:pt x="65858" y="165730"/>
                </a:lnTo>
                <a:cubicBezTo>
                  <a:pt x="84675" y="165730"/>
                  <a:pt x="99149" y="164283"/>
                  <a:pt x="109281" y="159941"/>
                </a:cubicBezTo>
                <a:cubicBezTo>
                  <a:pt x="117965" y="157045"/>
                  <a:pt x="122308" y="148361"/>
                  <a:pt x="122308" y="136781"/>
                </a:cubicBezTo>
                <a:close/>
              </a:path>
            </a:pathLst>
          </a:custGeom>
          <a:solidFill>
            <a:srgbClr val="606060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53" name="Полилиния: фигура 52">
            <a:extLst>
              <a:ext uri="{FF2B5EF4-FFF2-40B4-BE49-F238E27FC236}">
                <a16:creationId xmlns:a16="http://schemas.microsoft.com/office/drawing/2014/main" id="{60FE3AA6-BB75-4D97-B455-BBD2B934A87F}"/>
              </a:ext>
            </a:extLst>
          </p:cNvPr>
          <p:cNvSpPr/>
          <p:nvPr/>
        </p:nvSpPr>
        <p:spPr>
          <a:xfrm>
            <a:off x="4236912" y="23586847"/>
            <a:ext cx="159217" cy="202640"/>
          </a:xfrm>
          <a:custGeom>
            <a:avLst/>
            <a:gdLst>
              <a:gd name="connsiteX0" fmla="*/ 123755 w 159216"/>
              <a:gd name="connsiteY0" fmla="*/ 199021 h 202639"/>
              <a:gd name="connsiteX1" fmla="*/ 123755 w 159216"/>
              <a:gd name="connsiteY1" fmla="*/ 175863 h 202639"/>
              <a:gd name="connsiteX2" fmla="*/ 96254 w 159216"/>
              <a:gd name="connsiteY2" fmla="*/ 196125 h 202639"/>
              <a:gd name="connsiteX3" fmla="*/ 64410 w 159216"/>
              <a:gd name="connsiteY3" fmla="*/ 203362 h 202639"/>
              <a:gd name="connsiteX4" fmla="*/ 25330 w 159216"/>
              <a:gd name="connsiteY4" fmla="*/ 187441 h 202639"/>
              <a:gd name="connsiteX5" fmla="*/ 10856 w 159216"/>
              <a:gd name="connsiteY5" fmla="*/ 146914 h 202639"/>
              <a:gd name="connsiteX6" fmla="*/ 18093 w 159216"/>
              <a:gd name="connsiteY6" fmla="*/ 116517 h 202639"/>
              <a:gd name="connsiteX7" fmla="*/ 39804 w 159216"/>
              <a:gd name="connsiteY7" fmla="*/ 97701 h 202639"/>
              <a:gd name="connsiteX8" fmla="*/ 80332 w 159216"/>
              <a:gd name="connsiteY8" fmla="*/ 87568 h 202639"/>
              <a:gd name="connsiteX9" fmla="*/ 125202 w 159216"/>
              <a:gd name="connsiteY9" fmla="*/ 83227 h 202639"/>
              <a:gd name="connsiteX10" fmla="*/ 125202 w 159216"/>
              <a:gd name="connsiteY10" fmla="*/ 74543 h 202639"/>
              <a:gd name="connsiteX11" fmla="*/ 113623 w 159216"/>
              <a:gd name="connsiteY11" fmla="*/ 45594 h 202639"/>
              <a:gd name="connsiteX12" fmla="*/ 81780 w 159216"/>
              <a:gd name="connsiteY12" fmla="*/ 38357 h 202639"/>
              <a:gd name="connsiteX13" fmla="*/ 54278 w 159216"/>
              <a:gd name="connsiteY13" fmla="*/ 44145 h 202639"/>
              <a:gd name="connsiteX14" fmla="*/ 39804 w 159216"/>
              <a:gd name="connsiteY14" fmla="*/ 57173 h 202639"/>
              <a:gd name="connsiteX15" fmla="*/ 15198 w 159216"/>
              <a:gd name="connsiteY15" fmla="*/ 42698 h 202639"/>
              <a:gd name="connsiteX16" fmla="*/ 39804 w 159216"/>
              <a:gd name="connsiteY16" fmla="*/ 19540 h 202639"/>
              <a:gd name="connsiteX17" fmla="*/ 81780 w 159216"/>
              <a:gd name="connsiteY17" fmla="*/ 10856 h 202639"/>
              <a:gd name="connsiteX18" fmla="*/ 136782 w 159216"/>
              <a:gd name="connsiteY18" fmla="*/ 25330 h 202639"/>
              <a:gd name="connsiteX19" fmla="*/ 154151 w 159216"/>
              <a:gd name="connsiteY19" fmla="*/ 74543 h 202639"/>
              <a:gd name="connsiteX20" fmla="*/ 154151 w 159216"/>
              <a:gd name="connsiteY20" fmla="*/ 196125 h 202639"/>
              <a:gd name="connsiteX21" fmla="*/ 123755 w 159216"/>
              <a:gd name="connsiteY21" fmla="*/ 196125 h 202639"/>
              <a:gd name="connsiteX22" fmla="*/ 123755 w 159216"/>
              <a:gd name="connsiteY22" fmla="*/ 107833 h 202639"/>
              <a:gd name="connsiteX23" fmla="*/ 94806 w 159216"/>
              <a:gd name="connsiteY23" fmla="*/ 110728 h 202639"/>
              <a:gd name="connsiteX24" fmla="*/ 52831 w 159216"/>
              <a:gd name="connsiteY24" fmla="*/ 122307 h 202639"/>
              <a:gd name="connsiteX25" fmla="*/ 41252 w 159216"/>
              <a:gd name="connsiteY25" fmla="*/ 148361 h 202639"/>
              <a:gd name="connsiteX26" fmla="*/ 49936 w 159216"/>
              <a:gd name="connsiteY26" fmla="*/ 171520 h 202639"/>
              <a:gd name="connsiteX27" fmla="*/ 74542 w 159216"/>
              <a:gd name="connsiteY27" fmla="*/ 178757 h 202639"/>
              <a:gd name="connsiteX28" fmla="*/ 87569 w 159216"/>
              <a:gd name="connsiteY28" fmla="*/ 175863 h 202639"/>
              <a:gd name="connsiteX29" fmla="*/ 100596 w 159216"/>
              <a:gd name="connsiteY29" fmla="*/ 170073 h 202639"/>
              <a:gd name="connsiteX30" fmla="*/ 112176 w 159216"/>
              <a:gd name="connsiteY30" fmla="*/ 161388 h 202639"/>
              <a:gd name="connsiteX31" fmla="*/ 123755 w 159216"/>
              <a:gd name="connsiteY31" fmla="*/ 152702 h 202639"/>
              <a:gd name="connsiteX32" fmla="*/ 123755 w 159216"/>
              <a:gd name="connsiteY32" fmla="*/ 107833 h 2026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159216" h="202639">
                <a:moveTo>
                  <a:pt x="123755" y="199021"/>
                </a:moveTo>
                <a:lnTo>
                  <a:pt x="123755" y="175863"/>
                </a:lnTo>
                <a:cubicBezTo>
                  <a:pt x="115070" y="184547"/>
                  <a:pt x="104938" y="190337"/>
                  <a:pt x="96254" y="196125"/>
                </a:cubicBezTo>
                <a:cubicBezTo>
                  <a:pt x="87569" y="201915"/>
                  <a:pt x="75990" y="203362"/>
                  <a:pt x="64410" y="203362"/>
                </a:cubicBezTo>
                <a:cubicBezTo>
                  <a:pt x="47041" y="203362"/>
                  <a:pt x="34015" y="197574"/>
                  <a:pt x="25330" y="187441"/>
                </a:cubicBezTo>
                <a:cubicBezTo>
                  <a:pt x="16645" y="177310"/>
                  <a:pt x="10856" y="164283"/>
                  <a:pt x="10856" y="146914"/>
                </a:cubicBezTo>
                <a:cubicBezTo>
                  <a:pt x="10856" y="133887"/>
                  <a:pt x="13751" y="123754"/>
                  <a:pt x="18093" y="116517"/>
                </a:cubicBezTo>
                <a:cubicBezTo>
                  <a:pt x="22435" y="107833"/>
                  <a:pt x="29672" y="102043"/>
                  <a:pt x="39804" y="97701"/>
                </a:cubicBezTo>
                <a:cubicBezTo>
                  <a:pt x="48489" y="93358"/>
                  <a:pt x="62963" y="89017"/>
                  <a:pt x="80332" y="87568"/>
                </a:cubicBezTo>
                <a:lnTo>
                  <a:pt x="125202" y="83227"/>
                </a:lnTo>
                <a:lnTo>
                  <a:pt x="125202" y="74543"/>
                </a:lnTo>
                <a:cubicBezTo>
                  <a:pt x="125202" y="60069"/>
                  <a:pt x="120860" y="51383"/>
                  <a:pt x="113623" y="45594"/>
                </a:cubicBezTo>
                <a:cubicBezTo>
                  <a:pt x="106386" y="39804"/>
                  <a:pt x="94806" y="38357"/>
                  <a:pt x="81780" y="38357"/>
                </a:cubicBezTo>
                <a:cubicBezTo>
                  <a:pt x="70200" y="38357"/>
                  <a:pt x="60068" y="39804"/>
                  <a:pt x="54278" y="44145"/>
                </a:cubicBezTo>
                <a:cubicBezTo>
                  <a:pt x="48489" y="48488"/>
                  <a:pt x="42699" y="52831"/>
                  <a:pt x="39804" y="57173"/>
                </a:cubicBezTo>
                <a:lnTo>
                  <a:pt x="15198" y="42698"/>
                </a:lnTo>
                <a:cubicBezTo>
                  <a:pt x="20988" y="32567"/>
                  <a:pt x="29672" y="25330"/>
                  <a:pt x="39804" y="19540"/>
                </a:cubicBezTo>
                <a:cubicBezTo>
                  <a:pt x="51384" y="13750"/>
                  <a:pt x="64410" y="10856"/>
                  <a:pt x="81780" y="10856"/>
                </a:cubicBezTo>
                <a:cubicBezTo>
                  <a:pt x="107833" y="10856"/>
                  <a:pt x="126650" y="15197"/>
                  <a:pt x="136782" y="25330"/>
                </a:cubicBezTo>
                <a:cubicBezTo>
                  <a:pt x="146914" y="35461"/>
                  <a:pt x="154151" y="51383"/>
                  <a:pt x="154151" y="74543"/>
                </a:cubicBezTo>
                <a:lnTo>
                  <a:pt x="154151" y="196125"/>
                </a:lnTo>
                <a:lnTo>
                  <a:pt x="123755" y="196125"/>
                </a:lnTo>
                <a:close/>
                <a:moveTo>
                  <a:pt x="123755" y="107833"/>
                </a:moveTo>
                <a:lnTo>
                  <a:pt x="94806" y="110728"/>
                </a:lnTo>
                <a:cubicBezTo>
                  <a:pt x="74542" y="112176"/>
                  <a:pt x="61516" y="116517"/>
                  <a:pt x="52831" y="122307"/>
                </a:cubicBezTo>
                <a:cubicBezTo>
                  <a:pt x="44147" y="128097"/>
                  <a:pt x="41252" y="136781"/>
                  <a:pt x="41252" y="148361"/>
                </a:cubicBezTo>
                <a:cubicBezTo>
                  <a:pt x="41252" y="158492"/>
                  <a:pt x="44147" y="167177"/>
                  <a:pt x="49936" y="171520"/>
                </a:cubicBezTo>
                <a:cubicBezTo>
                  <a:pt x="55726" y="175863"/>
                  <a:pt x="62963" y="178757"/>
                  <a:pt x="74542" y="178757"/>
                </a:cubicBezTo>
                <a:cubicBezTo>
                  <a:pt x="78885" y="178757"/>
                  <a:pt x="83227" y="177310"/>
                  <a:pt x="87569" y="175863"/>
                </a:cubicBezTo>
                <a:cubicBezTo>
                  <a:pt x="91912" y="174414"/>
                  <a:pt x="96254" y="171520"/>
                  <a:pt x="100596" y="170073"/>
                </a:cubicBezTo>
                <a:cubicBezTo>
                  <a:pt x="104938" y="167177"/>
                  <a:pt x="109281" y="164283"/>
                  <a:pt x="112176" y="161388"/>
                </a:cubicBezTo>
                <a:cubicBezTo>
                  <a:pt x="116518" y="158492"/>
                  <a:pt x="119413" y="155598"/>
                  <a:pt x="123755" y="152702"/>
                </a:cubicBezTo>
                <a:lnTo>
                  <a:pt x="123755" y="107833"/>
                </a:lnTo>
                <a:close/>
              </a:path>
            </a:pathLst>
          </a:custGeom>
          <a:solidFill>
            <a:srgbClr val="606060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54" name="Полилиния: фигура 53">
            <a:extLst>
              <a:ext uri="{FF2B5EF4-FFF2-40B4-BE49-F238E27FC236}">
                <a16:creationId xmlns:a16="http://schemas.microsoft.com/office/drawing/2014/main" id="{F4EDA79F-718B-4AB5-BB04-72548B27D990}"/>
              </a:ext>
            </a:extLst>
          </p:cNvPr>
          <p:cNvSpPr/>
          <p:nvPr/>
        </p:nvSpPr>
        <p:spPr>
          <a:xfrm>
            <a:off x="4403366" y="23595531"/>
            <a:ext cx="159217" cy="188165"/>
          </a:xfrm>
          <a:custGeom>
            <a:avLst/>
            <a:gdLst>
              <a:gd name="connsiteX0" fmla="*/ 155598 w 159216"/>
              <a:gd name="connsiteY0" fmla="*/ 34014 h 188165"/>
              <a:gd name="connsiteX1" fmla="*/ 97701 w 159216"/>
              <a:gd name="connsiteY1" fmla="*/ 34014 h 188165"/>
              <a:gd name="connsiteX2" fmla="*/ 97701 w 159216"/>
              <a:gd name="connsiteY2" fmla="*/ 190337 h 188165"/>
              <a:gd name="connsiteX3" fmla="*/ 68753 w 159216"/>
              <a:gd name="connsiteY3" fmla="*/ 190337 h 188165"/>
              <a:gd name="connsiteX4" fmla="*/ 68753 w 159216"/>
              <a:gd name="connsiteY4" fmla="*/ 34014 h 188165"/>
              <a:gd name="connsiteX5" fmla="*/ 10856 w 159216"/>
              <a:gd name="connsiteY5" fmla="*/ 34014 h 188165"/>
              <a:gd name="connsiteX6" fmla="*/ 10856 w 159216"/>
              <a:gd name="connsiteY6" fmla="*/ 10856 h 188165"/>
              <a:gd name="connsiteX7" fmla="*/ 155598 w 159216"/>
              <a:gd name="connsiteY7" fmla="*/ 10856 h 188165"/>
              <a:gd name="connsiteX8" fmla="*/ 155598 w 159216"/>
              <a:gd name="connsiteY8" fmla="*/ 34014 h 1881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9216" h="188165">
                <a:moveTo>
                  <a:pt x="155598" y="34014"/>
                </a:moveTo>
                <a:lnTo>
                  <a:pt x="97701" y="34014"/>
                </a:lnTo>
                <a:lnTo>
                  <a:pt x="97701" y="190337"/>
                </a:lnTo>
                <a:lnTo>
                  <a:pt x="68753" y="190337"/>
                </a:lnTo>
                <a:lnTo>
                  <a:pt x="68753" y="34014"/>
                </a:lnTo>
                <a:lnTo>
                  <a:pt x="10856" y="34014"/>
                </a:lnTo>
                <a:lnTo>
                  <a:pt x="10856" y="10856"/>
                </a:lnTo>
                <a:lnTo>
                  <a:pt x="155598" y="10856"/>
                </a:lnTo>
                <a:lnTo>
                  <a:pt x="155598" y="34014"/>
                </a:lnTo>
                <a:close/>
              </a:path>
            </a:pathLst>
          </a:custGeom>
          <a:solidFill>
            <a:srgbClr val="606060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55" name="Полилиния: фигура 54">
            <a:extLst>
              <a:ext uri="{FF2B5EF4-FFF2-40B4-BE49-F238E27FC236}">
                <a16:creationId xmlns:a16="http://schemas.microsoft.com/office/drawing/2014/main" id="{DE6FF522-F9CA-4BA2-9E9C-35F0DEB77F0A}"/>
              </a:ext>
            </a:extLst>
          </p:cNvPr>
          <p:cNvSpPr/>
          <p:nvPr/>
        </p:nvSpPr>
        <p:spPr>
          <a:xfrm>
            <a:off x="4566925" y="23589741"/>
            <a:ext cx="159217" cy="202640"/>
          </a:xfrm>
          <a:custGeom>
            <a:avLst/>
            <a:gdLst>
              <a:gd name="connsiteX0" fmla="*/ 41252 w 159216"/>
              <a:gd name="connsiteY0" fmla="*/ 109281 h 202639"/>
              <a:gd name="connsiteX1" fmla="*/ 52831 w 159216"/>
              <a:gd name="connsiteY1" fmla="*/ 159941 h 202639"/>
              <a:gd name="connsiteX2" fmla="*/ 91912 w 159216"/>
              <a:gd name="connsiteY2" fmla="*/ 174416 h 202639"/>
              <a:gd name="connsiteX3" fmla="*/ 113623 w 159216"/>
              <a:gd name="connsiteY3" fmla="*/ 170073 h 202639"/>
              <a:gd name="connsiteX4" fmla="*/ 130992 w 159216"/>
              <a:gd name="connsiteY4" fmla="*/ 154151 h 202639"/>
              <a:gd name="connsiteX5" fmla="*/ 155598 w 159216"/>
              <a:gd name="connsiteY5" fmla="*/ 168626 h 202639"/>
              <a:gd name="connsiteX6" fmla="*/ 130992 w 159216"/>
              <a:gd name="connsiteY6" fmla="*/ 191784 h 202639"/>
              <a:gd name="connsiteX7" fmla="*/ 90464 w 159216"/>
              <a:gd name="connsiteY7" fmla="*/ 200468 h 202639"/>
              <a:gd name="connsiteX8" fmla="*/ 31120 w 159216"/>
              <a:gd name="connsiteY8" fmla="*/ 177310 h 202639"/>
              <a:gd name="connsiteX9" fmla="*/ 10856 w 159216"/>
              <a:gd name="connsiteY9" fmla="*/ 106385 h 202639"/>
              <a:gd name="connsiteX10" fmla="*/ 29672 w 159216"/>
              <a:gd name="connsiteY10" fmla="*/ 34014 h 202639"/>
              <a:gd name="connsiteX11" fmla="*/ 87569 w 159216"/>
              <a:gd name="connsiteY11" fmla="*/ 10856 h 202639"/>
              <a:gd name="connsiteX12" fmla="*/ 139677 w 159216"/>
              <a:gd name="connsiteY12" fmla="*/ 31120 h 202639"/>
              <a:gd name="connsiteX13" fmla="*/ 157046 w 159216"/>
              <a:gd name="connsiteY13" fmla="*/ 93360 h 202639"/>
              <a:gd name="connsiteX14" fmla="*/ 157046 w 159216"/>
              <a:gd name="connsiteY14" fmla="*/ 109281 h 202639"/>
              <a:gd name="connsiteX15" fmla="*/ 41252 w 159216"/>
              <a:gd name="connsiteY15" fmla="*/ 109281 h 202639"/>
              <a:gd name="connsiteX16" fmla="*/ 129545 w 159216"/>
              <a:gd name="connsiteY16" fmla="*/ 86123 h 202639"/>
              <a:gd name="connsiteX17" fmla="*/ 119413 w 159216"/>
              <a:gd name="connsiteY17" fmla="*/ 48488 h 202639"/>
              <a:gd name="connsiteX18" fmla="*/ 87569 w 159216"/>
              <a:gd name="connsiteY18" fmla="*/ 35463 h 202639"/>
              <a:gd name="connsiteX19" fmla="*/ 55726 w 159216"/>
              <a:gd name="connsiteY19" fmla="*/ 47041 h 202639"/>
              <a:gd name="connsiteX20" fmla="*/ 41252 w 159216"/>
              <a:gd name="connsiteY20" fmla="*/ 86123 h 202639"/>
              <a:gd name="connsiteX21" fmla="*/ 129545 w 159216"/>
              <a:gd name="connsiteY21" fmla="*/ 86123 h 2026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59216" h="202639">
                <a:moveTo>
                  <a:pt x="41252" y="109281"/>
                </a:moveTo>
                <a:cubicBezTo>
                  <a:pt x="41252" y="132440"/>
                  <a:pt x="45594" y="149808"/>
                  <a:pt x="52831" y="159941"/>
                </a:cubicBezTo>
                <a:cubicBezTo>
                  <a:pt x="61516" y="170073"/>
                  <a:pt x="74542" y="174416"/>
                  <a:pt x="91912" y="174416"/>
                </a:cubicBezTo>
                <a:cubicBezTo>
                  <a:pt x="100596" y="174416"/>
                  <a:pt x="106386" y="172969"/>
                  <a:pt x="113623" y="170073"/>
                </a:cubicBezTo>
                <a:cubicBezTo>
                  <a:pt x="119413" y="167178"/>
                  <a:pt x="125202" y="161388"/>
                  <a:pt x="130992" y="154151"/>
                </a:cubicBezTo>
                <a:lnTo>
                  <a:pt x="155598" y="168626"/>
                </a:lnTo>
                <a:cubicBezTo>
                  <a:pt x="148361" y="178757"/>
                  <a:pt x="139677" y="187443"/>
                  <a:pt x="130992" y="191784"/>
                </a:cubicBezTo>
                <a:cubicBezTo>
                  <a:pt x="122308" y="196127"/>
                  <a:pt x="107833" y="200468"/>
                  <a:pt x="90464" y="200468"/>
                </a:cubicBezTo>
                <a:cubicBezTo>
                  <a:pt x="64410" y="200468"/>
                  <a:pt x="44146" y="193231"/>
                  <a:pt x="31120" y="177310"/>
                </a:cubicBezTo>
                <a:cubicBezTo>
                  <a:pt x="18093" y="161388"/>
                  <a:pt x="10856" y="138230"/>
                  <a:pt x="10856" y="106385"/>
                </a:cubicBezTo>
                <a:cubicBezTo>
                  <a:pt x="10856" y="73096"/>
                  <a:pt x="16645" y="48488"/>
                  <a:pt x="29672" y="34014"/>
                </a:cubicBezTo>
                <a:cubicBezTo>
                  <a:pt x="42699" y="18093"/>
                  <a:pt x="61516" y="10856"/>
                  <a:pt x="87569" y="10856"/>
                </a:cubicBezTo>
                <a:cubicBezTo>
                  <a:pt x="110728" y="10856"/>
                  <a:pt x="128097" y="18093"/>
                  <a:pt x="139677" y="31120"/>
                </a:cubicBezTo>
                <a:cubicBezTo>
                  <a:pt x="151256" y="44147"/>
                  <a:pt x="157046" y="65859"/>
                  <a:pt x="157046" y="93360"/>
                </a:cubicBezTo>
                <a:lnTo>
                  <a:pt x="157046" y="109281"/>
                </a:lnTo>
                <a:lnTo>
                  <a:pt x="41252" y="109281"/>
                </a:lnTo>
                <a:close/>
                <a:moveTo>
                  <a:pt x="129545" y="86123"/>
                </a:moveTo>
                <a:cubicBezTo>
                  <a:pt x="129545" y="70200"/>
                  <a:pt x="125202" y="57174"/>
                  <a:pt x="119413" y="48488"/>
                </a:cubicBezTo>
                <a:cubicBezTo>
                  <a:pt x="113623" y="39804"/>
                  <a:pt x="102044" y="35463"/>
                  <a:pt x="87569" y="35463"/>
                </a:cubicBezTo>
                <a:cubicBezTo>
                  <a:pt x="73095" y="35463"/>
                  <a:pt x="62963" y="39804"/>
                  <a:pt x="55726" y="47041"/>
                </a:cubicBezTo>
                <a:cubicBezTo>
                  <a:pt x="48489" y="55726"/>
                  <a:pt x="44146" y="68753"/>
                  <a:pt x="41252" y="86123"/>
                </a:cubicBezTo>
                <a:lnTo>
                  <a:pt x="129545" y="86123"/>
                </a:lnTo>
                <a:close/>
              </a:path>
            </a:pathLst>
          </a:custGeom>
          <a:solidFill>
            <a:srgbClr val="606060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56" name="Полилиния: фигура 55">
            <a:extLst>
              <a:ext uri="{FF2B5EF4-FFF2-40B4-BE49-F238E27FC236}">
                <a16:creationId xmlns:a16="http://schemas.microsoft.com/office/drawing/2014/main" id="{54224B8D-37C3-40C1-AAF4-B177274AE28C}"/>
              </a:ext>
            </a:extLst>
          </p:cNvPr>
          <p:cNvSpPr/>
          <p:nvPr/>
        </p:nvSpPr>
        <p:spPr>
          <a:xfrm>
            <a:off x="4733379" y="23595531"/>
            <a:ext cx="173691" cy="202640"/>
          </a:xfrm>
          <a:custGeom>
            <a:avLst/>
            <a:gdLst>
              <a:gd name="connsiteX0" fmla="*/ 90464 w 173691"/>
              <a:gd name="connsiteY0" fmla="*/ 35461 h 202639"/>
              <a:gd name="connsiteX1" fmla="*/ 90464 w 173691"/>
              <a:gd name="connsiteY1" fmla="*/ 48488 h 202639"/>
              <a:gd name="connsiteX2" fmla="*/ 83227 w 173691"/>
              <a:gd name="connsiteY2" fmla="*/ 125203 h 202639"/>
              <a:gd name="connsiteX3" fmla="*/ 61516 w 173691"/>
              <a:gd name="connsiteY3" fmla="*/ 175863 h 202639"/>
              <a:gd name="connsiteX4" fmla="*/ 29672 w 173691"/>
              <a:gd name="connsiteY4" fmla="*/ 193231 h 202639"/>
              <a:gd name="connsiteX5" fmla="*/ 19540 w 173691"/>
              <a:gd name="connsiteY5" fmla="*/ 191784 h 202639"/>
              <a:gd name="connsiteX6" fmla="*/ 10856 w 173691"/>
              <a:gd name="connsiteY6" fmla="*/ 190337 h 202639"/>
              <a:gd name="connsiteX7" fmla="*/ 16645 w 173691"/>
              <a:gd name="connsiteY7" fmla="*/ 164283 h 202639"/>
              <a:gd name="connsiteX8" fmla="*/ 26777 w 173691"/>
              <a:gd name="connsiteY8" fmla="*/ 165730 h 202639"/>
              <a:gd name="connsiteX9" fmla="*/ 61516 w 173691"/>
              <a:gd name="connsiteY9" fmla="*/ 36910 h 202639"/>
              <a:gd name="connsiteX10" fmla="*/ 61516 w 173691"/>
              <a:gd name="connsiteY10" fmla="*/ 10856 h 202639"/>
              <a:gd name="connsiteX11" fmla="*/ 165730 w 173691"/>
              <a:gd name="connsiteY11" fmla="*/ 10856 h 202639"/>
              <a:gd name="connsiteX12" fmla="*/ 165730 w 173691"/>
              <a:gd name="connsiteY12" fmla="*/ 190337 h 202639"/>
              <a:gd name="connsiteX13" fmla="*/ 136782 w 173691"/>
              <a:gd name="connsiteY13" fmla="*/ 190337 h 202639"/>
              <a:gd name="connsiteX14" fmla="*/ 136782 w 173691"/>
              <a:gd name="connsiteY14" fmla="*/ 35461 h 202639"/>
              <a:gd name="connsiteX15" fmla="*/ 90464 w 173691"/>
              <a:gd name="connsiteY15" fmla="*/ 35461 h 2026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73691" h="202639">
                <a:moveTo>
                  <a:pt x="90464" y="35461"/>
                </a:moveTo>
                <a:lnTo>
                  <a:pt x="90464" y="48488"/>
                </a:lnTo>
                <a:cubicBezTo>
                  <a:pt x="90464" y="77437"/>
                  <a:pt x="87569" y="103491"/>
                  <a:pt x="83227" y="125203"/>
                </a:cubicBezTo>
                <a:cubicBezTo>
                  <a:pt x="78885" y="148361"/>
                  <a:pt x="71648" y="164283"/>
                  <a:pt x="61516" y="175863"/>
                </a:cubicBezTo>
                <a:cubicBezTo>
                  <a:pt x="52831" y="187441"/>
                  <a:pt x="41252" y="193231"/>
                  <a:pt x="29672" y="193231"/>
                </a:cubicBezTo>
                <a:cubicBezTo>
                  <a:pt x="26777" y="193231"/>
                  <a:pt x="23882" y="193231"/>
                  <a:pt x="19540" y="191784"/>
                </a:cubicBezTo>
                <a:cubicBezTo>
                  <a:pt x="15198" y="191784"/>
                  <a:pt x="12303" y="190337"/>
                  <a:pt x="10856" y="190337"/>
                </a:cubicBezTo>
                <a:lnTo>
                  <a:pt x="16645" y="164283"/>
                </a:lnTo>
                <a:cubicBezTo>
                  <a:pt x="20988" y="165730"/>
                  <a:pt x="23882" y="165730"/>
                  <a:pt x="26777" y="165730"/>
                </a:cubicBezTo>
                <a:cubicBezTo>
                  <a:pt x="49936" y="165730"/>
                  <a:pt x="61516" y="122307"/>
                  <a:pt x="61516" y="36910"/>
                </a:cubicBezTo>
                <a:lnTo>
                  <a:pt x="61516" y="10856"/>
                </a:lnTo>
                <a:lnTo>
                  <a:pt x="165730" y="10856"/>
                </a:lnTo>
                <a:lnTo>
                  <a:pt x="165730" y="190337"/>
                </a:lnTo>
                <a:lnTo>
                  <a:pt x="136782" y="190337"/>
                </a:lnTo>
                <a:lnTo>
                  <a:pt x="136782" y="35461"/>
                </a:lnTo>
                <a:lnTo>
                  <a:pt x="90464" y="35461"/>
                </a:lnTo>
                <a:close/>
              </a:path>
            </a:pathLst>
          </a:custGeom>
          <a:solidFill>
            <a:srgbClr val="606060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57" name="Полилиния: фигура 56">
            <a:extLst>
              <a:ext uri="{FF2B5EF4-FFF2-40B4-BE49-F238E27FC236}">
                <a16:creationId xmlns:a16="http://schemas.microsoft.com/office/drawing/2014/main" id="{FB359416-CF7E-4A63-BF24-AB6704C77A53}"/>
              </a:ext>
            </a:extLst>
          </p:cNvPr>
          <p:cNvSpPr/>
          <p:nvPr/>
        </p:nvSpPr>
        <p:spPr>
          <a:xfrm>
            <a:off x="4946151" y="23595531"/>
            <a:ext cx="144743" cy="188165"/>
          </a:xfrm>
          <a:custGeom>
            <a:avLst/>
            <a:gdLst>
              <a:gd name="connsiteX0" fmla="*/ 41252 w 144742"/>
              <a:gd name="connsiteY0" fmla="*/ 78884 h 188165"/>
              <a:gd name="connsiteX1" fmla="*/ 68753 w 144742"/>
              <a:gd name="connsiteY1" fmla="*/ 78884 h 188165"/>
              <a:gd name="connsiteX2" fmla="*/ 125202 w 144742"/>
              <a:gd name="connsiteY2" fmla="*/ 91911 h 188165"/>
              <a:gd name="connsiteX3" fmla="*/ 142572 w 144742"/>
              <a:gd name="connsiteY3" fmla="*/ 136781 h 188165"/>
              <a:gd name="connsiteX4" fmla="*/ 125202 w 144742"/>
              <a:gd name="connsiteY4" fmla="*/ 177310 h 188165"/>
              <a:gd name="connsiteX5" fmla="*/ 68753 w 144742"/>
              <a:gd name="connsiteY5" fmla="*/ 190337 h 188165"/>
              <a:gd name="connsiteX6" fmla="*/ 10856 w 144742"/>
              <a:gd name="connsiteY6" fmla="*/ 190337 h 188165"/>
              <a:gd name="connsiteX7" fmla="*/ 10856 w 144742"/>
              <a:gd name="connsiteY7" fmla="*/ 10856 h 188165"/>
              <a:gd name="connsiteX8" fmla="*/ 39804 w 144742"/>
              <a:gd name="connsiteY8" fmla="*/ 10856 h 188165"/>
              <a:gd name="connsiteX9" fmla="*/ 39804 w 144742"/>
              <a:gd name="connsiteY9" fmla="*/ 78884 h 188165"/>
              <a:gd name="connsiteX10" fmla="*/ 112176 w 144742"/>
              <a:gd name="connsiteY10" fmla="*/ 136781 h 188165"/>
              <a:gd name="connsiteX11" fmla="*/ 107833 w 144742"/>
              <a:gd name="connsiteY11" fmla="*/ 115070 h 188165"/>
              <a:gd name="connsiteX12" fmla="*/ 93359 w 144742"/>
              <a:gd name="connsiteY12" fmla="*/ 104938 h 188165"/>
              <a:gd name="connsiteX13" fmla="*/ 64410 w 144742"/>
              <a:gd name="connsiteY13" fmla="*/ 102044 h 188165"/>
              <a:gd name="connsiteX14" fmla="*/ 41252 w 144742"/>
              <a:gd name="connsiteY14" fmla="*/ 102044 h 188165"/>
              <a:gd name="connsiteX15" fmla="*/ 41252 w 144742"/>
              <a:gd name="connsiteY15" fmla="*/ 167178 h 188165"/>
              <a:gd name="connsiteX16" fmla="*/ 68753 w 144742"/>
              <a:gd name="connsiteY16" fmla="*/ 167178 h 188165"/>
              <a:gd name="connsiteX17" fmla="*/ 102044 w 144742"/>
              <a:gd name="connsiteY17" fmla="*/ 159941 h 188165"/>
              <a:gd name="connsiteX18" fmla="*/ 112176 w 144742"/>
              <a:gd name="connsiteY18" fmla="*/ 136781 h 1881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144742" h="188165">
                <a:moveTo>
                  <a:pt x="41252" y="78884"/>
                </a:moveTo>
                <a:lnTo>
                  <a:pt x="68753" y="78884"/>
                </a:lnTo>
                <a:cubicBezTo>
                  <a:pt x="94806" y="78884"/>
                  <a:pt x="113623" y="83227"/>
                  <a:pt x="125202" y="91911"/>
                </a:cubicBezTo>
                <a:cubicBezTo>
                  <a:pt x="136782" y="100595"/>
                  <a:pt x="142572" y="116519"/>
                  <a:pt x="142572" y="136781"/>
                </a:cubicBezTo>
                <a:cubicBezTo>
                  <a:pt x="142572" y="155598"/>
                  <a:pt x="136782" y="168626"/>
                  <a:pt x="125202" y="177310"/>
                </a:cubicBezTo>
                <a:cubicBezTo>
                  <a:pt x="113623" y="185994"/>
                  <a:pt x="94806" y="190337"/>
                  <a:pt x="68753" y="190337"/>
                </a:cubicBezTo>
                <a:lnTo>
                  <a:pt x="10856" y="190337"/>
                </a:lnTo>
                <a:lnTo>
                  <a:pt x="10856" y="10856"/>
                </a:lnTo>
                <a:lnTo>
                  <a:pt x="39804" y="10856"/>
                </a:lnTo>
                <a:lnTo>
                  <a:pt x="39804" y="78884"/>
                </a:lnTo>
                <a:close/>
                <a:moveTo>
                  <a:pt x="112176" y="136781"/>
                </a:moveTo>
                <a:cubicBezTo>
                  <a:pt x="112176" y="128097"/>
                  <a:pt x="110728" y="120860"/>
                  <a:pt x="107833" y="115070"/>
                </a:cubicBezTo>
                <a:cubicBezTo>
                  <a:pt x="104938" y="109281"/>
                  <a:pt x="99149" y="106385"/>
                  <a:pt x="93359" y="104938"/>
                </a:cubicBezTo>
                <a:cubicBezTo>
                  <a:pt x="86122" y="103491"/>
                  <a:pt x="77437" y="102044"/>
                  <a:pt x="64410" y="102044"/>
                </a:cubicBezTo>
                <a:lnTo>
                  <a:pt x="41252" y="102044"/>
                </a:lnTo>
                <a:lnTo>
                  <a:pt x="41252" y="167178"/>
                </a:lnTo>
                <a:lnTo>
                  <a:pt x="68753" y="167178"/>
                </a:lnTo>
                <a:cubicBezTo>
                  <a:pt x="84675" y="167178"/>
                  <a:pt x="96254" y="164283"/>
                  <a:pt x="102044" y="159941"/>
                </a:cubicBezTo>
                <a:cubicBezTo>
                  <a:pt x="109281" y="154151"/>
                  <a:pt x="112176" y="146914"/>
                  <a:pt x="112176" y="136781"/>
                </a:cubicBezTo>
                <a:close/>
              </a:path>
            </a:pathLst>
          </a:custGeom>
          <a:solidFill>
            <a:srgbClr val="606060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58" name="Полилиния: фигура 57">
            <a:extLst>
              <a:ext uri="{FF2B5EF4-FFF2-40B4-BE49-F238E27FC236}">
                <a16:creationId xmlns:a16="http://schemas.microsoft.com/office/drawing/2014/main" id="{7EF963D2-9F9F-4639-B2D3-CE12765E431B}"/>
              </a:ext>
            </a:extLst>
          </p:cNvPr>
          <p:cNvSpPr/>
          <p:nvPr/>
        </p:nvSpPr>
        <p:spPr>
          <a:xfrm>
            <a:off x="5116947" y="23595531"/>
            <a:ext cx="159217" cy="188165"/>
          </a:xfrm>
          <a:custGeom>
            <a:avLst/>
            <a:gdLst>
              <a:gd name="connsiteX0" fmla="*/ 155598 w 159216"/>
              <a:gd name="connsiteY0" fmla="*/ 190337 h 188165"/>
              <a:gd name="connsiteX1" fmla="*/ 126650 w 159216"/>
              <a:gd name="connsiteY1" fmla="*/ 190337 h 188165"/>
              <a:gd name="connsiteX2" fmla="*/ 126650 w 159216"/>
              <a:gd name="connsiteY2" fmla="*/ 109281 h 188165"/>
              <a:gd name="connsiteX3" fmla="*/ 39804 w 159216"/>
              <a:gd name="connsiteY3" fmla="*/ 109281 h 188165"/>
              <a:gd name="connsiteX4" fmla="*/ 39804 w 159216"/>
              <a:gd name="connsiteY4" fmla="*/ 190337 h 188165"/>
              <a:gd name="connsiteX5" fmla="*/ 10856 w 159216"/>
              <a:gd name="connsiteY5" fmla="*/ 190337 h 188165"/>
              <a:gd name="connsiteX6" fmla="*/ 10856 w 159216"/>
              <a:gd name="connsiteY6" fmla="*/ 10856 h 188165"/>
              <a:gd name="connsiteX7" fmla="*/ 39804 w 159216"/>
              <a:gd name="connsiteY7" fmla="*/ 10856 h 188165"/>
              <a:gd name="connsiteX8" fmla="*/ 39804 w 159216"/>
              <a:gd name="connsiteY8" fmla="*/ 86121 h 188165"/>
              <a:gd name="connsiteX9" fmla="*/ 126650 w 159216"/>
              <a:gd name="connsiteY9" fmla="*/ 86121 h 188165"/>
              <a:gd name="connsiteX10" fmla="*/ 126650 w 159216"/>
              <a:gd name="connsiteY10" fmla="*/ 10856 h 188165"/>
              <a:gd name="connsiteX11" fmla="*/ 155598 w 159216"/>
              <a:gd name="connsiteY11" fmla="*/ 10856 h 188165"/>
              <a:gd name="connsiteX12" fmla="*/ 155598 w 159216"/>
              <a:gd name="connsiteY12" fmla="*/ 190337 h 1881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59216" h="188165">
                <a:moveTo>
                  <a:pt x="155598" y="190337"/>
                </a:moveTo>
                <a:lnTo>
                  <a:pt x="126650" y="190337"/>
                </a:lnTo>
                <a:lnTo>
                  <a:pt x="126650" y="109281"/>
                </a:lnTo>
                <a:lnTo>
                  <a:pt x="39804" y="109281"/>
                </a:lnTo>
                <a:lnTo>
                  <a:pt x="39804" y="190337"/>
                </a:lnTo>
                <a:lnTo>
                  <a:pt x="10856" y="190337"/>
                </a:lnTo>
                <a:lnTo>
                  <a:pt x="10856" y="10856"/>
                </a:lnTo>
                <a:lnTo>
                  <a:pt x="39804" y="10856"/>
                </a:lnTo>
                <a:lnTo>
                  <a:pt x="39804" y="86121"/>
                </a:lnTo>
                <a:lnTo>
                  <a:pt x="126650" y="86121"/>
                </a:lnTo>
                <a:lnTo>
                  <a:pt x="126650" y="10856"/>
                </a:lnTo>
                <a:lnTo>
                  <a:pt x="155598" y="10856"/>
                </a:lnTo>
                <a:lnTo>
                  <a:pt x="155598" y="190337"/>
                </a:lnTo>
                <a:close/>
              </a:path>
            </a:pathLst>
          </a:custGeom>
          <a:solidFill>
            <a:srgbClr val="606060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59" name="Полилиния: фигура 58">
            <a:extLst>
              <a:ext uri="{FF2B5EF4-FFF2-40B4-BE49-F238E27FC236}">
                <a16:creationId xmlns:a16="http://schemas.microsoft.com/office/drawing/2014/main" id="{8318925E-3BC0-4D80-B9BF-BCDEA3C08502}"/>
              </a:ext>
            </a:extLst>
          </p:cNvPr>
          <p:cNvSpPr/>
          <p:nvPr/>
        </p:nvSpPr>
        <p:spPr>
          <a:xfrm>
            <a:off x="5310902" y="23591188"/>
            <a:ext cx="173691" cy="202640"/>
          </a:xfrm>
          <a:custGeom>
            <a:avLst/>
            <a:gdLst>
              <a:gd name="connsiteX0" fmla="*/ 170073 w 173691"/>
              <a:gd name="connsiteY0" fmla="*/ 104938 h 202639"/>
              <a:gd name="connsiteX1" fmla="*/ 149809 w 173691"/>
              <a:gd name="connsiteY1" fmla="*/ 175863 h 202639"/>
              <a:gd name="connsiteX2" fmla="*/ 90464 w 173691"/>
              <a:gd name="connsiteY2" fmla="*/ 200470 h 202639"/>
              <a:gd name="connsiteX3" fmla="*/ 31120 w 173691"/>
              <a:gd name="connsiteY3" fmla="*/ 177310 h 202639"/>
              <a:gd name="connsiteX4" fmla="*/ 10856 w 173691"/>
              <a:gd name="connsiteY4" fmla="*/ 106387 h 202639"/>
              <a:gd name="connsiteX5" fmla="*/ 31120 w 173691"/>
              <a:gd name="connsiteY5" fmla="*/ 34016 h 202639"/>
              <a:gd name="connsiteX6" fmla="*/ 90464 w 173691"/>
              <a:gd name="connsiteY6" fmla="*/ 10856 h 202639"/>
              <a:gd name="connsiteX7" fmla="*/ 149809 w 173691"/>
              <a:gd name="connsiteY7" fmla="*/ 35463 h 202639"/>
              <a:gd name="connsiteX8" fmla="*/ 170073 w 173691"/>
              <a:gd name="connsiteY8" fmla="*/ 104938 h 202639"/>
              <a:gd name="connsiteX9" fmla="*/ 138229 w 173691"/>
              <a:gd name="connsiteY9" fmla="*/ 104938 h 202639"/>
              <a:gd name="connsiteX10" fmla="*/ 126650 w 173691"/>
              <a:gd name="connsiteY10" fmla="*/ 51384 h 202639"/>
              <a:gd name="connsiteX11" fmla="*/ 90464 w 173691"/>
              <a:gd name="connsiteY11" fmla="*/ 35463 h 202639"/>
              <a:gd name="connsiteX12" fmla="*/ 54278 w 173691"/>
              <a:gd name="connsiteY12" fmla="*/ 52831 h 202639"/>
              <a:gd name="connsiteX13" fmla="*/ 42699 w 173691"/>
              <a:gd name="connsiteY13" fmla="*/ 106387 h 202639"/>
              <a:gd name="connsiteX14" fmla="*/ 54278 w 173691"/>
              <a:gd name="connsiteY14" fmla="*/ 158494 h 202639"/>
              <a:gd name="connsiteX15" fmla="*/ 91912 w 173691"/>
              <a:gd name="connsiteY15" fmla="*/ 175863 h 202639"/>
              <a:gd name="connsiteX16" fmla="*/ 128097 w 173691"/>
              <a:gd name="connsiteY16" fmla="*/ 158494 h 202639"/>
              <a:gd name="connsiteX17" fmla="*/ 138229 w 173691"/>
              <a:gd name="connsiteY17" fmla="*/ 104938 h 2026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73691" h="202639">
                <a:moveTo>
                  <a:pt x="170073" y="104938"/>
                </a:moveTo>
                <a:cubicBezTo>
                  <a:pt x="170073" y="136783"/>
                  <a:pt x="162835" y="159941"/>
                  <a:pt x="149809" y="175863"/>
                </a:cubicBezTo>
                <a:cubicBezTo>
                  <a:pt x="136782" y="191784"/>
                  <a:pt x="116518" y="200470"/>
                  <a:pt x="90464" y="200470"/>
                </a:cubicBezTo>
                <a:cubicBezTo>
                  <a:pt x="64410" y="200470"/>
                  <a:pt x="45594" y="193233"/>
                  <a:pt x="31120" y="177310"/>
                </a:cubicBezTo>
                <a:cubicBezTo>
                  <a:pt x="18093" y="161388"/>
                  <a:pt x="10856" y="138230"/>
                  <a:pt x="10856" y="106387"/>
                </a:cubicBezTo>
                <a:cubicBezTo>
                  <a:pt x="10856" y="74543"/>
                  <a:pt x="18093" y="49937"/>
                  <a:pt x="31120" y="34016"/>
                </a:cubicBezTo>
                <a:cubicBezTo>
                  <a:pt x="44147" y="18093"/>
                  <a:pt x="64410" y="10856"/>
                  <a:pt x="90464" y="10856"/>
                </a:cubicBezTo>
                <a:cubicBezTo>
                  <a:pt x="116518" y="10856"/>
                  <a:pt x="135334" y="19542"/>
                  <a:pt x="149809" y="35463"/>
                </a:cubicBezTo>
                <a:cubicBezTo>
                  <a:pt x="162835" y="49937"/>
                  <a:pt x="170073" y="73096"/>
                  <a:pt x="170073" y="104938"/>
                </a:cubicBezTo>
                <a:close/>
                <a:moveTo>
                  <a:pt x="138229" y="104938"/>
                </a:moveTo>
                <a:cubicBezTo>
                  <a:pt x="138229" y="80333"/>
                  <a:pt x="133887" y="62964"/>
                  <a:pt x="126650" y="51384"/>
                </a:cubicBezTo>
                <a:cubicBezTo>
                  <a:pt x="117965" y="39804"/>
                  <a:pt x="106386" y="35463"/>
                  <a:pt x="90464" y="35463"/>
                </a:cubicBezTo>
                <a:cubicBezTo>
                  <a:pt x="74543" y="35463"/>
                  <a:pt x="61516" y="41253"/>
                  <a:pt x="54278" y="52831"/>
                </a:cubicBezTo>
                <a:cubicBezTo>
                  <a:pt x="45594" y="64412"/>
                  <a:pt x="42699" y="81780"/>
                  <a:pt x="42699" y="106387"/>
                </a:cubicBezTo>
                <a:cubicBezTo>
                  <a:pt x="42699" y="129546"/>
                  <a:pt x="47041" y="146914"/>
                  <a:pt x="54278" y="158494"/>
                </a:cubicBezTo>
                <a:cubicBezTo>
                  <a:pt x="61516" y="170073"/>
                  <a:pt x="74543" y="175863"/>
                  <a:pt x="91912" y="175863"/>
                </a:cubicBezTo>
                <a:cubicBezTo>
                  <a:pt x="107833" y="175863"/>
                  <a:pt x="120860" y="170073"/>
                  <a:pt x="128097" y="158494"/>
                </a:cubicBezTo>
                <a:cubicBezTo>
                  <a:pt x="135334" y="146914"/>
                  <a:pt x="138229" y="129546"/>
                  <a:pt x="138229" y="104938"/>
                </a:cubicBezTo>
                <a:close/>
              </a:path>
            </a:pathLst>
          </a:custGeom>
          <a:solidFill>
            <a:srgbClr val="606060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60" name="Полилиния: фигура 59">
            <a:extLst>
              <a:ext uri="{FF2B5EF4-FFF2-40B4-BE49-F238E27FC236}">
                <a16:creationId xmlns:a16="http://schemas.microsoft.com/office/drawing/2014/main" id="{8A31C5AA-BD4C-4EA6-8255-382ABD343A7B}"/>
              </a:ext>
            </a:extLst>
          </p:cNvPr>
          <p:cNvSpPr/>
          <p:nvPr/>
        </p:nvSpPr>
        <p:spPr>
          <a:xfrm>
            <a:off x="5517884" y="23595531"/>
            <a:ext cx="130268" cy="188165"/>
          </a:xfrm>
          <a:custGeom>
            <a:avLst/>
            <a:gdLst>
              <a:gd name="connsiteX0" fmla="*/ 12303 w 130268"/>
              <a:gd name="connsiteY0" fmla="*/ 10856 h 188165"/>
              <a:gd name="connsiteX1" fmla="*/ 130992 w 130268"/>
              <a:gd name="connsiteY1" fmla="*/ 10856 h 188165"/>
              <a:gd name="connsiteX2" fmla="*/ 130992 w 130268"/>
              <a:gd name="connsiteY2" fmla="*/ 35461 h 188165"/>
              <a:gd name="connsiteX3" fmla="*/ 41252 w 130268"/>
              <a:gd name="connsiteY3" fmla="*/ 35461 h 188165"/>
              <a:gd name="connsiteX4" fmla="*/ 41252 w 130268"/>
              <a:gd name="connsiteY4" fmla="*/ 190337 h 188165"/>
              <a:gd name="connsiteX5" fmla="*/ 10856 w 130268"/>
              <a:gd name="connsiteY5" fmla="*/ 190337 h 188165"/>
              <a:gd name="connsiteX6" fmla="*/ 10856 w 130268"/>
              <a:gd name="connsiteY6" fmla="*/ 10856 h 1881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0268" h="188165">
                <a:moveTo>
                  <a:pt x="12303" y="10856"/>
                </a:moveTo>
                <a:lnTo>
                  <a:pt x="130992" y="10856"/>
                </a:lnTo>
                <a:lnTo>
                  <a:pt x="130992" y="35461"/>
                </a:lnTo>
                <a:lnTo>
                  <a:pt x="41252" y="35461"/>
                </a:lnTo>
                <a:lnTo>
                  <a:pt x="41252" y="190337"/>
                </a:lnTo>
                <a:lnTo>
                  <a:pt x="10856" y="190337"/>
                </a:lnTo>
                <a:lnTo>
                  <a:pt x="10856" y="10856"/>
                </a:lnTo>
                <a:close/>
              </a:path>
            </a:pathLst>
          </a:custGeom>
          <a:solidFill>
            <a:srgbClr val="606060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61" name="Полилиния: фигура 60">
            <a:extLst>
              <a:ext uri="{FF2B5EF4-FFF2-40B4-BE49-F238E27FC236}">
                <a16:creationId xmlns:a16="http://schemas.microsoft.com/office/drawing/2014/main" id="{CEB653A3-C9E7-49F8-B629-E988EC0D743C}"/>
              </a:ext>
            </a:extLst>
          </p:cNvPr>
          <p:cNvSpPr/>
          <p:nvPr/>
        </p:nvSpPr>
        <p:spPr>
          <a:xfrm>
            <a:off x="5656837" y="23591188"/>
            <a:ext cx="173691" cy="202640"/>
          </a:xfrm>
          <a:custGeom>
            <a:avLst/>
            <a:gdLst>
              <a:gd name="connsiteX0" fmla="*/ 170073 w 173691"/>
              <a:gd name="connsiteY0" fmla="*/ 104938 h 202639"/>
              <a:gd name="connsiteX1" fmla="*/ 149809 w 173691"/>
              <a:gd name="connsiteY1" fmla="*/ 175863 h 202639"/>
              <a:gd name="connsiteX2" fmla="*/ 90464 w 173691"/>
              <a:gd name="connsiteY2" fmla="*/ 200470 h 202639"/>
              <a:gd name="connsiteX3" fmla="*/ 31120 w 173691"/>
              <a:gd name="connsiteY3" fmla="*/ 177310 h 202639"/>
              <a:gd name="connsiteX4" fmla="*/ 10856 w 173691"/>
              <a:gd name="connsiteY4" fmla="*/ 106387 h 202639"/>
              <a:gd name="connsiteX5" fmla="*/ 31120 w 173691"/>
              <a:gd name="connsiteY5" fmla="*/ 34016 h 202639"/>
              <a:gd name="connsiteX6" fmla="*/ 90464 w 173691"/>
              <a:gd name="connsiteY6" fmla="*/ 10856 h 202639"/>
              <a:gd name="connsiteX7" fmla="*/ 149809 w 173691"/>
              <a:gd name="connsiteY7" fmla="*/ 35463 h 202639"/>
              <a:gd name="connsiteX8" fmla="*/ 170073 w 173691"/>
              <a:gd name="connsiteY8" fmla="*/ 104938 h 202639"/>
              <a:gd name="connsiteX9" fmla="*/ 138229 w 173691"/>
              <a:gd name="connsiteY9" fmla="*/ 104938 h 202639"/>
              <a:gd name="connsiteX10" fmla="*/ 126650 w 173691"/>
              <a:gd name="connsiteY10" fmla="*/ 51384 h 202639"/>
              <a:gd name="connsiteX11" fmla="*/ 90464 w 173691"/>
              <a:gd name="connsiteY11" fmla="*/ 35463 h 202639"/>
              <a:gd name="connsiteX12" fmla="*/ 54278 w 173691"/>
              <a:gd name="connsiteY12" fmla="*/ 52831 h 202639"/>
              <a:gd name="connsiteX13" fmla="*/ 42699 w 173691"/>
              <a:gd name="connsiteY13" fmla="*/ 106387 h 202639"/>
              <a:gd name="connsiteX14" fmla="*/ 54278 w 173691"/>
              <a:gd name="connsiteY14" fmla="*/ 158494 h 202639"/>
              <a:gd name="connsiteX15" fmla="*/ 91911 w 173691"/>
              <a:gd name="connsiteY15" fmla="*/ 175863 h 202639"/>
              <a:gd name="connsiteX16" fmla="*/ 128097 w 173691"/>
              <a:gd name="connsiteY16" fmla="*/ 158494 h 202639"/>
              <a:gd name="connsiteX17" fmla="*/ 138229 w 173691"/>
              <a:gd name="connsiteY17" fmla="*/ 104938 h 2026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73691" h="202639">
                <a:moveTo>
                  <a:pt x="170073" y="104938"/>
                </a:moveTo>
                <a:cubicBezTo>
                  <a:pt x="170073" y="136783"/>
                  <a:pt x="162835" y="159941"/>
                  <a:pt x="149809" y="175863"/>
                </a:cubicBezTo>
                <a:cubicBezTo>
                  <a:pt x="136782" y="191784"/>
                  <a:pt x="116518" y="200470"/>
                  <a:pt x="90464" y="200470"/>
                </a:cubicBezTo>
                <a:cubicBezTo>
                  <a:pt x="64410" y="200470"/>
                  <a:pt x="45594" y="193233"/>
                  <a:pt x="31120" y="177310"/>
                </a:cubicBezTo>
                <a:cubicBezTo>
                  <a:pt x="18093" y="161388"/>
                  <a:pt x="10856" y="138230"/>
                  <a:pt x="10856" y="106387"/>
                </a:cubicBezTo>
                <a:cubicBezTo>
                  <a:pt x="10856" y="74543"/>
                  <a:pt x="18093" y="49937"/>
                  <a:pt x="31120" y="34016"/>
                </a:cubicBezTo>
                <a:cubicBezTo>
                  <a:pt x="44146" y="18093"/>
                  <a:pt x="64410" y="10856"/>
                  <a:pt x="90464" y="10856"/>
                </a:cubicBezTo>
                <a:cubicBezTo>
                  <a:pt x="116518" y="10856"/>
                  <a:pt x="135334" y="19542"/>
                  <a:pt x="149809" y="35463"/>
                </a:cubicBezTo>
                <a:cubicBezTo>
                  <a:pt x="162835" y="49937"/>
                  <a:pt x="170073" y="73096"/>
                  <a:pt x="170073" y="104938"/>
                </a:cubicBezTo>
                <a:close/>
                <a:moveTo>
                  <a:pt x="138229" y="104938"/>
                </a:moveTo>
                <a:cubicBezTo>
                  <a:pt x="138229" y="80333"/>
                  <a:pt x="133887" y="62964"/>
                  <a:pt x="126650" y="51384"/>
                </a:cubicBezTo>
                <a:cubicBezTo>
                  <a:pt x="117965" y="39804"/>
                  <a:pt x="106386" y="35463"/>
                  <a:pt x="90464" y="35463"/>
                </a:cubicBezTo>
                <a:cubicBezTo>
                  <a:pt x="74542" y="35463"/>
                  <a:pt x="61516" y="41253"/>
                  <a:pt x="54278" y="52831"/>
                </a:cubicBezTo>
                <a:cubicBezTo>
                  <a:pt x="45594" y="64412"/>
                  <a:pt x="42699" y="81780"/>
                  <a:pt x="42699" y="106387"/>
                </a:cubicBezTo>
                <a:cubicBezTo>
                  <a:pt x="42699" y="129546"/>
                  <a:pt x="47041" y="146914"/>
                  <a:pt x="54278" y="158494"/>
                </a:cubicBezTo>
                <a:cubicBezTo>
                  <a:pt x="61516" y="170073"/>
                  <a:pt x="74542" y="175863"/>
                  <a:pt x="91911" y="175863"/>
                </a:cubicBezTo>
                <a:cubicBezTo>
                  <a:pt x="107833" y="175863"/>
                  <a:pt x="120860" y="170073"/>
                  <a:pt x="128097" y="158494"/>
                </a:cubicBezTo>
                <a:cubicBezTo>
                  <a:pt x="135334" y="146914"/>
                  <a:pt x="138229" y="129546"/>
                  <a:pt x="138229" y="104938"/>
                </a:cubicBezTo>
                <a:close/>
              </a:path>
            </a:pathLst>
          </a:custGeom>
          <a:solidFill>
            <a:srgbClr val="606060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62" name="Полилиния: фигура 61">
            <a:extLst>
              <a:ext uri="{FF2B5EF4-FFF2-40B4-BE49-F238E27FC236}">
                <a16:creationId xmlns:a16="http://schemas.microsoft.com/office/drawing/2014/main" id="{807BF9D6-1A38-4730-8D87-886C96FB6777}"/>
              </a:ext>
            </a:extLst>
          </p:cNvPr>
          <p:cNvSpPr/>
          <p:nvPr/>
        </p:nvSpPr>
        <p:spPr>
          <a:xfrm>
            <a:off x="5960797" y="23537634"/>
            <a:ext cx="188165" cy="246063"/>
          </a:xfrm>
          <a:custGeom>
            <a:avLst/>
            <a:gdLst>
              <a:gd name="connsiteX0" fmla="*/ 42699 w 188165"/>
              <a:gd name="connsiteY0" fmla="*/ 10856 h 246062"/>
              <a:gd name="connsiteX1" fmla="*/ 42699 w 188165"/>
              <a:gd name="connsiteY1" fmla="*/ 113623 h 246062"/>
              <a:gd name="connsiteX2" fmla="*/ 80332 w 188165"/>
              <a:gd name="connsiteY2" fmla="*/ 113623 h 246062"/>
              <a:gd name="connsiteX3" fmla="*/ 103491 w 188165"/>
              <a:gd name="connsiteY3" fmla="*/ 103491 h 246062"/>
              <a:gd name="connsiteX4" fmla="*/ 122308 w 188165"/>
              <a:gd name="connsiteY4" fmla="*/ 70200 h 246062"/>
              <a:gd name="connsiteX5" fmla="*/ 139677 w 188165"/>
              <a:gd name="connsiteY5" fmla="*/ 10856 h 246062"/>
              <a:gd name="connsiteX6" fmla="*/ 172967 w 188165"/>
              <a:gd name="connsiteY6" fmla="*/ 10856 h 246062"/>
              <a:gd name="connsiteX7" fmla="*/ 146914 w 188165"/>
              <a:gd name="connsiteY7" fmla="*/ 91911 h 246062"/>
              <a:gd name="connsiteX8" fmla="*/ 110728 w 188165"/>
              <a:gd name="connsiteY8" fmla="*/ 126650 h 246062"/>
              <a:gd name="connsiteX9" fmla="*/ 136782 w 188165"/>
              <a:gd name="connsiteY9" fmla="*/ 141124 h 246062"/>
              <a:gd name="connsiteX10" fmla="*/ 154151 w 188165"/>
              <a:gd name="connsiteY10" fmla="*/ 165730 h 246062"/>
              <a:gd name="connsiteX11" fmla="*/ 167178 w 188165"/>
              <a:gd name="connsiteY11" fmla="*/ 200468 h 246062"/>
              <a:gd name="connsiteX12" fmla="*/ 180205 w 188165"/>
              <a:gd name="connsiteY12" fmla="*/ 248234 h 246062"/>
              <a:gd name="connsiteX13" fmla="*/ 146914 w 188165"/>
              <a:gd name="connsiteY13" fmla="*/ 248234 h 246062"/>
              <a:gd name="connsiteX14" fmla="*/ 123755 w 188165"/>
              <a:gd name="connsiteY14" fmla="*/ 175863 h 246062"/>
              <a:gd name="connsiteX15" fmla="*/ 104938 w 188165"/>
              <a:gd name="connsiteY15" fmla="*/ 149808 h 246062"/>
              <a:gd name="connsiteX16" fmla="*/ 77437 w 188165"/>
              <a:gd name="connsiteY16" fmla="*/ 141124 h 246062"/>
              <a:gd name="connsiteX17" fmla="*/ 42699 w 188165"/>
              <a:gd name="connsiteY17" fmla="*/ 141124 h 246062"/>
              <a:gd name="connsiteX18" fmla="*/ 42699 w 188165"/>
              <a:gd name="connsiteY18" fmla="*/ 248234 h 246062"/>
              <a:gd name="connsiteX19" fmla="*/ 10856 w 188165"/>
              <a:gd name="connsiteY19" fmla="*/ 248234 h 246062"/>
              <a:gd name="connsiteX20" fmla="*/ 10856 w 188165"/>
              <a:gd name="connsiteY20" fmla="*/ 10856 h 246062"/>
              <a:gd name="connsiteX21" fmla="*/ 42699 w 188165"/>
              <a:gd name="connsiteY21" fmla="*/ 10856 h 2460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88165" h="246062">
                <a:moveTo>
                  <a:pt x="42699" y="10856"/>
                </a:moveTo>
                <a:lnTo>
                  <a:pt x="42699" y="113623"/>
                </a:lnTo>
                <a:lnTo>
                  <a:pt x="80332" y="113623"/>
                </a:lnTo>
                <a:cubicBezTo>
                  <a:pt x="89017" y="113623"/>
                  <a:pt x="96254" y="110728"/>
                  <a:pt x="103491" y="103491"/>
                </a:cubicBezTo>
                <a:cubicBezTo>
                  <a:pt x="109281" y="96254"/>
                  <a:pt x="116518" y="86121"/>
                  <a:pt x="122308" y="70200"/>
                </a:cubicBezTo>
                <a:cubicBezTo>
                  <a:pt x="128097" y="55726"/>
                  <a:pt x="133887" y="35461"/>
                  <a:pt x="139677" y="10856"/>
                </a:cubicBezTo>
                <a:lnTo>
                  <a:pt x="172967" y="10856"/>
                </a:lnTo>
                <a:cubicBezTo>
                  <a:pt x="164283" y="47041"/>
                  <a:pt x="155598" y="73096"/>
                  <a:pt x="146914" y="91911"/>
                </a:cubicBezTo>
                <a:cubicBezTo>
                  <a:pt x="138229" y="110728"/>
                  <a:pt x="125202" y="122307"/>
                  <a:pt x="110728" y="126650"/>
                </a:cubicBezTo>
                <a:cubicBezTo>
                  <a:pt x="120860" y="130993"/>
                  <a:pt x="129545" y="135334"/>
                  <a:pt x="136782" y="141124"/>
                </a:cubicBezTo>
                <a:cubicBezTo>
                  <a:pt x="144019" y="146914"/>
                  <a:pt x="149809" y="155598"/>
                  <a:pt x="154151" y="165730"/>
                </a:cubicBezTo>
                <a:cubicBezTo>
                  <a:pt x="158493" y="175863"/>
                  <a:pt x="164283" y="187441"/>
                  <a:pt x="167178" y="200468"/>
                </a:cubicBezTo>
                <a:cubicBezTo>
                  <a:pt x="171520" y="213495"/>
                  <a:pt x="175862" y="229417"/>
                  <a:pt x="180205" y="248234"/>
                </a:cubicBezTo>
                <a:lnTo>
                  <a:pt x="146914" y="248234"/>
                </a:lnTo>
                <a:cubicBezTo>
                  <a:pt x="136782" y="212048"/>
                  <a:pt x="129545" y="188890"/>
                  <a:pt x="123755" y="175863"/>
                </a:cubicBezTo>
                <a:cubicBezTo>
                  <a:pt x="117965" y="164283"/>
                  <a:pt x="112176" y="155598"/>
                  <a:pt x="104938" y="149808"/>
                </a:cubicBezTo>
                <a:cubicBezTo>
                  <a:pt x="97701" y="144018"/>
                  <a:pt x="89017" y="141124"/>
                  <a:pt x="77437" y="141124"/>
                </a:cubicBezTo>
                <a:lnTo>
                  <a:pt x="42699" y="141124"/>
                </a:lnTo>
                <a:lnTo>
                  <a:pt x="42699" y="248234"/>
                </a:lnTo>
                <a:lnTo>
                  <a:pt x="10856" y="248234"/>
                </a:lnTo>
                <a:lnTo>
                  <a:pt x="10856" y="10856"/>
                </a:lnTo>
                <a:lnTo>
                  <a:pt x="42699" y="10856"/>
                </a:lnTo>
                <a:close/>
              </a:path>
            </a:pathLst>
          </a:custGeom>
          <a:solidFill>
            <a:srgbClr val="606060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63" name="Полилиния: фигура 62">
            <a:extLst>
              <a:ext uri="{FF2B5EF4-FFF2-40B4-BE49-F238E27FC236}">
                <a16:creationId xmlns:a16="http://schemas.microsoft.com/office/drawing/2014/main" id="{03DFE076-916A-4AD5-B16F-9521CD8568D4}"/>
              </a:ext>
            </a:extLst>
          </p:cNvPr>
          <p:cNvSpPr/>
          <p:nvPr/>
        </p:nvSpPr>
        <p:spPr>
          <a:xfrm>
            <a:off x="6153305" y="23591188"/>
            <a:ext cx="173691" cy="202640"/>
          </a:xfrm>
          <a:custGeom>
            <a:avLst/>
            <a:gdLst>
              <a:gd name="connsiteX0" fmla="*/ 170073 w 173691"/>
              <a:gd name="connsiteY0" fmla="*/ 104938 h 202639"/>
              <a:gd name="connsiteX1" fmla="*/ 149809 w 173691"/>
              <a:gd name="connsiteY1" fmla="*/ 175863 h 202639"/>
              <a:gd name="connsiteX2" fmla="*/ 90464 w 173691"/>
              <a:gd name="connsiteY2" fmla="*/ 200470 h 202639"/>
              <a:gd name="connsiteX3" fmla="*/ 31120 w 173691"/>
              <a:gd name="connsiteY3" fmla="*/ 177310 h 202639"/>
              <a:gd name="connsiteX4" fmla="*/ 10856 w 173691"/>
              <a:gd name="connsiteY4" fmla="*/ 106387 h 202639"/>
              <a:gd name="connsiteX5" fmla="*/ 31120 w 173691"/>
              <a:gd name="connsiteY5" fmla="*/ 34016 h 202639"/>
              <a:gd name="connsiteX6" fmla="*/ 90464 w 173691"/>
              <a:gd name="connsiteY6" fmla="*/ 10856 h 202639"/>
              <a:gd name="connsiteX7" fmla="*/ 149809 w 173691"/>
              <a:gd name="connsiteY7" fmla="*/ 35463 h 202639"/>
              <a:gd name="connsiteX8" fmla="*/ 170073 w 173691"/>
              <a:gd name="connsiteY8" fmla="*/ 104938 h 202639"/>
              <a:gd name="connsiteX9" fmla="*/ 139677 w 173691"/>
              <a:gd name="connsiteY9" fmla="*/ 104938 h 202639"/>
              <a:gd name="connsiteX10" fmla="*/ 128097 w 173691"/>
              <a:gd name="connsiteY10" fmla="*/ 51384 h 202639"/>
              <a:gd name="connsiteX11" fmla="*/ 91912 w 173691"/>
              <a:gd name="connsiteY11" fmla="*/ 35463 h 202639"/>
              <a:gd name="connsiteX12" fmla="*/ 55726 w 173691"/>
              <a:gd name="connsiteY12" fmla="*/ 52831 h 202639"/>
              <a:gd name="connsiteX13" fmla="*/ 44147 w 173691"/>
              <a:gd name="connsiteY13" fmla="*/ 106387 h 202639"/>
              <a:gd name="connsiteX14" fmla="*/ 55726 w 173691"/>
              <a:gd name="connsiteY14" fmla="*/ 158494 h 202639"/>
              <a:gd name="connsiteX15" fmla="*/ 93359 w 173691"/>
              <a:gd name="connsiteY15" fmla="*/ 175863 h 202639"/>
              <a:gd name="connsiteX16" fmla="*/ 129545 w 173691"/>
              <a:gd name="connsiteY16" fmla="*/ 158494 h 202639"/>
              <a:gd name="connsiteX17" fmla="*/ 139677 w 173691"/>
              <a:gd name="connsiteY17" fmla="*/ 104938 h 2026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73691" h="202639">
                <a:moveTo>
                  <a:pt x="170073" y="104938"/>
                </a:moveTo>
                <a:cubicBezTo>
                  <a:pt x="170073" y="136783"/>
                  <a:pt x="162835" y="159941"/>
                  <a:pt x="149809" y="175863"/>
                </a:cubicBezTo>
                <a:cubicBezTo>
                  <a:pt x="136782" y="191784"/>
                  <a:pt x="116518" y="200470"/>
                  <a:pt x="90464" y="200470"/>
                </a:cubicBezTo>
                <a:cubicBezTo>
                  <a:pt x="64411" y="200470"/>
                  <a:pt x="45594" y="193233"/>
                  <a:pt x="31120" y="177310"/>
                </a:cubicBezTo>
                <a:cubicBezTo>
                  <a:pt x="18093" y="161388"/>
                  <a:pt x="10856" y="138230"/>
                  <a:pt x="10856" y="106387"/>
                </a:cubicBezTo>
                <a:cubicBezTo>
                  <a:pt x="10856" y="74543"/>
                  <a:pt x="18093" y="49937"/>
                  <a:pt x="31120" y="34016"/>
                </a:cubicBezTo>
                <a:cubicBezTo>
                  <a:pt x="44147" y="18093"/>
                  <a:pt x="64411" y="10856"/>
                  <a:pt x="90464" y="10856"/>
                </a:cubicBezTo>
                <a:cubicBezTo>
                  <a:pt x="116518" y="10856"/>
                  <a:pt x="135334" y="19542"/>
                  <a:pt x="149809" y="35463"/>
                </a:cubicBezTo>
                <a:cubicBezTo>
                  <a:pt x="162835" y="49937"/>
                  <a:pt x="170073" y="73096"/>
                  <a:pt x="170073" y="104938"/>
                </a:cubicBezTo>
                <a:close/>
                <a:moveTo>
                  <a:pt x="139677" y="104938"/>
                </a:moveTo>
                <a:cubicBezTo>
                  <a:pt x="139677" y="80333"/>
                  <a:pt x="135334" y="62964"/>
                  <a:pt x="128097" y="51384"/>
                </a:cubicBezTo>
                <a:cubicBezTo>
                  <a:pt x="119413" y="39804"/>
                  <a:pt x="107833" y="35463"/>
                  <a:pt x="91912" y="35463"/>
                </a:cubicBezTo>
                <a:cubicBezTo>
                  <a:pt x="75990" y="35463"/>
                  <a:pt x="62963" y="41253"/>
                  <a:pt x="55726" y="52831"/>
                </a:cubicBezTo>
                <a:cubicBezTo>
                  <a:pt x="47041" y="64412"/>
                  <a:pt x="44147" y="81780"/>
                  <a:pt x="44147" y="106387"/>
                </a:cubicBezTo>
                <a:cubicBezTo>
                  <a:pt x="44147" y="129546"/>
                  <a:pt x="48489" y="146914"/>
                  <a:pt x="55726" y="158494"/>
                </a:cubicBezTo>
                <a:cubicBezTo>
                  <a:pt x="62963" y="170073"/>
                  <a:pt x="75990" y="175863"/>
                  <a:pt x="93359" y="175863"/>
                </a:cubicBezTo>
                <a:cubicBezTo>
                  <a:pt x="109281" y="175863"/>
                  <a:pt x="122308" y="170073"/>
                  <a:pt x="129545" y="158494"/>
                </a:cubicBezTo>
                <a:cubicBezTo>
                  <a:pt x="135334" y="146914"/>
                  <a:pt x="139677" y="129546"/>
                  <a:pt x="139677" y="104938"/>
                </a:cubicBezTo>
                <a:close/>
              </a:path>
            </a:pathLst>
          </a:custGeom>
          <a:solidFill>
            <a:srgbClr val="606060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64" name="Полилиния: фигура 63">
            <a:extLst>
              <a:ext uri="{FF2B5EF4-FFF2-40B4-BE49-F238E27FC236}">
                <a16:creationId xmlns:a16="http://schemas.microsoft.com/office/drawing/2014/main" id="{FD450D3D-FCD2-4538-95F6-D6574B958A75}"/>
              </a:ext>
            </a:extLst>
          </p:cNvPr>
          <p:cNvSpPr/>
          <p:nvPr/>
        </p:nvSpPr>
        <p:spPr>
          <a:xfrm>
            <a:off x="6361734" y="23595531"/>
            <a:ext cx="159217" cy="188165"/>
          </a:xfrm>
          <a:custGeom>
            <a:avLst/>
            <a:gdLst>
              <a:gd name="connsiteX0" fmla="*/ 155598 w 159216"/>
              <a:gd name="connsiteY0" fmla="*/ 190337 h 188165"/>
              <a:gd name="connsiteX1" fmla="*/ 126650 w 159216"/>
              <a:gd name="connsiteY1" fmla="*/ 190337 h 188165"/>
              <a:gd name="connsiteX2" fmla="*/ 126650 w 159216"/>
              <a:gd name="connsiteY2" fmla="*/ 109281 h 188165"/>
              <a:gd name="connsiteX3" fmla="*/ 39804 w 159216"/>
              <a:gd name="connsiteY3" fmla="*/ 109281 h 188165"/>
              <a:gd name="connsiteX4" fmla="*/ 39804 w 159216"/>
              <a:gd name="connsiteY4" fmla="*/ 190337 h 188165"/>
              <a:gd name="connsiteX5" fmla="*/ 10856 w 159216"/>
              <a:gd name="connsiteY5" fmla="*/ 190337 h 188165"/>
              <a:gd name="connsiteX6" fmla="*/ 10856 w 159216"/>
              <a:gd name="connsiteY6" fmla="*/ 10856 h 188165"/>
              <a:gd name="connsiteX7" fmla="*/ 39804 w 159216"/>
              <a:gd name="connsiteY7" fmla="*/ 10856 h 188165"/>
              <a:gd name="connsiteX8" fmla="*/ 39804 w 159216"/>
              <a:gd name="connsiteY8" fmla="*/ 86121 h 188165"/>
              <a:gd name="connsiteX9" fmla="*/ 126650 w 159216"/>
              <a:gd name="connsiteY9" fmla="*/ 86121 h 188165"/>
              <a:gd name="connsiteX10" fmla="*/ 126650 w 159216"/>
              <a:gd name="connsiteY10" fmla="*/ 10856 h 188165"/>
              <a:gd name="connsiteX11" fmla="*/ 155598 w 159216"/>
              <a:gd name="connsiteY11" fmla="*/ 10856 h 188165"/>
              <a:gd name="connsiteX12" fmla="*/ 155598 w 159216"/>
              <a:gd name="connsiteY12" fmla="*/ 190337 h 1881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59216" h="188165">
                <a:moveTo>
                  <a:pt x="155598" y="190337"/>
                </a:moveTo>
                <a:lnTo>
                  <a:pt x="126650" y="190337"/>
                </a:lnTo>
                <a:lnTo>
                  <a:pt x="126650" y="109281"/>
                </a:lnTo>
                <a:lnTo>
                  <a:pt x="39804" y="109281"/>
                </a:lnTo>
                <a:lnTo>
                  <a:pt x="39804" y="190337"/>
                </a:lnTo>
                <a:lnTo>
                  <a:pt x="10856" y="190337"/>
                </a:lnTo>
                <a:lnTo>
                  <a:pt x="10856" y="10856"/>
                </a:lnTo>
                <a:lnTo>
                  <a:pt x="39804" y="10856"/>
                </a:lnTo>
                <a:lnTo>
                  <a:pt x="39804" y="86121"/>
                </a:lnTo>
                <a:lnTo>
                  <a:pt x="126650" y="86121"/>
                </a:lnTo>
                <a:lnTo>
                  <a:pt x="126650" y="10856"/>
                </a:lnTo>
                <a:lnTo>
                  <a:pt x="155598" y="10856"/>
                </a:lnTo>
                <a:lnTo>
                  <a:pt x="155598" y="190337"/>
                </a:lnTo>
                <a:close/>
              </a:path>
            </a:pathLst>
          </a:custGeom>
          <a:solidFill>
            <a:srgbClr val="606060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65" name="Полилиния: фигура 64">
            <a:extLst>
              <a:ext uri="{FF2B5EF4-FFF2-40B4-BE49-F238E27FC236}">
                <a16:creationId xmlns:a16="http://schemas.microsoft.com/office/drawing/2014/main" id="{0968ED95-E746-48B1-AF52-9FDB6FD4395B}"/>
              </a:ext>
            </a:extLst>
          </p:cNvPr>
          <p:cNvSpPr/>
          <p:nvPr/>
        </p:nvSpPr>
        <p:spPr>
          <a:xfrm>
            <a:off x="6536873" y="23595531"/>
            <a:ext cx="159217" cy="188165"/>
          </a:xfrm>
          <a:custGeom>
            <a:avLst/>
            <a:gdLst>
              <a:gd name="connsiteX0" fmla="*/ 155598 w 159216"/>
              <a:gd name="connsiteY0" fmla="*/ 34014 h 188165"/>
              <a:gd name="connsiteX1" fmla="*/ 97701 w 159216"/>
              <a:gd name="connsiteY1" fmla="*/ 34014 h 188165"/>
              <a:gd name="connsiteX2" fmla="*/ 97701 w 159216"/>
              <a:gd name="connsiteY2" fmla="*/ 190337 h 188165"/>
              <a:gd name="connsiteX3" fmla="*/ 68753 w 159216"/>
              <a:gd name="connsiteY3" fmla="*/ 190337 h 188165"/>
              <a:gd name="connsiteX4" fmla="*/ 68753 w 159216"/>
              <a:gd name="connsiteY4" fmla="*/ 34014 h 188165"/>
              <a:gd name="connsiteX5" fmla="*/ 10856 w 159216"/>
              <a:gd name="connsiteY5" fmla="*/ 34014 h 188165"/>
              <a:gd name="connsiteX6" fmla="*/ 10856 w 159216"/>
              <a:gd name="connsiteY6" fmla="*/ 10856 h 188165"/>
              <a:gd name="connsiteX7" fmla="*/ 155598 w 159216"/>
              <a:gd name="connsiteY7" fmla="*/ 10856 h 188165"/>
              <a:gd name="connsiteX8" fmla="*/ 155598 w 159216"/>
              <a:gd name="connsiteY8" fmla="*/ 34014 h 1881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9216" h="188165">
                <a:moveTo>
                  <a:pt x="155598" y="34014"/>
                </a:moveTo>
                <a:lnTo>
                  <a:pt x="97701" y="34014"/>
                </a:lnTo>
                <a:lnTo>
                  <a:pt x="97701" y="190337"/>
                </a:lnTo>
                <a:lnTo>
                  <a:pt x="68753" y="190337"/>
                </a:lnTo>
                <a:lnTo>
                  <a:pt x="68753" y="34014"/>
                </a:lnTo>
                <a:lnTo>
                  <a:pt x="10856" y="34014"/>
                </a:lnTo>
                <a:lnTo>
                  <a:pt x="10856" y="10856"/>
                </a:lnTo>
                <a:lnTo>
                  <a:pt x="155598" y="10856"/>
                </a:lnTo>
                <a:lnTo>
                  <a:pt x="155598" y="34014"/>
                </a:lnTo>
                <a:close/>
              </a:path>
            </a:pathLst>
          </a:custGeom>
          <a:solidFill>
            <a:srgbClr val="606060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66" name="Полилиния: фигура 65">
            <a:extLst>
              <a:ext uri="{FF2B5EF4-FFF2-40B4-BE49-F238E27FC236}">
                <a16:creationId xmlns:a16="http://schemas.microsoft.com/office/drawing/2014/main" id="{64466E3C-9D47-4894-8762-DECEBFB486F3}"/>
              </a:ext>
            </a:extLst>
          </p:cNvPr>
          <p:cNvSpPr/>
          <p:nvPr/>
        </p:nvSpPr>
        <p:spPr>
          <a:xfrm>
            <a:off x="6700432" y="23589741"/>
            <a:ext cx="159217" cy="202640"/>
          </a:xfrm>
          <a:custGeom>
            <a:avLst/>
            <a:gdLst>
              <a:gd name="connsiteX0" fmla="*/ 41251 w 159216"/>
              <a:gd name="connsiteY0" fmla="*/ 109281 h 202639"/>
              <a:gd name="connsiteX1" fmla="*/ 52831 w 159216"/>
              <a:gd name="connsiteY1" fmla="*/ 159941 h 202639"/>
              <a:gd name="connsiteX2" fmla="*/ 91911 w 159216"/>
              <a:gd name="connsiteY2" fmla="*/ 174416 h 202639"/>
              <a:gd name="connsiteX3" fmla="*/ 113623 w 159216"/>
              <a:gd name="connsiteY3" fmla="*/ 170073 h 202639"/>
              <a:gd name="connsiteX4" fmla="*/ 130992 w 159216"/>
              <a:gd name="connsiteY4" fmla="*/ 154151 h 202639"/>
              <a:gd name="connsiteX5" fmla="*/ 155598 w 159216"/>
              <a:gd name="connsiteY5" fmla="*/ 168626 h 202639"/>
              <a:gd name="connsiteX6" fmla="*/ 130992 w 159216"/>
              <a:gd name="connsiteY6" fmla="*/ 191784 h 202639"/>
              <a:gd name="connsiteX7" fmla="*/ 90464 w 159216"/>
              <a:gd name="connsiteY7" fmla="*/ 200468 h 202639"/>
              <a:gd name="connsiteX8" fmla="*/ 31120 w 159216"/>
              <a:gd name="connsiteY8" fmla="*/ 177310 h 202639"/>
              <a:gd name="connsiteX9" fmla="*/ 10856 w 159216"/>
              <a:gd name="connsiteY9" fmla="*/ 106385 h 202639"/>
              <a:gd name="connsiteX10" fmla="*/ 29672 w 159216"/>
              <a:gd name="connsiteY10" fmla="*/ 34014 h 202639"/>
              <a:gd name="connsiteX11" fmla="*/ 87569 w 159216"/>
              <a:gd name="connsiteY11" fmla="*/ 10856 h 202639"/>
              <a:gd name="connsiteX12" fmla="*/ 139677 w 159216"/>
              <a:gd name="connsiteY12" fmla="*/ 31120 h 202639"/>
              <a:gd name="connsiteX13" fmla="*/ 157045 w 159216"/>
              <a:gd name="connsiteY13" fmla="*/ 93360 h 202639"/>
              <a:gd name="connsiteX14" fmla="*/ 157045 w 159216"/>
              <a:gd name="connsiteY14" fmla="*/ 109281 h 202639"/>
              <a:gd name="connsiteX15" fmla="*/ 41251 w 159216"/>
              <a:gd name="connsiteY15" fmla="*/ 109281 h 202639"/>
              <a:gd name="connsiteX16" fmla="*/ 128097 w 159216"/>
              <a:gd name="connsiteY16" fmla="*/ 86123 h 202639"/>
              <a:gd name="connsiteX17" fmla="*/ 117965 w 159216"/>
              <a:gd name="connsiteY17" fmla="*/ 48488 h 202639"/>
              <a:gd name="connsiteX18" fmla="*/ 86122 w 159216"/>
              <a:gd name="connsiteY18" fmla="*/ 35463 h 202639"/>
              <a:gd name="connsiteX19" fmla="*/ 54278 w 159216"/>
              <a:gd name="connsiteY19" fmla="*/ 47041 h 202639"/>
              <a:gd name="connsiteX20" fmla="*/ 39804 w 159216"/>
              <a:gd name="connsiteY20" fmla="*/ 86123 h 202639"/>
              <a:gd name="connsiteX21" fmla="*/ 128097 w 159216"/>
              <a:gd name="connsiteY21" fmla="*/ 86123 h 2026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59216" h="202639">
                <a:moveTo>
                  <a:pt x="41251" y="109281"/>
                </a:moveTo>
                <a:cubicBezTo>
                  <a:pt x="41251" y="132440"/>
                  <a:pt x="45594" y="149808"/>
                  <a:pt x="52831" y="159941"/>
                </a:cubicBezTo>
                <a:cubicBezTo>
                  <a:pt x="61516" y="170073"/>
                  <a:pt x="74542" y="174416"/>
                  <a:pt x="91911" y="174416"/>
                </a:cubicBezTo>
                <a:cubicBezTo>
                  <a:pt x="100596" y="174416"/>
                  <a:pt x="106386" y="172969"/>
                  <a:pt x="113623" y="170073"/>
                </a:cubicBezTo>
                <a:cubicBezTo>
                  <a:pt x="119413" y="167178"/>
                  <a:pt x="125202" y="161388"/>
                  <a:pt x="130992" y="154151"/>
                </a:cubicBezTo>
                <a:lnTo>
                  <a:pt x="155598" y="168626"/>
                </a:lnTo>
                <a:cubicBezTo>
                  <a:pt x="148361" y="178757"/>
                  <a:pt x="139677" y="187443"/>
                  <a:pt x="130992" y="191784"/>
                </a:cubicBezTo>
                <a:cubicBezTo>
                  <a:pt x="122307" y="196127"/>
                  <a:pt x="107833" y="200468"/>
                  <a:pt x="90464" y="200468"/>
                </a:cubicBezTo>
                <a:cubicBezTo>
                  <a:pt x="64410" y="200468"/>
                  <a:pt x="44146" y="193231"/>
                  <a:pt x="31120" y="177310"/>
                </a:cubicBezTo>
                <a:cubicBezTo>
                  <a:pt x="18093" y="161388"/>
                  <a:pt x="10856" y="138230"/>
                  <a:pt x="10856" y="106385"/>
                </a:cubicBezTo>
                <a:cubicBezTo>
                  <a:pt x="10856" y="73096"/>
                  <a:pt x="16645" y="48488"/>
                  <a:pt x="29672" y="34014"/>
                </a:cubicBezTo>
                <a:cubicBezTo>
                  <a:pt x="42699" y="18093"/>
                  <a:pt x="61516" y="10856"/>
                  <a:pt x="87569" y="10856"/>
                </a:cubicBezTo>
                <a:cubicBezTo>
                  <a:pt x="110728" y="10856"/>
                  <a:pt x="128097" y="18093"/>
                  <a:pt x="139677" y="31120"/>
                </a:cubicBezTo>
                <a:cubicBezTo>
                  <a:pt x="151256" y="44147"/>
                  <a:pt x="157045" y="65859"/>
                  <a:pt x="157045" y="93360"/>
                </a:cubicBezTo>
                <a:lnTo>
                  <a:pt x="157045" y="109281"/>
                </a:lnTo>
                <a:lnTo>
                  <a:pt x="41251" y="109281"/>
                </a:lnTo>
                <a:close/>
                <a:moveTo>
                  <a:pt x="128097" y="86123"/>
                </a:moveTo>
                <a:cubicBezTo>
                  <a:pt x="128097" y="70200"/>
                  <a:pt x="123755" y="57174"/>
                  <a:pt x="117965" y="48488"/>
                </a:cubicBezTo>
                <a:cubicBezTo>
                  <a:pt x="112176" y="39804"/>
                  <a:pt x="100596" y="35463"/>
                  <a:pt x="86122" y="35463"/>
                </a:cubicBezTo>
                <a:cubicBezTo>
                  <a:pt x="71647" y="35463"/>
                  <a:pt x="61516" y="39804"/>
                  <a:pt x="54278" y="47041"/>
                </a:cubicBezTo>
                <a:cubicBezTo>
                  <a:pt x="47041" y="55726"/>
                  <a:pt x="42699" y="68753"/>
                  <a:pt x="39804" y="86123"/>
                </a:cubicBezTo>
                <a:lnTo>
                  <a:pt x="128097" y="86123"/>
                </a:lnTo>
                <a:close/>
              </a:path>
            </a:pathLst>
          </a:custGeom>
          <a:solidFill>
            <a:srgbClr val="606060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67" name="Полилиния: фигура 66">
            <a:extLst>
              <a:ext uri="{FF2B5EF4-FFF2-40B4-BE49-F238E27FC236}">
                <a16:creationId xmlns:a16="http://schemas.microsoft.com/office/drawing/2014/main" id="{0738ECCD-6718-43F4-AAF9-732FF975091A}"/>
              </a:ext>
            </a:extLst>
          </p:cNvPr>
          <p:cNvSpPr/>
          <p:nvPr/>
        </p:nvSpPr>
        <p:spPr>
          <a:xfrm>
            <a:off x="6894387" y="23595531"/>
            <a:ext cx="159217" cy="188165"/>
          </a:xfrm>
          <a:custGeom>
            <a:avLst/>
            <a:gdLst>
              <a:gd name="connsiteX0" fmla="*/ 155598 w 159216"/>
              <a:gd name="connsiteY0" fmla="*/ 190337 h 188165"/>
              <a:gd name="connsiteX1" fmla="*/ 126650 w 159216"/>
              <a:gd name="connsiteY1" fmla="*/ 190337 h 188165"/>
              <a:gd name="connsiteX2" fmla="*/ 126650 w 159216"/>
              <a:gd name="connsiteY2" fmla="*/ 109281 h 188165"/>
              <a:gd name="connsiteX3" fmla="*/ 39804 w 159216"/>
              <a:gd name="connsiteY3" fmla="*/ 109281 h 188165"/>
              <a:gd name="connsiteX4" fmla="*/ 39804 w 159216"/>
              <a:gd name="connsiteY4" fmla="*/ 190337 h 188165"/>
              <a:gd name="connsiteX5" fmla="*/ 10856 w 159216"/>
              <a:gd name="connsiteY5" fmla="*/ 190337 h 188165"/>
              <a:gd name="connsiteX6" fmla="*/ 10856 w 159216"/>
              <a:gd name="connsiteY6" fmla="*/ 10856 h 188165"/>
              <a:gd name="connsiteX7" fmla="*/ 39804 w 159216"/>
              <a:gd name="connsiteY7" fmla="*/ 10856 h 188165"/>
              <a:gd name="connsiteX8" fmla="*/ 39804 w 159216"/>
              <a:gd name="connsiteY8" fmla="*/ 86121 h 188165"/>
              <a:gd name="connsiteX9" fmla="*/ 126650 w 159216"/>
              <a:gd name="connsiteY9" fmla="*/ 86121 h 188165"/>
              <a:gd name="connsiteX10" fmla="*/ 126650 w 159216"/>
              <a:gd name="connsiteY10" fmla="*/ 10856 h 188165"/>
              <a:gd name="connsiteX11" fmla="*/ 155598 w 159216"/>
              <a:gd name="connsiteY11" fmla="*/ 10856 h 188165"/>
              <a:gd name="connsiteX12" fmla="*/ 155598 w 159216"/>
              <a:gd name="connsiteY12" fmla="*/ 190337 h 1881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59216" h="188165">
                <a:moveTo>
                  <a:pt x="155598" y="190337"/>
                </a:moveTo>
                <a:lnTo>
                  <a:pt x="126650" y="190337"/>
                </a:lnTo>
                <a:lnTo>
                  <a:pt x="126650" y="109281"/>
                </a:lnTo>
                <a:lnTo>
                  <a:pt x="39804" y="109281"/>
                </a:lnTo>
                <a:lnTo>
                  <a:pt x="39804" y="190337"/>
                </a:lnTo>
                <a:lnTo>
                  <a:pt x="10856" y="190337"/>
                </a:lnTo>
                <a:lnTo>
                  <a:pt x="10856" y="10856"/>
                </a:lnTo>
                <a:lnTo>
                  <a:pt x="39804" y="10856"/>
                </a:lnTo>
                <a:lnTo>
                  <a:pt x="39804" y="86121"/>
                </a:lnTo>
                <a:lnTo>
                  <a:pt x="126650" y="86121"/>
                </a:lnTo>
                <a:lnTo>
                  <a:pt x="126650" y="10856"/>
                </a:lnTo>
                <a:lnTo>
                  <a:pt x="155598" y="10856"/>
                </a:lnTo>
                <a:lnTo>
                  <a:pt x="155598" y="190337"/>
                </a:lnTo>
                <a:close/>
              </a:path>
            </a:pathLst>
          </a:custGeom>
          <a:solidFill>
            <a:srgbClr val="606060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68" name="Полилиния: фигура 67">
            <a:extLst>
              <a:ext uri="{FF2B5EF4-FFF2-40B4-BE49-F238E27FC236}">
                <a16:creationId xmlns:a16="http://schemas.microsoft.com/office/drawing/2014/main" id="{84924882-9F70-4432-B192-F5208E9DE03A}"/>
              </a:ext>
            </a:extLst>
          </p:cNvPr>
          <p:cNvSpPr/>
          <p:nvPr/>
        </p:nvSpPr>
        <p:spPr>
          <a:xfrm>
            <a:off x="7070973" y="23595531"/>
            <a:ext cx="159217" cy="188165"/>
          </a:xfrm>
          <a:custGeom>
            <a:avLst/>
            <a:gdLst>
              <a:gd name="connsiteX0" fmla="*/ 155598 w 159216"/>
              <a:gd name="connsiteY0" fmla="*/ 34014 h 188165"/>
              <a:gd name="connsiteX1" fmla="*/ 97701 w 159216"/>
              <a:gd name="connsiteY1" fmla="*/ 34014 h 188165"/>
              <a:gd name="connsiteX2" fmla="*/ 97701 w 159216"/>
              <a:gd name="connsiteY2" fmla="*/ 190337 h 188165"/>
              <a:gd name="connsiteX3" fmla="*/ 68753 w 159216"/>
              <a:gd name="connsiteY3" fmla="*/ 190337 h 188165"/>
              <a:gd name="connsiteX4" fmla="*/ 68753 w 159216"/>
              <a:gd name="connsiteY4" fmla="*/ 34014 h 188165"/>
              <a:gd name="connsiteX5" fmla="*/ 10856 w 159216"/>
              <a:gd name="connsiteY5" fmla="*/ 34014 h 188165"/>
              <a:gd name="connsiteX6" fmla="*/ 10856 w 159216"/>
              <a:gd name="connsiteY6" fmla="*/ 10856 h 188165"/>
              <a:gd name="connsiteX7" fmla="*/ 155598 w 159216"/>
              <a:gd name="connsiteY7" fmla="*/ 10856 h 188165"/>
              <a:gd name="connsiteX8" fmla="*/ 155598 w 159216"/>
              <a:gd name="connsiteY8" fmla="*/ 34014 h 1881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9216" h="188165">
                <a:moveTo>
                  <a:pt x="155598" y="34014"/>
                </a:moveTo>
                <a:lnTo>
                  <a:pt x="97701" y="34014"/>
                </a:lnTo>
                <a:lnTo>
                  <a:pt x="97701" y="190337"/>
                </a:lnTo>
                <a:lnTo>
                  <a:pt x="68753" y="190337"/>
                </a:lnTo>
                <a:lnTo>
                  <a:pt x="68753" y="34014"/>
                </a:lnTo>
                <a:lnTo>
                  <a:pt x="10856" y="34014"/>
                </a:lnTo>
                <a:lnTo>
                  <a:pt x="10856" y="10856"/>
                </a:lnTo>
                <a:lnTo>
                  <a:pt x="155598" y="10856"/>
                </a:lnTo>
                <a:lnTo>
                  <a:pt x="155598" y="34014"/>
                </a:lnTo>
                <a:close/>
              </a:path>
            </a:pathLst>
          </a:custGeom>
          <a:solidFill>
            <a:srgbClr val="606060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69" name="Полилиния: фигура 68">
            <a:extLst>
              <a:ext uri="{FF2B5EF4-FFF2-40B4-BE49-F238E27FC236}">
                <a16:creationId xmlns:a16="http://schemas.microsoft.com/office/drawing/2014/main" id="{4E7A0938-97A8-453E-9AC2-2F02CA3FA2A6}"/>
              </a:ext>
            </a:extLst>
          </p:cNvPr>
          <p:cNvSpPr/>
          <p:nvPr/>
        </p:nvSpPr>
        <p:spPr>
          <a:xfrm>
            <a:off x="7235980" y="23586847"/>
            <a:ext cx="159217" cy="202640"/>
          </a:xfrm>
          <a:custGeom>
            <a:avLst/>
            <a:gdLst>
              <a:gd name="connsiteX0" fmla="*/ 123755 w 159216"/>
              <a:gd name="connsiteY0" fmla="*/ 199021 h 202639"/>
              <a:gd name="connsiteX1" fmla="*/ 123755 w 159216"/>
              <a:gd name="connsiteY1" fmla="*/ 175863 h 202639"/>
              <a:gd name="connsiteX2" fmla="*/ 96254 w 159216"/>
              <a:gd name="connsiteY2" fmla="*/ 196125 h 202639"/>
              <a:gd name="connsiteX3" fmla="*/ 64410 w 159216"/>
              <a:gd name="connsiteY3" fmla="*/ 203362 h 202639"/>
              <a:gd name="connsiteX4" fmla="*/ 25330 w 159216"/>
              <a:gd name="connsiteY4" fmla="*/ 187441 h 202639"/>
              <a:gd name="connsiteX5" fmla="*/ 10856 w 159216"/>
              <a:gd name="connsiteY5" fmla="*/ 146914 h 202639"/>
              <a:gd name="connsiteX6" fmla="*/ 18093 w 159216"/>
              <a:gd name="connsiteY6" fmla="*/ 116517 h 202639"/>
              <a:gd name="connsiteX7" fmla="*/ 39804 w 159216"/>
              <a:gd name="connsiteY7" fmla="*/ 97701 h 202639"/>
              <a:gd name="connsiteX8" fmla="*/ 80332 w 159216"/>
              <a:gd name="connsiteY8" fmla="*/ 87568 h 202639"/>
              <a:gd name="connsiteX9" fmla="*/ 125202 w 159216"/>
              <a:gd name="connsiteY9" fmla="*/ 83227 h 202639"/>
              <a:gd name="connsiteX10" fmla="*/ 125202 w 159216"/>
              <a:gd name="connsiteY10" fmla="*/ 74543 h 202639"/>
              <a:gd name="connsiteX11" fmla="*/ 113623 w 159216"/>
              <a:gd name="connsiteY11" fmla="*/ 45594 h 202639"/>
              <a:gd name="connsiteX12" fmla="*/ 81780 w 159216"/>
              <a:gd name="connsiteY12" fmla="*/ 38357 h 202639"/>
              <a:gd name="connsiteX13" fmla="*/ 54278 w 159216"/>
              <a:gd name="connsiteY13" fmla="*/ 44145 h 202639"/>
              <a:gd name="connsiteX14" fmla="*/ 39804 w 159216"/>
              <a:gd name="connsiteY14" fmla="*/ 57173 h 202639"/>
              <a:gd name="connsiteX15" fmla="*/ 15198 w 159216"/>
              <a:gd name="connsiteY15" fmla="*/ 42698 h 202639"/>
              <a:gd name="connsiteX16" fmla="*/ 39804 w 159216"/>
              <a:gd name="connsiteY16" fmla="*/ 19540 h 202639"/>
              <a:gd name="connsiteX17" fmla="*/ 81780 w 159216"/>
              <a:gd name="connsiteY17" fmla="*/ 10856 h 202639"/>
              <a:gd name="connsiteX18" fmla="*/ 136782 w 159216"/>
              <a:gd name="connsiteY18" fmla="*/ 25330 h 202639"/>
              <a:gd name="connsiteX19" fmla="*/ 154151 w 159216"/>
              <a:gd name="connsiteY19" fmla="*/ 74543 h 202639"/>
              <a:gd name="connsiteX20" fmla="*/ 154151 w 159216"/>
              <a:gd name="connsiteY20" fmla="*/ 196125 h 202639"/>
              <a:gd name="connsiteX21" fmla="*/ 123755 w 159216"/>
              <a:gd name="connsiteY21" fmla="*/ 196125 h 202639"/>
              <a:gd name="connsiteX22" fmla="*/ 123755 w 159216"/>
              <a:gd name="connsiteY22" fmla="*/ 107833 h 202639"/>
              <a:gd name="connsiteX23" fmla="*/ 94806 w 159216"/>
              <a:gd name="connsiteY23" fmla="*/ 110728 h 202639"/>
              <a:gd name="connsiteX24" fmla="*/ 52831 w 159216"/>
              <a:gd name="connsiteY24" fmla="*/ 122307 h 202639"/>
              <a:gd name="connsiteX25" fmla="*/ 41251 w 159216"/>
              <a:gd name="connsiteY25" fmla="*/ 148361 h 202639"/>
              <a:gd name="connsiteX26" fmla="*/ 49936 w 159216"/>
              <a:gd name="connsiteY26" fmla="*/ 171520 h 202639"/>
              <a:gd name="connsiteX27" fmla="*/ 74542 w 159216"/>
              <a:gd name="connsiteY27" fmla="*/ 178757 h 202639"/>
              <a:gd name="connsiteX28" fmla="*/ 87569 w 159216"/>
              <a:gd name="connsiteY28" fmla="*/ 175863 h 202639"/>
              <a:gd name="connsiteX29" fmla="*/ 100596 w 159216"/>
              <a:gd name="connsiteY29" fmla="*/ 170073 h 202639"/>
              <a:gd name="connsiteX30" fmla="*/ 112176 w 159216"/>
              <a:gd name="connsiteY30" fmla="*/ 161388 h 202639"/>
              <a:gd name="connsiteX31" fmla="*/ 123755 w 159216"/>
              <a:gd name="connsiteY31" fmla="*/ 152702 h 202639"/>
              <a:gd name="connsiteX32" fmla="*/ 123755 w 159216"/>
              <a:gd name="connsiteY32" fmla="*/ 107833 h 2026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159216" h="202639">
                <a:moveTo>
                  <a:pt x="123755" y="199021"/>
                </a:moveTo>
                <a:lnTo>
                  <a:pt x="123755" y="175863"/>
                </a:lnTo>
                <a:cubicBezTo>
                  <a:pt x="115070" y="184547"/>
                  <a:pt x="104938" y="190337"/>
                  <a:pt x="96254" y="196125"/>
                </a:cubicBezTo>
                <a:cubicBezTo>
                  <a:pt x="87569" y="201915"/>
                  <a:pt x="75990" y="203362"/>
                  <a:pt x="64410" y="203362"/>
                </a:cubicBezTo>
                <a:cubicBezTo>
                  <a:pt x="47041" y="203362"/>
                  <a:pt x="34014" y="197574"/>
                  <a:pt x="25330" y="187441"/>
                </a:cubicBezTo>
                <a:cubicBezTo>
                  <a:pt x="16645" y="177310"/>
                  <a:pt x="10856" y="164283"/>
                  <a:pt x="10856" y="146914"/>
                </a:cubicBezTo>
                <a:cubicBezTo>
                  <a:pt x="10856" y="133887"/>
                  <a:pt x="13750" y="123754"/>
                  <a:pt x="18093" y="116517"/>
                </a:cubicBezTo>
                <a:cubicBezTo>
                  <a:pt x="22435" y="107833"/>
                  <a:pt x="29672" y="102043"/>
                  <a:pt x="39804" y="97701"/>
                </a:cubicBezTo>
                <a:cubicBezTo>
                  <a:pt x="48488" y="93358"/>
                  <a:pt x="62963" y="89017"/>
                  <a:pt x="80332" y="87568"/>
                </a:cubicBezTo>
                <a:lnTo>
                  <a:pt x="125202" y="83227"/>
                </a:lnTo>
                <a:lnTo>
                  <a:pt x="125202" y="74543"/>
                </a:lnTo>
                <a:cubicBezTo>
                  <a:pt x="125202" y="60069"/>
                  <a:pt x="120860" y="51383"/>
                  <a:pt x="113623" y="45594"/>
                </a:cubicBezTo>
                <a:cubicBezTo>
                  <a:pt x="106386" y="39804"/>
                  <a:pt x="94806" y="38357"/>
                  <a:pt x="81780" y="38357"/>
                </a:cubicBezTo>
                <a:cubicBezTo>
                  <a:pt x="70200" y="38357"/>
                  <a:pt x="60068" y="39804"/>
                  <a:pt x="54278" y="44145"/>
                </a:cubicBezTo>
                <a:cubicBezTo>
                  <a:pt x="48488" y="48488"/>
                  <a:pt x="42699" y="52831"/>
                  <a:pt x="39804" y="57173"/>
                </a:cubicBezTo>
                <a:lnTo>
                  <a:pt x="15198" y="42698"/>
                </a:lnTo>
                <a:cubicBezTo>
                  <a:pt x="20987" y="32567"/>
                  <a:pt x="29672" y="25330"/>
                  <a:pt x="39804" y="19540"/>
                </a:cubicBezTo>
                <a:cubicBezTo>
                  <a:pt x="51383" y="13750"/>
                  <a:pt x="64410" y="10856"/>
                  <a:pt x="81780" y="10856"/>
                </a:cubicBezTo>
                <a:cubicBezTo>
                  <a:pt x="107833" y="10856"/>
                  <a:pt x="126650" y="15197"/>
                  <a:pt x="136782" y="25330"/>
                </a:cubicBezTo>
                <a:cubicBezTo>
                  <a:pt x="148361" y="34014"/>
                  <a:pt x="154151" y="51383"/>
                  <a:pt x="154151" y="74543"/>
                </a:cubicBezTo>
                <a:lnTo>
                  <a:pt x="154151" y="196125"/>
                </a:lnTo>
                <a:lnTo>
                  <a:pt x="123755" y="196125"/>
                </a:lnTo>
                <a:close/>
                <a:moveTo>
                  <a:pt x="123755" y="107833"/>
                </a:moveTo>
                <a:lnTo>
                  <a:pt x="94806" y="110728"/>
                </a:lnTo>
                <a:cubicBezTo>
                  <a:pt x="74542" y="112176"/>
                  <a:pt x="61516" y="116517"/>
                  <a:pt x="52831" y="122307"/>
                </a:cubicBezTo>
                <a:cubicBezTo>
                  <a:pt x="44146" y="128097"/>
                  <a:pt x="41251" y="136781"/>
                  <a:pt x="41251" y="148361"/>
                </a:cubicBezTo>
                <a:cubicBezTo>
                  <a:pt x="41251" y="158492"/>
                  <a:pt x="44146" y="167177"/>
                  <a:pt x="49936" y="171520"/>
                </a:cubicBezTo>
                <a:cubicBezTo>
                  <a:pt x="55726" y="175863"/>
                  <a:pt x="62963" y="178757"/>
                  <a:pt x="74542" y="178757"/>
                </a:cubicBezTo>
                <a:cubicBezTo>
                  <a:pt x="78884" y="178757"/>
                  <a:pt x="83227" y="177310"/>
                  <a:pt x="87569" y="175863"/>
                </a:cubicBezTo>
                <a:cubicBezTo>
                  <a:pt x="91911" y="174414"/>
                  <a:pt x="96254" y="171520"/>
                  <a:pt x="100596" y="170073"/>
                </a:cubicBezTo>
                <a:cubicBezTo>
                  <a:pt x="104938" y="167177"/>
                  <a:pt x="109281" y="164283"/>
                  <a:pt x="112176" y="161388"/>
                </a:cubicBezTo>
                <a:cubicBezTo>
                  <a:pt x="116518" y="158492"/>
                  <a:pt x="119413" y="155598"/>
                  <a:pt x="123755" y="152702"/>
                </a:cubicBezTo>
                <a:lnTo>
                  <a:pt x="123755" y="107833"/>
                </a:lnTo>
                <a:close/>
              </a:path>
            </a:pathLst>
          </a:custGeom>
          <a:solidFill>
            <a:srgbClr val="606060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313444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p45"/>
          <p:cNvSpPr txBox="1"/>
          <p:nvPr/>
        </p:nvSpPr>
        <p:spPr>
          <a:xfrm>
            <a:off x="475071" y="235944"/>
            <a:ext cx="9635591" cy="6921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defTabSz="914400">
              <a:lnSpc>
                <a:spcPct val="90000"/>
              </a:lnSpc>
              <a:spcBef>
                <a:spcPct val="0"/>
              </a:spcBef>
              <a:buNone/>
              <a:defRPr sz="2800" b="1">
                <a:solidFill>
                  <a:srgbClr val="404045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Verdana"/>
                <a:ea typeface="+mj-ea"/>
                <a:cs typeface="+mj-cs"/>
                <a:sym typeface="Montserrat SemiBold"/>
              </a:rPr>
              <a:t>Методическая поддержка педагогов</a:t>
            </a:r>
            <a:endParaRPr kumimoji="0" sz="2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Verdana"/>
              <a:ea typeface="+mj-ea"/>
              <a:cs typeface="+mj-cs"/>
            </a:endParaRPr>
          </a:p>
        </p:txBody>
      </p:sp>
      <p:pic>
        <p:nvPicPr>
          <p:cNvPr id="300" name="Google Shape;300;p45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433784" y="364430"/>
            <a:ext cx="1345941" cy="559991"/>
          </a:xfrm>
          <a:prstGeom prst="rect">
            <a:avLst/>
          </a:prstGeom>
          <a:noFill/>
          <a:ln>
            <a:noFill/>
          </a:ln>
        </p:spPr>
      </p:pic>
      <p:sp>
        <p:nvSpPr>
          <p:cNvPr id="302" name="Google Shape;302;p45"/>
          <p:cNvSpPr/>
          <p:nvPr/>
        </p:nvSpPr>
        <p:spPr>
          <a:xfrm>
            <a:off x="587375" y="1268412"/>
            <a:ext cx="3896490" cy="4923067"/>
          </a:xfrm>
          <a:prstGeom prst="roundRect">
            <a:avLst>
              <a:gd name="adj" fmla="val 4329"/>
            </a:avLst>
          </a:prstGeom>
          <a:solidFill>
            <a:schemeClr val="lt1"/>
          </a:solidFill>
          <a:ln>
            <a:noFill/>
          </a:ln>
          <a:effectLst/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 algn="ctr">
              <a:defRPr/>
            </a:pPr>
            <a:endParaRPr lang="ru-RU" b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303" name="Google Shape;303;p45"/>
          <p:cNvSpPr/>
          <p:nvPr/>
        </p:nvSpPr>
        <p:spPr>
          <a:xfrm>
            <a:off x="4858439" y="1268412"/>
            <a:ext cx="6980468" cy="4923067"/>
          </a:xfrm>
          <a:prstGeom prst="roundRect">
            <a:avLst>
              <a:gd name="adj" fmla="val 3658"/>
            </a:avLst>
          </a:prstGeom>
          <a:solidFill>
            <a:schemeClr val="lt1"/>
          </a:solidFill>
          <a:ln>
            <a:noFill/>
          </a:ln>
          <a:effectLst/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sym typeface="Montserrat Medium"/>
              </a:rPr>
              <a:t>Разборы интересных заданий</a:t>
            </a:r>
            <a:endParaRPr kumimoji="0" sz="16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sng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Montserrat Medium"/>
              <a:ea typeface="Montserrat Medium"/>
              <a:cs typeface="Montserrat Medium"/>
              <a:sym typeface="Montserrat Medium"/>
              <a:hlinkClick r:id="rId4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marL="0" marR="0" lvl="0" indent="0" algn="ct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sng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Montserrat Medium"/>
              <a:ea typeface="Montserrat Medium"/>
              <a:cs typeface="Montserrat Medium"/>
              <a:sym typeface="Montserrat Medium"/>
              <a:hlinkClick r:id="rId5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</p:txBody>
      </p:sp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F4A40653-3657-45DF-BE3B-C2ED795B94B6}"/>
              </a:ext>
            </a:extLst>
          </p:cNvPr>
          <p:cNvGrpSpPr/>
          <p:nvPr/>
        </p:nvGrpSpPr>
        <p:grpSpPr>
          <a:xfrm>
            <a:off x="5093121" y="1864545"/>
            <a:ext cx="6511105" cy="3129617"/>
            <a:chOff x="5078776" y="1864545"/>
            <a:chExt cx="6511105" cy="3129617"/>
          </a:xfrm>
        </p:grpSpPr>
        <p:sp>
          <p:nvSpPr>
            <p:cNvPr id="307" name="Google Shape;307;p45"/>
            <p:cNvSpPr/>
            <p:nvPr/>
          </p:nvSpPr>
          <p:spPr>
            <a:xfrm>
              <a:off x="5078776" y="1877166"/>
              <a:ext cx="2125473" cy="3116996"/>
            </a:xfrm>
            <a:prstGeom prst="roundRect">
              <a:avLst>
                <a:gd name="adj" fmla="val 7052"/>
              </a:avLst>
            </a:prstGeom>
            <a:blipFill rotWithShape="1">
              <a:blip r:embed="rId6" cstate="screen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8" name="Google Shape;308;p45"/>
            <p:cNvSpPr/>
            <p:nvPr/>
          </p:nvSpPr>
          <p:spPr>
            <a:xfrm>
              <a:off x="7271592" y="1864545"/>
              <a:ext cx="2125473" cy="3116996"/>
            </a:xfrm>
            <a:prstGeom prst="roundRect">
              <a:avLst>
                <a:gd name="adj" fmla="val 7052"/>
              </a:avLst>
            </a:prstGeom>
            <a:blipFill rotWithShape="1">
              <a:blip r:embed="rId7" cstate="screen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9" name="Google Shape;309;p45"/>
            <p:cNvSpPr/>
            <p:nvPr/>
          </p:nvSpPr>
          <p:spPr>
            <a:xfrm>
              <a:off x="9464408" y="1864545"/>
              <a:ext cx="2125473" cy="3116996"/>
            </a:xfrm>
            <a:prstGeom prst="roundRect">
              <a:avLst>
                <a:gd name="adj" fmla="val 7052"/>
              </a:avLst>
            </a:prstGeom>
            <a:blipFill rotWithShape="1">
              <a:blip r:embed="rId8" cstate="screen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7" name="Прямоугольник: скругленные углы 55">
            <a:extLst>
              <a:ext uri="{FF2B5EF4-FFF2-40B4-BE49-F238E27FC236}">
                <a16:creationId xmlns:a16="http://schemas.microsoft.com/office/drawing/2014/main" id="{41CB3E07-DF5E-42E5-4167-76BB580F749D}"/>
              </a:ext>
            </a:extLst>
          </p:cNvPr>
          <p:cNvSpPr/>
          <p:nvPr/>
        </p:nvSpPr>
        <p:spPr bwMode="auto">
          <a:xfrm>
            <a:off x="915620" y="5289566"/>
            <a:ext cx="3240000" cy="540000"/>
          </a:xfrm>
          <a:prstGeom prst="roundRect">
            <a:avLst>
              <a:gd name="adj" fmla="val 21751"/>
            </a:avLst>
          </a:prstGeom>
          <a:solidFill>
            <a:srgbClr val="8DCA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Ins="0" rtlCol="0" anchor="ctr" anchorCtr="1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Verdana"/>
                <a:ea typeface="Verdana" panose="020B0604030504040204" pitchFamily="34" charset="0"/>
                <a:cs typeface="+mn-cs"/>
              </a:rPr>
              <a:t>https://vk.com/@oblakoz-moya-shkola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Verdana"/>
                <a:ea typeface="Verdana" panose="020B0604030504040204" pitchFamily="34" charset="0"/>
                <a:cs typeface="+mn-cs"/>
              </a:rPr>
              <a:t> 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Verdana"/>
              <a:cs typeface="+mn-cs"/>
            </a:endParaRPr>
          </a:p>
        </p:txBody>
      </p:sp>
      <p:pic>
        <p:nvPicPr>
          <p:cNvPr id="11" name="Grafik 10" descr="Ein Bild, das Muster, Quadrat, Symmetrie, Kunst enthält.&#10;&#10;KI-generierte Inhalte können fehlerhaft sein.">
            <a:extLst>
              <a:ext uri="{FF2B5EF4-FFF2-40B4-BE49-F238E27FC236}">
                <a16:creationId xmlns:a16="http://schemas.microsoft.com/office/drawing/2014/main" id="{88BB989C-58FD-644B-5890-CC1A55C28C63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89680" y="2800788"/>
            <a:ext cx="2103783" cy="2103783"/>
          </a:xfrm>
          <a:prstGeom prst="rect">
            <a:avLst/>
          </a:prstGeom>
          <a:solidFill>
            <a:schemeClr val="accent1"/>
          </a:solidFill>
        </p:spPr>
      </p:pic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28EA8CE2-1F27-4B1D-A685-F342C0661F7A}"/>
              </a:ext>
            </a:extLst>
          </p:cNvPr>
          <p:cNvGrpSpPr/>
          <p:nvPr/>
        </p:nvGrpSpPr>
        <p:grpSpPr>
          <a:xfrm>
            <a:off x="4997395" y="5289566"/>
            <a:ext cx="6702557" cy="540000"/>
            <a:chOff x="5442333" y="5289566"/>
            <a:chExt cx="6702557" cy="540000"/>
          </a:xfrm>
          <a:solidFill>
            <a:srgbClr val="8DCAFC"/>
          </a:solidFill>
        </p:grpSpPr>
        <p:sp>
          <p:nvSpPr>
            <p:cNvPr id="14" name="Прямоугольник: скругленные углы 55">
              <a:extLst>
                <a:ext uri="{FF2B5EF4-FFF2-40B4-BE49-F238E27FC236}">
                  <a16:creationId xmlns:a16="http://schemas.microsoft.com/office/drawing/2014/main" id="{B522175C-07E0-48E3-98DD-1B3332403283}"/>
                </a:ext>
              </a:extLst>
            </p:cNvPr>
            <p:cNvSpPr/>
            <p:nvPr/>
          </p:nvSpPr>
          <p:spPr bwMode="auto">
            <a:xfrm>
              <a:off x="5442333" y="5289566"/>
              <a:ext cx="3240000" cy="540000"/>
            </a:xfrm>
            <a:prstGeom prst="roundRect">
              <a:avLst>
                <a:gd name="adj" fmla="val 27461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rIns="0" rtlCol="0" anchor="ctr" anchorCtr="1"/>
            <a:lstStyle/>
            <a:p>
              <a:pPr lvl="0" algn="ctr">
                <a:defRPr/>
              </a:pPr>
              <a:r>
                <a:rPr lang="en-US" sz="1400" dirty="0">
                  <a:solidFill>
                    <a:schemeClr val="bg1"/>
                  </a:solidFill>
                  <a:ea typeface="Verdana" panose="020B0604030504040204" pitchFamily="34" charset="0"/>
                  <a:sym typeface="Montserrat Medium"/>
                  <a:hlinkClick r:id="rId4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https://t.me/oblakoz</a:t>
              </a:r>
              <a:r>
                <a:rPr lang="en-US" sz="1400" dirty="0">
                  <a:solidFill>
                    <a:schemeClr val="bg1"/>
                  </a:solidFill>
                  <a:ea typeface="Verdana" panose="020B0604030504040204" pitchFamily="34" charset="0"/>
                  <a:sym typeface="Montserrat Medium"/>
                </a:rPr>
                <a:t> </a:t>
              </a:r>
            </a:p>
          </p:txBody>
        </p:sp>
        <p:sp>
          <p:nvSpPr>
            <p:cNvPr id="15" name="Прямоугольник: скругленные углы 55">
              <a:extLst>
                <a:ext uri="{FF2B5EF4-FFF2-40B4-BE49-F238E27FC236}">
                  <a16:creationId xmlns:a16="http://schemas.microsoft.com/office/drawing/2014/main" id="{02247C8F-AED7-4FEF-A78B-5B94E456F9D7}"/>
                </a:ext>
              </a:extLst>
            </p:cNvPr>
            <p:cNvSpPr/>
            <p:nvPr/>
          </p:nvSpPr>
          <p:spPr bwMode="auto">
            <a:xfrm>
              <a:off x="8904890" y="5289566"/>
              <a:ext cx="3240000" cy="540000"/>
            </a:xfrm>
            <a:prstGeom prst="roundRect">
              <a:avLst>
                <a:gd name="adj" fmla="val 27461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rIns="0" rtlCol="0" anchor="ctr" anchorCtr="1"/>
            <a:lstStyle/>
            <a:p>
              <a:pPr lvl="0" algn="ctr">
                <a:defRPr/>
              </a:pPr>
              <a:r>
                <a:rPr lang="en-US" sz="1400" dirty="0">
                  <a:solidFill>
                    <a:schemeClr val="bg1"/>
                  </a:solidFill>
                  <a:ea typeface="Verdana" panose="020B0604030504040204" pitchFamily="34" charset="0"/>
                  <a:sym typeface="Montserrat Medium"/>
                  <a:hlinkClick r:id="rId5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https://vk.com/oblakoz</a:t>
              </a:r>
              <a:r>
                <a:rPr lang="en-US" sz="1400" dirty="0">
                  <a:solidFill>
                    <a:schemeClr val="bg1"/>
                  </a:solidFill>
                  <a:ea typeface="Verdana" panose="020B0604030504040204" pitchFamily="34" charset="0"/>
                  <a:sym typeface="Montserrat Medium"/>
                </a:rPr>
                <a:t> </a:t>
              </a:r>
              <a:endParaRPr lang="en-US" sz="1400" dirty="0">
                <a:solidFill>
                  <a:schemeClr val="bg1"/>
                </a:solidFill>
                <a:ea typeface="Verdana" panose="020B0604030504040204" pitchFamily="34" charset="0"/>
              </a:endParaRPr>
            </a:p>
          </p:txBody>
        </p:sp>
      </p:grpSp>
      <p:sp>
        <p:nvSpPr>
          <p:cNvPr id="16" name="Прямоугольник: скругленные углы 10">
            <a:extLst>
              <a:ext uri="{FF2B5EF4-FFF2-40B4-BE49-F238E27FC236}">
                <a16:creationId xmlns:a16="http://schemas.microsoft.com/office/drawing/2014/main" id="{885433DD-C983-47A8-B21F-7F49F27CBBB3}"/>
              </a:ext>
            </a:extLst>
          </p:cNvPr>
          <p:cNvSpPr/>
          <p:nvPr/>
        </p:nvSpPr>
        <p:spPr>
          <a:xfrm>
            <a:off x="803275" y="1504541"/>
            <a:ext cx="3425825" cy="819559"/>
          </a:xfrm>
          <a:prstGeom prst="roundRect">
            <a:avLst/>
          </a:prstGeom>
          <a:solidFill>
            <a:srgbClr val="EAFB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Календарные подборки</a:t>
            </a:r>
          </a:p>
          <a:p>
            <a:pPr algn="ctr"/>
            <a:r>
              <a:rPr lang="ru-RU" sz="1600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цифровых уроков</a:t>
            </a: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96B42C-75A6-A63E-2136-2D70C6F354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: скругленные углы 11">
            <a:extLst>
              <a:ext uri="{FF2B5EF4-FFF2-40B4-BE49-F238E27FC236}">
                <a16:creationId xmlns:a16="http://schemas.microsoft.com/office/drawing/2014/main" id="{F6CFC964-23CC-42EF-B67C-7E4A17DC1251}"/>
              </a:ext>
            </a:extLst>
          </p:cNvPr>
          <p:cNvSpPr/>
          <p:nvPr/>
        </p:nvSpPr>
        <p:spPr>
          <a:xfrm>
            <a:off x="587375" y="4979625"/>
            <a:ext cx="5714273" cy="1288973"/>
          </a:xfrm>
          <a:prstGeom prst="roundRect">
            <a:avLst>
              <a:gd name="adj" fmla="val 17745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endParaRPr lang="ru-RU" dirty="0"/>
          </a:p>
        </p:txBody>
      </p:sp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id="{75E9C840-6A8C-4091-87BE-ED511E621B29}"/>
              </a:ext>
            </a:extLst>
          </p:cNvPr>
          <p:cNvSpPr/>
          <p:nvPr/>
        </p:nvSpPr>
        <p:spPr>
          <a:xfrm>
            <a:off x="6533002" y="1026042"/>
            <a:ext cx="5143041" cy="5253573"/>
          </a:xfrm>
          <a:prstGeom prst="roundRect">
            <a:avLst>
              <a:gd name="adj" fmla="val 3246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lvl="0" algn="ctr">
              <a:defRPr/>
            </a:pPr>
            <a:r>
              <a:rPr lang="ru-RU" b="1" dirty="0">
                <a:solidFill>
                  <a:schemeClr val="tx1"/>
                </a:solidFill>
              </a:rPr>
              <a:t>Программа содержит мероприятия             и педагогические активности:</a:t>
            </a:r>
            <a:br>
              <a:rPr lang="ru-RU" b="1" dirty="0">
                <a:solidFill>
                  <a:schemeClr val="tx1"/>
                </a:solidFill>
              </a:rPr>
            </a:br>
            <a:endParaRPr lang="ru-RU" b="1" dirty="0">
              <a:solidFill>
                <a:schemeClr val="tx1"/>
              </a:solidFill>
            </a:endParaRPr>
          </a:p>
          <a:p>
            <a:pPr marL="285750" lvl="0" indent="-285750">
              <a:spcBef>
                <a:spcPts val="600"/>
              </a:spcBef>
              <a:buClr>
                <a:srgbClr val="1B82F5"/>
              </a:buClr>
              <a:buFont typeface="Verdana" panose="020B0604030504040204" pitchFamily="34" charset="0"/>
              <a:buChar char="●"/>
              <a:defRPr/>
            </a:pPr>
            <a:r>
              <a:rPr lang="ru-RU" dirty="0">
                <a:solidFill>
                  <a:srgbClr val="5C5C5C"/>
                </a:solidFill>
              </a:rPr>
              <a:t>образовательные вебинары </a:t>
            </a:r>
          </a:p>
          <a:p>
            <a:pPr marL="285750" lvl="0" indent="-285750">
              <a:spcBef>
                <a:spcPts val="600"/>
              </a:spcBef>
              <a:buClr>
                <a:srgbClr val="1B82F5"/>
              </a:buClr>
              <a:buFont typeface="Verdana" panose="020B0604030504040204" pitchFamily="34" charset="0"/>
              <a:buChar char="●"/>
              <a:defRPr/>
            </a:pPr>
            <a:r>
              <a:rPr lang="ru-RU" dirty="0">
                <a:solidFill>
                  <a:srgbClr val="5C5C5C"/>
                </a:solidFill>
              </a:rPr>
              <a:t>педагогические марафоны</a:t>
            </a:r>
          </a:p>
          <a:p>
            <a:pPr marL="285750" lvl="0" indent="-285750">
              <a:spcBef>
                <a:spcPts val="600"/>
              </a:spcBef>
              <a:buClr>
                <a:srgbClr val="1B82F5"/>
              </a:buClr>
              <a:buFont typeface="Verdana" panose="020B0604030504040204" pitchFamily="34" charset="0"/>
              <a:buChar char="●"/>
              <a:defRPr/>
            </a:pPr>
            <a:r>
              <a:rPr lang="ru-RU" dirty="0">
                <a:solidFill>
                  <a:srgbClr val="5C5C5C"/>
                </a:solidFill>
              </a:rPr>
              <a:t>конкурсы педагогического мастерства</a:t>
            </a:r>
          </a:p>
          <a:p>
            <a:pPr marL="285750" lvl="0" indent="-285750">
              <a:buFont typeface="Arial" panose="020B0604020202020204" pitchFamily="34" charset="0"/>
              <a:buChar char="•"/>
              <a:defRPr/>
            </a:pPr>
            <a:endParaRPr lang="ru-RU" dirty="0">
              <a:solidFill>
                <a:srgbClr val="5C5C5C"/>
              </a:solidFill>
            </a:endParaRPr>
          </a:p>
          <a:p>
            <a:pPr lvl="0" algn="ctr">
              <a:defRPr/>
            </a:pPr>
            <a:r>
              <a:rPr lang="ru-RU" b="1" dirty="0">
                <a:solidFill>
                  <a:schemeClr val="tx1"/>
                </a:solidFill>
              </a:rPr>
              <a:t>Для активных участников предусмотрены:</a:t>
            </a:r>
          </a:p>
          <a:p>
            <a:pPr lvl="0">
              <a:defRPr/>
            </a:pPr>
            <a:endParaRPr lang="ru-RU" dirty="0">
              <a:solidFill>
                <a:srgbClr val="1B82F5"/>
              </a:solidFill>
            </a:endParaRPr>
          </a:p>
          <a:p>
            <a:pPr marL="285750" lvl="0" indent="-285750">
              <a:spcBef>
                <a:spcPts val="600"/>
              </a:spcBef>
              <a:buClr>
                <a:srgbClr val="1B82F5"/>
              </a:buClr>
              <a:buFont typeface="Verdana" panose="020B0604030504040204" pitchFamily="34" charset="0"/>
              <a:buChar char="●"/>
              <a:defRPr/>
            </a:pPr>
            <a:r>
              <a:rPr lang="ru-RU" dirty="0">
                <a:solidFill>
                  <a:srgbClr val="1B82F5"/>
                </a:solidFill>
              </a:rPr>
              <a:t>сертификат Учителя </a:t>
            </a:r>
            <a:r>
              <a:rPr lang="ru-RU" dirty="0">
                <a:solidFill>
                  <a:srgbClr val="5C5C5C"/>
                </a:solidFill>
              </a:rPr>
              <a:t>– лидера месяца</a:t>
            </a:r>
          </a:p>
          <a:p>
            <a:pPr marL="285750" lvl="0" indent="-285750">
              <a:spcBef>
                <a:spcPts val="600"/>
              </a:spcBef>
              <a:buClr>
                <a:srgbClr val="1B82F5"/>
              </a:buClr>
              <a:buFont typeface="Verdana" panose="020B0604030504040204" pitchFamily="34" charset="0"/>
              <a:buChar char="●"/>
              <a:defRPr/>
            </a:pPr>
            <a:r>
              <a:rPr lang="ru-RU" dirty="0">
                <a:solidFill>
                  <a:srgbClr val="1B82F5"/>
                </a:solidFill>
              </a:rPr>
              <a:t>информационное письмо </a:t>
            </a:r>
            <a:r>
              <a:rPr lang="ru-RU" dirty="0">
                <a:solidFill>
                  <a:srgbClr val="5C5C5C"/>
                </a:solidFill>
              </a:rPr>
              <a:t>на имя министра образования региона</a:t>
            </a:r>
          </a:p>
          <a:p>
            <a:pPr marL="285750" lvl="0" indent="-285750">
              <a:spcBef>
                <a:spcPts val="600"/>
              </a:spcBef>
              <a:buClr>
                <a:srgbClr val="1B82F5"/>
              </a:buClr>
              <a:buFont typeface="Verdana" panose="020B0604030504040204" pitchFamily="34" charset="0"/>
              <a:buChar char="●"/>
              <a:defRPr/>
            </a:pPr>
            <a:r>
              <a:rPr lang="ru-RU" dirty="0">
                <a:solidFill>
                  <a:srgbClr val="5C5C5C"/>
                </a:solidFill>
              </a:rPr>
              <a:t>выделение </a:t>
            </a:r>
            <a:r>
              <a:rPr lang="ru-RU" dirty="0">
                <a:solidFill>
                  <a:srgbClr val="1B82F5"/>
                </a:solidFill>
              </a:rPr>
              <a:t>гранта</a:t>
            </a:r>
          </a:p>
        </p:txBody>
      </p:sp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4603A6FE-0B35-4228-9FB7-55C26941C877}"/>
              </a:ext>
            </a:extLst>
          </p:cNvPr>
          <p:cNvSpPr/>
          <p:nvPr/>
        </p:nvSpPr>
        <p:spPr>
          <a:xfrm>
            <a:off x="587375" y="1026042"/>
            <a:ext cx="5747324" cy="3843414"/>
          </a:xfrm>
          <a:prstGeom prst="roundRect">
            <a:avLst>
              <a:gd name="adj" fmla="val 4924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Ins="144000" rtlCol="0" anchor="t" anchorCtr="0"/>
          <a:lstStyle/>
          <a:p>
            <a:pPr lvl="0" algn="just">
              <a:defRPr/>
            </a:pPr>
            <a:r>
              <a:rPr lang="ru-RU" dirty="0">
                <a:solidFill>
                  <a:srgbClr val="5C5C5C"/>
                </a:solidFill>
              </a:rPr>
              <a:t>Программа направлена на развитие компетенций в области ИКТ и расширение профессионального портфолио учителя основного общего образования на территории РФ, а также для повышения интереса образовательного сообщества         к цифровым урокам «Облако знаний»           в «Универсальной библиотеке ЦОК» (ФГИС «Моя школа»). </a:t>
            </a:r>
          </a:p>
          <a:p>
            <a:pPr lvl="0" algn="just">
              <a:defRPr/>
            </a:pPr>
            <a:endParaRPr lang="ru-RU" dirty="0">
              <a:solidFill>
                <a:srgbClr val="5C5C5C"/>
              </a:solidFill>
            </a:endParaRPr>
          </a:p>
          <a:p>
            <a:pPr lvl="0" algn="just">
              <a:defRPr/>
            </a:pPr>
            <a:r>
              <a:rPr lang="ru-RU" sz="1400" dirty="0">
                <a:solidFill>
                  <a:srgbClr val="5C5C5C"/>
                </a:solidFill>
              </a:rPr>
              <a:t>Действует с сентября по декабрь 2025</a:t>
            </a:r>
          </a:p>
          <a:p>
            <a:pPr lvl="0" algn="just">
              <a:defRPr/>
            </a:pPr>
            <a:endParaRPr lang="ru-RU" dirty="0">
              <a:solidFill>
                <a:srgbClr val="5C5C5C"/>
              </a:solidFill>
            </a:endParaRPr>
          </a:p>
          <a:p>
            <a:pPr lvl="0" algn="ctr">
              <a:defRPr/>
            </a:pPr>
            <a:r>
              <a:rPr lang="ru-RU" dirty="0">
                <a:solidFill>
                  <a:srgbClr val="1B82F5"/>
                </a:solidFill>
              </a:rPr>
              <a:t>Выдается сертификат участника!</a:t>
            </a:r>
          </a:p>
          <a:p>
            <a:pPr algn="just"/>
            <a:endParaRPr lang="ru-RU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B3FABDC-E11F-8E74-CE8A-1C362C6BD8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8276" y="287305"/>
            <a:ext cx="10515600" cy="60956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ru-RU" dirty="0"/>
              <a:t>Программа «Учитель, вперед!»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51512ED5-A761-3B77-1CDC-23C5301640BE}"/>
              </a:ext>
            </a:extLst>
          </p:cNvPr>
          <p:cNvSpPr txBox="1"/>
          <p:nvPr/>
        </p:nvSpPr>
        <p:spPr>
          <a:xfrm>
            <a:off x="2115239" y="5439445"/>
            <a:ext cx="38750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Стать участником программы! </a:t>
            </a:r>
          </a:p>
        </p:txBody>
      </p:sp>
      <p:pic>
        <p:nvPicPr>
          <p:cNvPr id="8" name="Grafik 7" descr="Ein Bild, das Muster, Quadrat, Pixel enthält.&#10;&#10;KI-generierte Inhalte können fehlerhaft sein.">
            <a:extLst>
              <a:ext uri="{FF2B5EF4-FFF2-40B4-BE49-F238E27FC236}">
                <a16:creationId xmlns:a16="http://schemas.microsoft.com/office/drawing/2014/main" id="{651DC028-9BDF-6B3E-BF24-4EC5EED8557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3275" y="5068343"/>
            <a:ext cx="1111537" cy="1111537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9115E650-BEE6-49F1-956C-FC19363DECA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69163" y="237780"/>
            <a:ext cx="604513" cy="604513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917C7E2F-F54F-4253-8582-EA24B985495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41327" y="5184515"/>
            <a:ext cx="1270289" cy="1270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98291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9E8CA5-C45E-E5B2-68FE-26A93CF5FC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354FCD9-87C5-BE1D-3E85-180F07DA4D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8277" y="277576"/>
            <a:ext cx="10515600" cy="60956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ru-RU" dirty="0"/>
              <a:t>Педагогические марафоны</a:t>
            </a:r>
          </a:p>
        </p:txBody>
      </p:sp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id="{F79623B0-9BE2-0905-6E3E-A140E0C33BD5}"/>
              </a:ext>
            </a:extLst>
          </p:cNvPr>
          <p:cNvSpPr/>
          <p:nvPr/>
        </p:nvSpPr>
        <p:spPr>
          <a:xfrm>
            <a:off x="587375" y="1134609"/>
            <a:ext cx="5328000" cy="4680000"/>
          </a:xfrm>
          <a:prstGeom prst="roundRect">
            <a:avLst>
              <a:gd name="adj" fmla="val 4595"/>
            </a:avLst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317500" dir="5400000" algn="ctr" rotWithShape="0">
              <a:schemeClr val="tx2">
                <a:lumMod val="9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16000" tIns="216000" rtlCol="0" anchor="t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Задачи марафонов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srgbClr val="5C5C5C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1B82F5"/>
              </a:buClr>
              <a:buSzTx/>
              <a:buFont typeface="Verdana" panose="020B0604030504040204" pitchFamily="34" charset="0"/>
              <a:buChar char="●"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Формирование навыков использования ИКТ </a:t>
            </a:r>
            <a:b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</a:b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в образовательной деятельности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1B82F5"/>
              </a:buClr>
              <a:buSzTx/>
              <a:buFont typeface="Verdana" panose="020B0604030504040204" pitchFamily="34" charset="0"/>
              <a:buChar char="●"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Повышение цифровых компетенций педагогов 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1B82F5"/>
              </a:buClr>
              <a:buSzTx/>
              <a:buFont typeface="Verdana" panose="020B0604030504040204" pitchFamily="34" charset="0"/>
              <a:buChar char="●"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Повышение интереса педагогов          к цифровым урокам «Облака знаний» в «Универсальной библиотеке ЦОК» (ФГИС «Моя школа»)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5" name="Прямоугольник: скругленные углы 3">
            <a:extLst>
              <a:ext uri="{FF2B5EF4-FFF2-40B4-BE49-F238E27FC236}">
                <a16:creationId xmlns:a16="http://schemas.microsoft.com/office/drawing/2014/main" id="{3B939C3D-6581-1FB1-6E89-BA5EB22C12EC}"/>
              </a:ext>
            </a:extLst>
          </p:cNvPr>
          <p:cNvSpPr/>
          <p:nvPr/>
        </p:nvSpPr>
        <p:spPr>
          <a:xfrm>
            <a:off x="6316066" y="1134609"/>
            <a:ext cx="5328000" cy="4680000"/>
          </a:xfrm>
          <a:prstGeom prst="roundRect">
            <a:avLst>
              <a:gd name="adj" fmla="val 3869"/>
            </a:avLst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317500" dir="5400000" algn="ctr" rotWithShape="0">
              <a:schemeClr val="tx2">
                <a:lumMod val="9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16000" tIns="216000" rtlCol="0" anchor="t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Темы марафонов 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1B82F5"/>
              </a:buClr>
              <a:buSzTx/>
              <a:buFont typeface="Verdana" panose="020B0604030504040204" pitchFamily="34" charset="0"/>
              <a:buChar char="●"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Применение цифровых продуктов              и цифровых образовательных ресурсов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1B82F5"/>
              </a:buClr>
              <a:buSzTx/>
              <a:buFont typeface="Verdana" panose="020B0604030504040204" pitchFamily="34" charset="0"/>
              <a:buChar char="●"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Воспитание личности в условиях цифровой среды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1B82F5"/>
              </a:buClr>
              <a:buSzTx/>
              <a:buFont typeface="Verdana" panose="020B0604030504040204" pitchFamily="34" charset="0"/>
              <a:buChar char="●"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Цифровая дидактика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1B82F5"/>
              </a:buClr>
              <a:buSzTx/>
              <a:buFont typeface="Verdana" panose="020B0604030504040204" pitchFamily="34" charset="0"/>
              <a:buChar char="●"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Оценка и учебная аналитика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1B82F5"/>
              </a:buClr>
              <a:buSzTx/>
              <a:buFont typeface="Verdana" panose="020B0604030504040204" pitchFamily="34" charset="0"/>
              <a:buChar char="●"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Инклюзивность и индивидуализация образования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1B82F5"/>
              </a:buClr>
              <a:buSzTx/>
              <a:buFont typeface="Verdana" panose="020B0604030504040204" pitchFamily="34" charset="0"/>
              <a:buChar char="●"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Цифровая безопасность и культура работы с данными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404045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327AEEA-0D4C-4D02-BE31-453F84BB24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9024" y="5184515"/>
            <a:ext cx="1270289" cy="1270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380191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520CEFD-FABD-CA91-BB8B-B2442220E2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8276" y="277576"/>
            <a:ext cx="10515600" cy="60956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ru-RU" dirty="0">
                <a:latin typeface="+mj-lt"/>
              </a:rPr>
              <a:t>Грантовая поддержка активных педагогов</a:t>
            </a:r>
          </a:p>
        </p:txBody>
      </p:sp>
      <p:sp>
        <p:nvSpPr>
          <p:cNvPr id="5" name="Прямоугольник: скругленные углы 4">
            <a:extLst>
              <a:ext uri="{FF2B5EF4-FFF2-40B4-BE49-F238E27FC236}">
                <a16:creationId xmlns:a16="http://schemas.microsoft.com/office/drawing/2014/main" id="{53137E9E-F8FB-47BC-A4FB-C676673CA5C6}"/>
              </a:ext>
            </a:extLst>
          </p:cNvPr>
          <p:cNvSpPr/>
          <p:nvPr/>
        </p:nvSpPr>
        <p:spPr>
          <a:xfrm>
            <a:off x="587375" y="1134609"/>
            <a:ext cx="4140000" cy="5040000"/>
          </a:xfrm>
          <a:prstGeom prst="roundRect">
            <a:avLst>
              <a:gd name="adj" fmla="val 4595"/>
            </a:avLst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16000" tIns="216000" rtlCol="0" anchor="t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Требования к участнику</a:t>
            </a: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srgbClr val="5C5C5C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285750" marR="0" indent="-285750" fontAlgn="auto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1B82F5"/>
              </a:buClr>
              <a:buSzTx/>
              <a:buFont typeface="Verdana" panose="020B0604030504040204" pitchFamily="34" charset="0"/>
              <a:buChar char="●"/>
              <a:tabLst/>
              <a:defRPr/>
            </a:pPr>
            <a:r>
              <a:rPr lang="ru-RU" dirty="0">
                <a:solidFill>
                  <a:srgbClr val="404045"/>
                </a:solidFill>
                <a:latin typeface="Verdana"/>
              </a:rPr>
              <a:t>Вы – учитель общеобразовательной организации, участвующей в грантовой программе ФРФШ</a:t>
            </a:r>
          </a:p>
          <a:p>
            <a:pPr marL="285750" marR="0" indent="-285750" fontAlgn="auto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1B82F5"/>
              </a:buClr>
              <a:buSzTx/>
              <a:buFont typeface="Verdana" panose="020B0604030504040204" pitchFamily="34" charset="0"/>
              <a:buChar char="●"/>
              <a:tabLst/>
              <a:defRPr/>
            </a:pPr>
            <a:r>
              <a:rPr lang="ru-RU" dirty="0">
                <a:solidFill>
                  <a:srgbClr val="404045"/>
                </a:solidFill>
                <a:latin typeface="Verdana"/>
              </a:rPr>
              <a:t>Вы работаете с цифровым контентом через Универсальную библиотеку ЦОК</a:t>
            </a:r>
          </a:p>
          <a:p>
            <a:pPr marL="285750" marR="0" indent="-285750" fontAlgn="auto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1B82F5"/>
              </a:buClr>
              <a:buSzTx/>
              <a:buFont typeface="Verdana" panose="020B0604030504040204" pitchFamily="34" charset="0"/>
              <a:buChar char="●"/>
              <a:tabLst/>
              <a:defRPr/>
            </a:pPr>
            <a:r>
              <a:rPr lang="ru-RU" dirty="0">
                <a:solidFill>
                  <a:srgbClr val="404045"/>
                </a:solidFill>
                <a:latin typeface="Verdana"/>
              </a:rPr>
              <a:t>Ваша учетная запись на «Облаке знаний» синхронизирована с учетной записью в проекте «ЦОК»</a:t>
            </a:r>
          </a:p>
        </p:txBody>
      </p:sp>
      <p:sp>
        <p:nvSpPr>
          <p:cNvPr id="6" name="Прямоугольник: скругленные углы 3">
            <a:extLst>
              <a:ext uri="{FF2B5EF4-FFF2-40B4-BE49-F238E27FC236}">
                <a16:creationId xmlns:a16="http://schemas.microsoft.com/office/drawing/2014/main" id="{8981BAD3-1ACC-4FE9-9178-2D32647E5441}"/>
              </a:ext>
            </a:extLst>
          </p:cNvPr>
          <p:cNvSpPr/>
          <p:nvPr/>
        </p:nvSpPr>
        <p:spPr>
          <a:xfrm>
            <a:off x="5161526" y="1134609"/>
            <a:ext cx="6480000" cy="5040000"/>
          </a:xfrm>
          <a:prstGeom prst="roundRect">
            <a:avLst>
              <a:gd name="adj" fmla="val 3869"/>
            </a:avLst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16000" tIns="216000" rtlCol="0" anchor="t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Условия получения гранта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</a:p>
          <a:p>
            <a:pPr marL="285750" lvl="0" indent="-285750">
              <a:spcBef>
                <a:spcPts val="600"/>
              </a:spcBef>
              <a:buClr>
                <a:srgbClr val="1B82F5"/>
              </a:buClr>
              <a:buFont typeface="Verdana" panose="020B0604030504040204" pitchFamily="34" charset="0"/>
              <a:buChar char="●"/>
              <a:defRPr/>
            </a:pPr>
            <a:r>
              <a:rPr lang="ru-RU" dirty="0">
                <a:solidFill>
                  <a:srgbClr val="404045"/>
                </a:solidFill>
                <a:latin typeface="Verdana"/>
              </a:rPr>
              <a:t>Вы назначаете своему классу цифровой урок «Облако знаний» из УБ ЦОК </a:t>
            </a:r>
            <a:r>
              <a:rPr lang="ru-RU" dirty="0">
                <a:solidFill>
                  <a:schemeClr val="accent1"/>
                </a:solidFill>
                <a:latin typeface="Verdana"/>
              </a:rPr>
              <a:t>не реже 1 раза </a:t>
            </a:r>
            <a:br>
              <a:rPr lang="ru-RU" dirty="0">
                <a:solidFill>
                  <a:schemeClr val="accent1"/>
                </a:solidFill>
                <a:latin typeface="Verdana"/>
              </a:rPr>
            </a:br>
            <a:r>
              <a:rPr lang="ru-RU" dirty="0">
                <a:solidFill>
                  <a:schemeClr val="accent1"/>
                </a:solidFill>
                <a:latin typeface="Verdana"/>
              </a:rPr>
              <a:t>на два школьных урока</a:t>
            </a:r>
            <a:br>
              <a:rPr lang="ru-RU" dirty="0">
                <a:solidFill>
                  <a:srgbClr val="404045"/>
                </a:solidFill>
                <a:latin typeface="Verdana"/>
              </a:rPr>
            </a:br>
            <a:r>
              <a:rPr lang="ru-RU" sz="1400" dirty="0">
                <a:solidFill>
                  <a:srgbClr val="404045"/>
                </a:solidFill>
                <a:latin typeface="Verdana"/>
              </a:rPr>
              <a:t>Например, по химии-8 – хотя бы 1 раз в неделю, по русскому языку в 5 классе – хотя бы 3 раза в неделю</a:t>
            </a:r>
            <a:endParaRPr lang="ru-RU" dirty="0">
              <a:solidFill>
                <a:srgbClr val="404045"/>
              </a:solidFill>
              <a:latin typeface="Verdana"/>
            </a:endParaRPr>
          </a:p>
          <a:p>
            <a:pPr marL="285750" lvl="0" indent="-285750">
              <a:spcBef>
                <a:spcPts val="600"/>
              </a:spcBef>
              <a:buClr>
                <a:srgbClr val="1B82F5"/>
              </a:buClr>
              <a:buFont typeface="Verdana" panose="020B0604030504040204" pitchFamily="34" charset="0"/>
              <a:buChar char="●"/>
              <a:defRPr/>
            </a:pPr>
            <a:r>
              <a:rPr lang="ru-RU" dirty="0">
                <a:solidFill>
                  <a:schemeClr val="accent1"/>
                </a:solidFill>
                <a:latin typeface="Verdana"/>
              </a:rPr>
              <a:t>Не менее 10 учеников класса </a:t>
            </a:r>
            <a:r>
              <a:rPr lang="ru-RU" dirty="0">
                <a:solidFill>
                  <a:srgbClr val="404045"/>
                </a:solidFill>
                <a:latin typeface="Verdana"/>
              </a:rPr>
              <a:t>выполняют каждую назначенную работу </a:t>
            </a:r>
            <a:br>
              <a:rPr lang="ru-RU" dirty="0">
                <a:solidFill>
                  <a:srgbClr val="404045"/>
                </a:solidFill>
                <a:latin typeface="Verdana"/>
              </a:rPr>
            </a:br>
            <a:r>
              <a:rPr lang="ru-RU" dirty="0">
                <a:solidFill>
                  <a:srgbClr val="404045"/>
                </a:solidFill>
                <a:latin typeface="Verdana"/>
              </a:rPr>
              <a:t>(не </a:t>
            </a:r>
            <a:r>
              <a:rPr lang="ru-RU" dirty="0" err="1">
                <a:solidFill>
                  <a:srgbClr val="404045"/>
                </a:solidFill>
                <a:latin typeface="Verdana"/>
              </a:rPr>
              <a:t>прокликивают</a:t>
            </a:r>
            <a:r>
              <a:rPr lang="ru-RU" dirty="0">
                <a:solidFill>
                  <a:srgbClr val="404045"/>
                </a:solidFill>
                <a:latin typeface="Verdana"/>
              </a:rPr>
              <a:t>, а полноценно учатся!, цифровой след будет анализироваться). </a:t>
            </a:r>
            <a:br>
              <a:rPr lang="ru-RU" dirty="0">
                <a:solidFill>
                  <a:srgbClr val="404045"/>
                </a:solidFill>
                <a:latin typeface="Verdana"/>
              </a:rPr>
            </a:br>
            <a:r>
              <a:rPr lang="ru-RU" sz="1400" dirty="0">
                <a:solidFill>
                  <a:srgbClr val="404045"/>
                </a:solidFill>
                <a:latin typeface="Verdana"/>
              </a:rPr>
              <a:t>В малокомплектных школах задания выполняет каждый ученик</a:t>
            </a:r>
          </a:p>
          <a:p>
            <a:pPr marL="285750" lvl="0" indent="-285750">
              <a:spcBef>
                <a:spcPts val="600"/>
              </a:spcBef>
              <a:buClr>
                <a:srgbClr val="1B82F5"/>
              </a:buClr>
              <a:buFont typeface="Verdana" panose="020B0604030504040204" pitchFamily="34" charset="0"/>
              <a:buChar char="●"/>
              <a:defRPr/>
            </a:pPr>
            <a:r>
              <a:rPr lang="ru-RU" dirty="0">
                <a:solidFill>
                  <a:srgbClr val="404045"/>
                </a:solidFill>
                <a:latin typeface="Verdana"/>
              </a:rPr>
              <a:t>Размер гранта зависит от предметов, которые ведет учитель, и количества классов</a:t>
            </a:r>
          </a:p>
          <a:p>
            <a:pPr marL="285750" lvl="0" indent="-285750">
              <a:spcBef>
                <a:spcPts val="600"/>
              </a:spcBef>
              <a:buClr>
                <a:srgbClr val="1B82F5"/>
              </a:buClr>
              <a:buFont typeface="Verdana" panose="020B0604030504040204" pitchFamily="34" charset="0"/>
              <a:buChar char="●"/>
              <a:defRPr/>
            </a:pPr>
            <a:r>
              <a:rPr lang="ru-RU" dirty="0">
                <a:solidFill>
                  <a:srgbClr val="404045"/>
                </a:solidFill>
                <a:latin typeface="Verdana"/>
              </a:rPr>
              <a:t>Грант выдается </a:t>
            </a:r>
            <a:r>
              <a:rPr lang="ru-RU" dirty="0">
                <a:solidFill>
                  <a:schemeClr val="accent1"/>
                </a:solidFill>
                <a:latin typeface="Verdana"/>
              </a:rPr>
              <a:t>Фондом развития физтех-школ </a:t>
            </a:r>
            <a:r>
              <a:rPr lang="ru-RU" dirty="0">
                <a:solidFill>
                  <a:srgbClr val="404045"/>
                </a:solidFill>
                <a:latin typeface="Verdana"/>
              </a:rPr>
              <a:t>в конце учебного полугодия</a:t>
            </a:r>
            <a:endParaRPr lang="ru-RU" dirty="0">
              <a:solidFill>
                <a:srgbClr val="5C5C5C"/>
              </a:solidFill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2BCE25C-2E93-48F7-B07D-A61D790496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03536" y="5585334"/>
            <a:ext cx="1270289" cy="127028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22B39FF-4B87-4CE3-9D9B-80E394556ABD}"/>
              </a:ext>
            </a:extLst>
          </p:cNvPr>
          <p:cNvSpPr txBox="1"/>
          <p:nvPr/>
        </p:nvSpPr>
        <p:spPr>
          <a:xfrm flipH="1">
            <a:off x="5596774" y="6299201"/>
            <a:ext cx="633660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/>
              <a:t>Подробности появятся в личном кабинете учителя в «Облаке знаний»</a:t>
            </a:r>
          </a:p>
        </p:txBody>
      </p:sp>
    </p:spTree>
    <p:extLst>
      <p:ext uri="{BB962C8B-B14F-4D97-AF65-F5344CB8AC3E}">
        <p14:creationId xmlns:p14="http://schemas.microsoft.com/office/powerpoint/2010/main" val="301927869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520CEFD-FABD-CA91-BB8B-B2442220E2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8276" y="277576"/>
            <a:ext cx="10515600" cy="60956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defRPr/>
            </a:pPr>
            <a:r>
              <a:rPr lang="ru-RU" dirty="0"/>
              <a:t>Пришлите данные своей школы</a:t>
            </a:r>
            <a:endParaRPr lang="ru-RU" dirty="0">
              <a:solidFill>
                <a:srgbClr val="5C5C5C"/>
              </a:solidFill>
            </a:endParaRPr>
          </a:p>
        </p:txBody>
      </p:sp>
      <p:sp>
        <p:nvSpPr>
          <p:cNvPr id="5" name="Прямоугольник: скругленные углы 4">
            <a:extLst>
              <a:ext uri="{FF2B5EF4-FFF2-40B4-BE49-F238E27FC236}">
                <a16:creationId xmlns:a16="http://schemas.microsoft.com/office/drawing/2014/main" id="{53137E9E-F8FB-47BC-A4FB-C676673CA5C6}"/>
              </a:ext>
            </a:extLst>
          </p:cNvPr>
          <p:cNvSpPr/>
          <p:nvPr/>
        </p:nvSpPr>
        <p:spPr>
          <a:xfrm>
            <a:off x="478276" y="1845809"/>
            <a:ext cx="11222187" cy="3518671"/>
          </a:xfrm>
          <a:prstGeom prst="roundRect">
            <a:avLst>
              <a:gd name="adj" fmla="val 4595"/>
            </a:avLst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16000" tIns="216000" rtlCol="0" anchor="t"/>
          <a:lstStyle/>
          <a:p>
            <a:pPr algn="ctr">
              <a:spcBef>
                <a:spcPts val="600"/>
              </a:spcBef>
              <a:buClr>
                <a:srgbClr val="1B82F5"/>
              </a:buClr>
              <a:defRPr/>
            </a:pPr>
            <a:r>
              <a:rPr lang="ru-RU" dirty="0">
                <a:solidFill>
                  <a:srgbClr val="404045"/>
                </a:solidFill>
              </a:rPr>
              <a:t>От своей школы пришлите данные в следующем формате</a:t>
            </a:r>
            <a:r>
              <a:rPr lang="en-US" dirty="0">
                <a:solidFill>
                  <a:srgbClr val="404045"/>
                </a:solidFill>
              </a:rPr>
              <a:t>:</a:t>
            </a:r>
            <a:endParaRPr lang="ru-RU" dirty="0">
              <a:solidFill>
                <a:srgbClr val="404045"/>
              </a:solidFill>
            </a:endParaRPr>
          </a:p>
          <a:p>
            <a:pPr marL="285750" marR="0" indent="-285750" fontAlgn="auto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1B82F5"/>
              </a:buClr>
              <a:buSzTx/>
              <a:buFont typeface="Verdana" panose="020B0604030504040204" pitchFamily="34" charset="0"/>
              <a:buChar char="●"/>
              <a:tabLst/>
              <a:defRPr/>
            </a:pPr>
            <a:endParaRPr lang="en-US" dirty="0">
              <a:solidFill>
                <a:srgbClr val="404045"/>
              </a:solidFill>
              <a:latin typeface="Verdana"/>
            </a:endParaRPr>
          </a:p>
          <a:p>
            <a:pPr marL="285750" marR="0" indent="-285750" fontAlgn="auto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1B82F5"/>
              </a:buClr>
              <a:buSzTx/>
              <a:buFont typeface="Verdana" panose="020B0604030504040204" pitchFamily="34" charset="0"/>
              <a:buChar char="●"/>
              <a:tabLst/>
              <a:defRPr/>
            </a:pPr>
            <a:endParaRPr lang="en-US" dirty="0">
              <a:solidFill>
                <a:srgbClr val="404045"/>
              </a:solidFill>
              <a:latin typeface="Verdana"/>
            </a:endParaRPr>
          </a:p>
          <a:p>
            <a:pPr marL="285750" marR="0" indent="-285750" fontAlgn="auto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1B82F5"/>
              </a:buClr>
              <a:buSzTx/>
              <a:buFont typeface="Verdana" panose="020B0604030504040204" pitchFamily="34" charset="0"/>
              <a:buChar char="●"/>
              <a:tabLst/>
              <a:defRPr/>
            </a:pPr>
            <a:endParaRPr lang="en-US" dirty="0">
              <a:solidFill>
                <a:srgbClr val="404045"/>
              </a:solidFill>
              <a:latin typeface="Verdana"/>
            </a:endParaRPr>
          </a:p>
          <a:p>
            <a:pPr marL="285750" marR="0" indent="-285750" fontAlgn="auto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1B82F5"/>
              </a:buClr>
              <a:buSzTx/>
              <a:buFont typeface="Verdana" panose="020B0604030504040204" pitchFamily="34" charset="0"/>
              <a:buChar char="●"/>
              <a:tabLst/>
              <a:defRPr/>
            </a:pPr>
            <a:endParaRPr lang="en-US" dirty="0">
              <a:solidFill>
                <a:srgbClr val="404045"/>
              </a:solidFill>
              <a:latin typeface="Verdana"/>
            </a:endParaRPr>
          </a:p>
          <a:p>
            <a:pPr marR="0" fontAlgn="auto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1B82F5"/>
              </a:buClr>
              <a:buSzTx/>
              <a:tabLst/>
              <a:defRPr/>
            </a:pPr>
            <a:endParaRPr lang="en-US" dirty="0">
              <a:solidFill>
                <a:srgbClr val="404045"/>
              </a:solidFill>
              <a:latin typeface="Verdana"/>
            </a:endParaRPr>
          </a:p>
          <a:p>
            <a:pPr marL="285750" marR="0" indent="-285750" fontAlgn="auto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1B82F5"/>
              </a:buClr>
              <a:buSzTx/>
              <a:buFont typeface="Verdana" panose="020B0604030504040204" pitchFamily="34" charset="0"/>
              <a:buChar char="●"/>
              <a:tabLst/>
              <a:defRPr/>
            </a:pPr>
            <a:endParaRPr lang="en-US" dirty="0">
              <a:solidFill>
                <a:srgbClr val="404045"/>
              </a:solidFill>
              <a:latin typeface="Verdana"/>
            </a:endParaRPr>
          </a:p>
          <a:p>
            <a:pPr marR="0" algn="ctr" fontAlgn="auto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1B82F5"/>
              </a:buClr>
              <a:buSzTx/>
              <a:tabLst/>
              <a:defRPr/>
            </a:pPr>
            <a:r>
              <a:rPr lang="ru-RU" u="sng" dirty="0">
                <a:solidFill>
                  <a:srgbClr val="404045"/>
                </a:solidFill>
                <a:latin typeface="Verdana"/>
              </a:rPr>
              <a:t>на почту </a:t>
            </a:r>
            <a:r>
              <a:rPr lang="en-US" u="sng" dirty="0">
                <a:solidFill>
                  <a:srgbClr val="404045"/>
                </a:solidFill>
              </a:rPr>
              <a:t>ryabinina@physicon.ru</a:t>
            </a:r>
            <a:endParaRPr lang="ru-RU" u="sng" dirty="0">
              <a:solidFill>
                <a:srgbClr val="404045"/>
              </a:solidFill>
              <a:latin typeface="Verdana"/>
            </a:endParaRPr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12202935"/>
              </p:ext>
            </p:extLst>
          </p:nvPr>
        </p:nvGraphicFramePr>
        <p:xfrm>
          <a:off x="800513" y="3084837"/>
          <a:ext cx="10577711" cy="741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30843">
                  <a:extLst>
                    <a:ext uri="{9D8B030D-6E8A-4147-A177-3AD203B41FA5}">
                      <a16:colId xmlns:a16="http://schemas.microsoft.com/office/drawing/2014/main" val="2241517898"/>
                    </a:ext>
                  </a:extLst>
                </a:gridCol>
                <a:gridCol w="1274478">
                  <a:extLst>
                    <a:ext uri="{9D8B030D-6E8A-4147-A177-3AD203B41FA5}">
                      <a16:colId xmlns:a16="http://schemas.microsoft.com/office/drawing/2014/main" val="3072702729"/>
                    </a:ext>
                  </a:extLst>
                </a:gridCol>
                <a:gridCol w="1274478">
                  <a:extLst>
                    <a:ext uri="{9D8B030D-6E8A-4147-A177-3AD203B41FA5}">
                      <a16:colId xmlns:a16="http://schemas.microsoft.com/office/drawing/2014/main" val="1815540196"/>
                    </a:ext>
                  </a:extLst>
                </a:gridCol>
                <a:gridCol w="1274478">
                  <a:extLst>
                    <a:ext uri="{9D8B030D-6E8A-4147-A177-3AD203B41FA5}">
                      <a16:colId xmlns:a16="http://schemas.microsoft.com/office/drawing/2014/main" val="260835430"/>
                    </a:ext>
                  </a:extLst>
                </a:gridCol>
                <a:gridCol w="1274478">
                  <a:extLst>
                    <a:ext uri="{9D8B030D-6E8A-4147-A177-3AD203B41FA5}">
                      <a16:colId xmlns:a16="http://schemas.microsoft.com/office/drawing/2014/main" val="1837008403"/>
                    </a:ext>
                  </a:extLst>
                </a:gridCol>
                <a:gridCol w="1274478">
                  <a:extLst>
                    <a:ext uri="{9D8B030D-6E8A-4147-A177-3AD203B41FA5}">
                      <a16:colId xmlns:a16="http://schemas.microsoft.com/office/drawing/2014/main" val="1524293668"/>
                    </a:ext>
                  </a:extLst>
                </a:gridCol>
                <a:gridCol w="1274478">
                  <a:extLst>
                    <a:ext uri="{9D8B030D-6E8A-4147-A177-3AD203B41FA5}">
                      <a16:colId xmlns:a16="http://schemas.microsoft.com/office/drawing/2014/main" val="403091494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1" i="0" u="none" strike="noStrike" dirty="0">
                          <a:solidFill>
                            <a:schemeClr val="bg1"/>
                          </a:solidFill>
                          <a:effectLst/>
                          <a:latin typeface="Open Sans"/>
                        </a:rPr>
                        <a:t>Регион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>
                          <a:solidFill>
                            <a:schemeClr val="bg1"/>
                          </a:solidFill>
                          <a:effectLst/>
                          <a:latin typeface="Open Sans"/>
                        </a:rPr>
                        <a:t>Муниципалитет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>
                          <a:solidFill>
                            <a:schemeClr val="bg1"/>
                          </a:solidFill>
                          <a:effectLst/>
                          <a:latin typeface="Open Sans"/>
                        </a:rPr>
                        <a:t>Краткое название школы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>
                          <a:solidFill>
                            <a:schemeClr val="bg1"/>
                          </a:solidFill>
                          <a:effectLst/>
                          <a:latin typeface="Open Sans"/>
                        </a:rPr>
                        <a:t>ИНН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>
                          <a:solidFill>
                            <a:schemeClr val="bg1"/>
                          </a:solidFill>
                          <a:effectLst/>
                          <a:latin typeface="Open Sans"/>
                        </a:rPr>
                        <a:t>ФИО ответственного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 dirty="0">
                          <a:solidFill>
                            <a:schemeClr val="bg1"/>
                          </a:solidFill>
                          <a:effectLst/>
                          <a:latin typeface="Open Sans"/>
                        </a:rPr>
                        <a:t>E-mail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>
                          <a:solidFill>
                            <a:schemeClr val="bg1"/>
                          </a:solidFill>
                          <a:effectLst/>
                          <a:latin typeface="Open Sans"/>
                        </a:rPr>
                        <a:t>Телефон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80633905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/>
                        <a:t>Свердловская область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52475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0316891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4E224CF-165F-3A39-80F5-285032BBF9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-7776" y="-30046"/>
            <a:ext cx="12207551" cy="6918091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70D39E13-ADF1-006A-93F4-7B4BDCCC00D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l="48357"/>
          <a:stretch/>
        </p:blipFill>
        <p:spPr>
          <a:xfrm>
            <a:off x="-18106" y="-91087"/>
            <a:ext cx="4710226" cy="7044148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520CEFD-FABD-CA91-BB8B-B2442220E2E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69930" y="250927"/>
            <a:ext cx="3368107" cy="730046"/>
          </a:xfrm>
        </p:spPr>
        <p:txBody>
          <a:bodyPr>
            <a:noAutofit/>
          </a:bodyPr>
          <a:lstStyle/>
          <a:p>
            <a:pPr algn="l"/>
            <a:r>
              <a:rPr lang="ru-RU" sz="3200" dirty="0">
                <a:latin typeface="+mj-lt"/>
              </a:rPr>
              <a:t>Контакты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A9773E5A-0B29-5262-E5ED-5DB929BFED2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07478" y="1087610"/>
            <a:ext cx="3513058" cy="1769582"/>
          </a:xfrm>
        </p:spPr>
        <p:txBody>
          <a:bodyPr>
            <a:noAutofit/>
          </a:bodyPr>
          <a:lstStyle/>
          <a:p>
            <a:pPr algn="l">
              <a:lnSpc>
                <a:spcPct val="100000"/>
              </a:lnSpc>
              <a:spcBef>
                <a:spcPts val="800"/>
              </a:spcBef>
            </a:pPr>
            <a:r>
              <a:rPr lang="ru-RU" dirty="0">
                <a:latin typeface="+mn-lt"/>
                <a:ea typeface="Verdana" panose="020B0604030504040204" pitchFamily="34" charset="0"/>
              </a:rPr>
              <a:t>Работа с регионами:</a:t>
            </a:r>
          </a:p>
          <a:p>
            <a:pPr>
              <a:lnSpc>
                <a:spcPct val="100000"/>
              </a:lnSpc>
              <a:spcBef>
                <a:spcPts val="800"/>
              </a:spcBef>
            </a:pPr>
            <a:r>
              <a:rPr lang="ru-RU" dirty="0">
                <a:latin typeface="+mn-lt"/>
              </a:rPr>
              <a:t>+7 (499) </a:t>
            </a:r>
            <a:r>
              <a:rPr lang="en-US" dirty="0">
                <a:latin typeface="+mn-lt"/>
              </a:rPr>
              <a:t>322</a:t>
            </a:r>
            <a:r>
              <a:rPr lang="ru-RU" dirty="0">
                <a:latin typeface="+mn-lt"/>
              </a:rPr>
              <a:t>-</a:t>
            </a:r>
            <a:r>
              <a:rPr lang="en-US" dirty="0">
                <a:latin typeface="+mn-lt"/>
              </a:rPr>
              <a:t>07</a:t>
            </a:r>
            <a:r>
              <a:rPr lang="ru-RU" dirty="0">
                <a:latin typeface="+mn-lt"/>
              </a:rPr>
              <a:t>-5</a:t>
            </a:r>
            <a:r>
              <a:rPr lang="en-US">
                <a:latin typeface="+mn-lt"/>
              </a:rPr>
              <a:t>7</a:t>
            </a:r>
            <a:endParaRPr lang="ru-RU" dirty="0">
              <a:latin typeface="+mn-lt"/>
            </a:endParaRPr>
          </a:p>
          <a:p>
            <a:pPr algn="l">
              <a:lnSpc>
                <a:spcPct val="100000"/>
              </a:lnSpc>
              <a:spcBef>
                <a:spcPts val="800"/>
              </a:spcBef>
            </a:pPr>
            <a:r>
              <a:rPr lang="en-US" dirty="0">
                <a:solidFill>
                  <a:srgbClr val="2A86FF"/>
                </a:solidFill>
                <a:latin typeface="+mn-lt"/>
                <a:ea typeface="Verdana" panose="020B0604030504040204" pitchFamily="34" charset="0"/>
                <a:hlinkClick r:id="rId7"/>
              </a:rPr>
              <a:t>info@physicon.ru</a:t>
            </a:r>
            <a:r>
              <a:rPr lang="en-US" dirty="0">
                <a:solidFill>
                  <a:srgbClr val="2A86FF"/>
                </a:solidFill>
                <a:latin typeface="+mn-lt"/>
                <a:ea typeface="Verdana" panose="020B0604030504040204" pitchFamily="34" charset="0"/>
              </a:rPr>
              <a:t> </a:t>
            </a:r>
            <a:endParaRPr lang="ru-RU" dirty="0">
              <a:solidFill>
                <a:srgbClr val="2A86FF"/>
              </a:solidFill>
              <a:latin typeface="+mn-lt"/>
              <a:ea typeface="Verdana" panose="020B0604030504040204" pitchFamily="34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6218DDB-89C0-4D04-A7D4-2D566C9D1A68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20804" y="4372824"/>
            <a:ext cx="3024190" cy="2580238"/>
          </a:xfrm>
          <a:prstGeom prst="rect">
            <a:avLst/>
          </a:prstGeom>
        </p:spPr>
      </p:pic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CDB0D46D-844E-4C53-8A0F-1828373BFA3B}"/>
              </a:ext>
            </a:extLst>
          </p:cNvPr>
          <p:cNvGrpSpPr/>
          <p:nvPr/>
        </p:nvGrpSpPr>
        <p:grpSpPr>
          <a:xfrm>
            <a:off x="9471888" y="1506627"/>
            <a:ext cx="1252106" cy="273103"/>
            <a:chOff x="9471888" y="1506627"/>
            <a:chExt cx="1252106" cy="273103"/>
          </a:xfrm>
          <a:solidFill>
            <a:srgbClr val="1B82F5"/>
          </a:solidFill>
        </p:grpSpPr>
        <p:sp>
          <p:nvSpPr>
            <p:cNvPr id="164" name="Полилиния: фигура 163">
              <a:extLst>
                <a:ext uri="{FF2B5EF4-FFF2-40B4-BE49-F238E27FC236}">
                  <a16:creationId xmlns:a16="http://schemas.microsoft.com/office/drawing/2014/main" id="{4DBB1A86-2FB7-46BA-A804-063A006F6C59}"/>
                </a:ext>
              </a:extLst>
            </p:cNvPr>
            <p:cNvSpPr/>
            <p:nvPr/>
          </p:nvSpPr>
          <p:spPr>
            <a:xfrm>
              <a:off x="9471888" y="1506627"/>
              <a:ext cx="249355" cy="273103"/>
            </a:xfrm>
            <a:custGeom>
              <a:avLst/>
              <a:gdLst>
                <a:gd name="connsiteX0" fmla="*/ 393647 w 400050"/>
                <a:gd name="connsiteY0" fmla="*/ 183470 h 438150"/>
                <a:gd name="connsiteX1" fmla="*/ 372976 w 400050"/>
                <a:gd name="connsiteY1" fmla="*/ 180348 h 438150"/>
                <a:gd name="connsiteX2" fmla="*/ 394539 w 400050"/>
                <a:gd name="connsiteY2" fmla="*/ 158337 h 438150"/>
                <a:gd name="connsiteX3" fmla="*/ 375305 w 400050"/>
                <a:gd name="connsiteY3" fmla="*/ 158784 h 438150"/>
                <a:gd name="connsiteX4" fmla="*/ 390177 w 400050"/>
                <a:gd name="connsiteY4" fmla="*/ 133650 h 438150"/>
                <a:gd name="connsiteX5" fmla="*/ 368961 w 400050"/>
                <a:gd name="connsiteY5" fmla="*/ 138361 h 438150"/>
                <a:gd name="connsiteX6" fmla="*/ 380957 w 400050"/>
                <a:gd name="connsiteY6" fmla="*/ 100091 h 438150"/>
                <a:gd name="connsiteX7" fmla="*/ 352354 w 400050"/>
                <a:gd name="connsiteY7" fmla="*/ 126314 h 438150"/>
                <a:gd name="connsiteX8" fmla="*/ 370943 w 400050"/>
                <a:gd name="connsiteY8" fmla="*/ 97067 h 438150"/>
                <a:gd name="connsiteX9" fmla="*/ 363508 w 400050"/>
                <a:gd name="connsiteY9" fmla="*/ 67175 h 438150"/>
                <a:gd name="connsiteX10" fmla="*/ 329701 w 400050"/>
                <a:gd name="connsiteY10" fmla="*/ 122745 h 438150"/>
                <a:gd name="connsiteX11" fmla="*/ 326231 w 400050"/>
                <a:gd name="connsiteY11" fmla="*/ 120167 h 438150"/>
                <a:gd name="connsiteX12" fmla="*/ 309972 w 400050"/>
                <a:gd name="connsiteY12" fmla="*/ 143268 h 438150"/>
                <a:gd name="connsiteX13" fmla="*/ 307840 w 400050"/>
                <a:gd name="connsiteY13" fmla="*/ 138905 h 438150"/>
                <a:gd name="connsiteX14" fmla="*/ 276858 w 400050"/>
                <a:gd name="connsiteY14" fmla="*/ 172515 h 438150"/>
                <a:gd name="connsiteX15" fmla="*/ 278643 w 400050"/>
                <a:gd name="connsiteY15" fmla="*/ 191055 h 438150"/>
                <a:gd name="connsiteX16" fmla="*/ 281865 w 400050"/>
                <a:gd name="connsiteY16" fmla="*/ 204489 h 438150"/>
                <a:gd name="connsiteX17" fmla="*/ 258318 w 400050"/>
                <a:gd name="connsiteY17" fmla="*/ 208901 h 438150"/>
                <a:gd name="connsiteX18" fmla="*/ 258219 w 400050"/>
                <a:gd name="connsiteY18" fmla="*/ 204637 h 438150"/>
                <a:gd name="connsiteX19" fmla="*/ 261887 w 400050"/>
                <a:gd name="connsiteY19" fmla="*/ 185453 h 438150"/>
                <a:gd name="connsiteX20" fmla="*/ 256336 w 400050"/>
                <a:gd name="connsiteY20" fmla="*/ 190261 h 438150"/>
                <a:gd name="connsiteX21" fmla="*/ 255096 w 400050"/>
                <a:gd name="connsiteY21" fmla="*/ 186246 h 438150"/>
                <a:gd name="connsiteX22" fmla="*/ 254799 w 400050"/>
                <a:gd name="connsiteY22" fmla="*/ 185651 h 438150"/>
                <a:gd name="connsiteX23" fmla="*/ 254155 w 400050"/>
                <a:gd name="connsiteY23" fmla="*/ 185651 h 438150"/>
                <a:gd name="connsiteX24" fmla="*/ 248057 w 400050"/>
                <a:gd name="connsiteY24" fmla="*/ 185106 h 438150"/>
                <a:gd name="connsiteX25" fmla="*/ 254205 w 400050"/>
                <a:gd name="connsiteY25" fmla="*/ 174845 h 438150"/>
                <a:gd name="connsiteX26" fmla="*/ 240076 w 400050"/>
                <a:gd name="connsiteY26" fmla="*/ 173655 h 438150"/>
                <a:gd name="connsiteX27" fmla="*/ 236557 w 400050"/>
                <a:gd name="connsiteY27" fmla="*/ 155710 h 438150"/>
                <a:gd name="connsiteX28" fmla="*/ 249892 w 400050"/>
                <a:gd name="connsiteY28" fmla="*/ 134048 h 438150"/>
                <a:gd name="connsiteX29" fmla="*/ 254006 w 400050"/>
                <a:gd name="connsiteY29" fmla="*/ 135832 h 438150"/>
                <a:gd name="connsiteX30" fmla="*/ 259260 w 400050"/>
                <a:gd name="connsiteY30" fmla="*/ 133601 h 438150"/>
                <a:gd name="connsiteX31" fmla="*/ 271703 w 400050"/>
                <a:gd name="connsiteY31" fmla="*/ 135188 h 438150"/>
                <a:gd name="connsiteX32" fmla="*/ 276511 w 400050"/>
                <a:gd name="connsiteY32" fmla="*/ 144854 h 438150"/>
                <a:gd name="connsiteX33" fmla="*/ 271058 w 400050"/>
                <a:gd name="connsiteY33" fmla="*/ 129537 h 438150"/>
                <a:gd name="connsiteX34" fmla="*/ 286177 w 400050"/>
                <a:gd name="connsiteY34" fmla="*/ 137171 h 438150"/>
                <a:gd name="connsiteX35" fmla="*/ 299611 w 400050"/>
                <a:gd name="connsiteY35" fmla="*/ 137864 h 438150"/>
                <a:gd name="connsiteX36" fmla="*/ 305758 w 400050"/>
                <a:gd name="connsiteY36" fmla="*/ 125372 h 438150"/>
                <a:gd name="connsiteX37" fmla="*/ 299165 w 400050"/>
                <a:gd name="connsiteY37" fmla="*/ 131073 h 438150"/>
                <a:gd name="connsiteX38" fmla="*/ 283748 w 400050"/>
                <a:gd name="connsiteY38" fmla="*/ 127355 h 438150"/>
                <a:gd name="connsiteX39" fmla="*/ 270166 w 400050"/>
                <a:gd name="connsiteY39" fmla="*/ 124926 h 438150"/>
                <a:gd name="connsiteX40" fmla="*/ 293266 w 400050"/>
                <a:gd name="connsiteY40" fmla="*/ 127603 h 438150"/>
                <a:gd name="connsiteX41" fmla="*/ 297975 w 400050"/>
                <a:gd name="connsiteY41" fmla="*/ 119721 h 438150"/>
                <a:gd name="connsiteX42" fmla="*/ 282162 w 400050"/>
                <a:gd name="connsiteY42" fmla="*/ 102916 h 438150"/>
                <a:gd name="connsiteX43" fmla="*/ 278048 w 400050"/>
                <a:gd name="connsiteY43" fmla="*/ 99793 h 438150"/>
                <a:gd name="connsiteX44" fmla="*/ 277106 w 400050"/>
                <a:gd name="connsiteY44" fmla="*/ 97315 h 438150"/>
                <a:gd name="connsiteX45" fmla="*/ 277800 w 400050"/>
                <a:gd name="connsiteY45" fmla="*/ 97216 h 438150"/>
                <a:gd name="connsiteX46" fmla="*/ 300702 w 400050"/>
                <a:gd name="connsiteY46" fmla="*/ 88689 h 438150"/>
                <a:gd name="connsiteX47" fmla="*/ 300504 w 400050"/>
                <a:gd name="connsiteY47" fmla="*/ 59690 h 438150"/>
                <a:gd name="connsiteX48" fmla="*/ 314730 w 400050"/>
                <a:gd name="connsiteY48" fmla="*/ 65143 h 438150"/>
                <a:gd name="connsiteX49" fmla="*/ 316168 w 400050"/>
                <a:gd name="connsiteY49" fmla="*/ 70596 h 438150"/>
                <a:gd name="connsiteX50" fmla="*/ 310963 w 400050"/>
                <a:gd name="connsiteY50" fmla="*/ 92705 h 438150"/>
                <a:gd name="connsiteX51" fmla="*/ 316862 w 400050"/>
                <a:gd name="connsiteY51" fmla="*/ 104850 h 438150"/>
                <a:gd name="connsiteX52" fmla="*/ 313838 w 400050"/>
                <a:gd name="connsiteY52" fmla="*/ 112286 h 438150"/>
                <a:gd name="connsiteX53" fmla="*/ 323604 w 400050"/>
                <a:gd name="connsiteY53" fmla="*/ 99397 h 438150"/>
                <a:gd name="connsiteX54" fmla="*/ 319737 w 400050"/>
                <a:gd name="connsiteY54" fmla="*/ 91366 h 438150"/>
                <a:gd name="connsiteX55" fmla="*/ 333864 w 400050"/>
                <a:gd name="connsiteY55" fmla="*/ 94588 h 438150"/>
                <a:gd name="connsiteX56" fmla="*/ 335203 w 400050"/>
                <a:gd name="connsiteY56" fmla="*/ 100934 h 438150"/>
                <a:gd name="connsiteX57" fmla="*/ 340655 w 400050"/>
                <a:gd name="connsiteY57" fmla="*/ 92258 h 438150"/>
                <a:gd name="connsiteX58" fmla="*/ 333864 w 400050"/>
                <a:gd name="connsiteY58" fmla="*/ 86607 h 438150"/>
                <a:gd name="connsiteX59" fmla="*/ 327965 w 400050"/>
                <a:gd name="connsiteY59" fmla="*/ 85715 h 438150"/>
                <a:gd name="connsiteX60" fmla="*/ 335153 w 400050"/>
                <a:gd name="connsiteY60" fmla="*/ 69406 h 438150"/>
                <a:gd name="connsiteX61" fmla="*/ 319489 w 400050"/>
                <a:gd name="connsiteY61" fmla="*/ 60384 h 438150"/>
                <a:gd name="connsiteX62" fmla="*/ 315176 w 400050"/>
                <a:gd name="connsiteY62" fmla="*/ 55575 h 438150"/>
                <a:gd name="connsiteX63" fmla="*/ 302238 w 400050"/>
                <a:gd name="connsiteY63" fmla="*/ 46999 h 438150"/>
                <a:gd name="connsiteX64" fmla="*/ 293911 w 400050"/>
                <a:gd name="connsiteY64" fmla="*/ 51907 h 438150"/>
                <a:gd name="connsiteX65" fmla="*/ 287565 w 400050"/>
                <a:gd name="connsiteY65" fmla="*/ 55575 h 438150"/>
                <a:gd name="connsiteX66" fmla="*/ 289350 w 400050"/>
                <a:gd name="connsiteY66" fmla="*/ 72380 h 438150"/>
                <a:gd name="connsiteX67" fmla="*/ 292473 w 400050"/>
                <a:gd name="connsiteY67" fmla="*/ 85715 h 438150"/>
                <a:gd name="connsiteX68" fmla="*/ 276462 w 400050"/>
                <a:gd name="connsiteY68" fmla="*/ 95728 h 438150"/>
                <a:gd name="connsiteX69" fmla="*/ 275520 w 400050"/>
                <a:gd name="connsiteY69" fmla="*/ 95828 h 438150"/>
                <a:gd name="connsiteX70" fmla="*/ 275520 w 400050"/>
                <a:gd name="connsiteY70" fmla="*/ 93696 h 438150"/>
                <a:gd name="connsiteX71" fmla="*/ 279535 w 400050"/>
                <a:gd name="connsiteY71" fmla="*/ 84575 h 438150"/>
                <a:gd name="connsiteX72" fmla="*/ 269670 w 400050"/>
                <a:gd name="connsiteY72" fmla="*/ 68910 h 438150"/>
                <a:gd name="connsiteX73" fmla="*/ 266200 w 400050"/>
                <a:gd name="connsiteY73" fmla="*/ 68464 h 438150"/>
                <a:gd name="connsiteX74" fmla="*/ 265953 w 400050"/>
                <a:gd name="connsiteY74" fmla="*/ 68464 h 438150"/>
                <a:gd name="connsiteX75" fmla="*/ 265755 w 400050"/>
                <a:gd name="connsiteY75" fmla="*/ 70100 h 438150"/>
                <a:gd name="connsiteX76" fmla="*/ 264664 w 400050"/>
                <a:gd name="connsiteY76" fmla="*/ 69753 h 438150"/>
                <a:gd name="connsiteX77" fmla="*/ 264912 w 400050"/>
                <a:gd name="connsiteY77" fmla="*/ 67770 h 438150"/>
                <a:gd name="connsiteX78" fmla="*/ 264415 w 400050"/>
                <a:gd name="connsiteY78" fmla="*/ 67770 h 438150"/>
                <a:gd name="connsiteX79" fmla="*/ 265755 w 400050"/>
                <a:gd name="connsiteY79" fmla="*/ 64895 h 438150"/>
                <a:gd name="connsiteX80" fmla="*/ 264862 w 400050"/>
                <a:gd name="connsiteY80" fmla="*/ 62119 h 438150"/>
                <a:gd name="connsiteX81" fmla="*/ 265953 w 400050"/>
                <a:gd name="connsiteY81" fmla="*/ 62119 h 438150"/>
                <a:gd name="connsiteX82" fmla="*/ 265506 w 400050"/>
                <a:gd name="connsiteY82" fmla="*/ 61673 h 438150"/>
                <a:gd name="connsiteX83" fmla="*/ 264168 w 400050"/>
                <a:gd name="connsiteY83" fmla="*/ 60086 h 438150"/>
                <a:gd name="connsiteX84" fmla="*/ 263722 w 400050"/>
                <a:gd name="connsiteY84" fmla="*/ 59194 h 438150"/>
                <a:gd name="connsiteX85" fmla="*/ 264614 w 400050"/>
                <a:gd name="connsiteY85" fmla="*/ 59838 h 438150"/>
                <a:gd name="connsiteX86" fmla="*/ 265953 w 400050"/>
                <a:gd name="connsiteY86" fmla="*/ 61177 h 438150"/>
                <a:gd name="connsiteX87" fmla="*/ 266597 w 400050"/>
                <a:gd name="connsiteY87" fmla="*/ 61623 h 438150"/>
                <a:gd name="connsiteX88" fmla="*/ 266597 w 400050"/>
                <a:gd name="connsiteY88" fmla="*/ 52651 h 438150"/>
                <a:gd name="connsiteX89" fmla="*/ 265953 w 400050"/>
                <a:gd name="connsiteY89" fmla="*/ 53196 h 438150"/>
                <a:gd name="connsiteX90" fmla="*/ 264614 w 400050"/>
                <a:gd name="connsiteY90" fmla="*/ 54336 h 438150"/>
                <a:gd name="connsiteX91" fmla="*/ 263722 w 400050"/>
                <a:gd name="connsiteY91" fmla="*/ 54980 h 438150"/>
                <a:gd name="connsiteX92" fmla="*/ 264168 w 400050"/>
                <a:gd name="connsiteY92" fmla="*/ 54088 h 438150"/>
                <a:gd name="connsiteX93" fmla="*/ 265506 w 400050"/>
                <a:gd name="connsiteY93" fmla="*/ 52651 h 438150"/>
                <a:gd name="connsiteX94" fmla="*/ 265953 w 400050"/>
                <a:gd name="connsiteY94" fmla="*/ 51957 h 438150"/>
                <a:gd name="connsiteX95" fmla="*/ 256832 w 400050"/>
                <a:gd name="connsiteY95" fmla="*/ 51957 h 438150"/>
                <a:gd name="connsiteX96" fmla="*/ 257277 w 400050"/>
                <a:gd name="connsiteY96" fmla="*/ 52651 h 438150"/>
                <a:gd name="connsiteX97" fmla="*/ 258716 w 400050"/>
                <a:gd name="connsiteY97" fmla="*/ 54088 h 438150"/>
                <a:gd name="connsiteX98" fmla="*/ 259360 w 400050"/>
                <a:gd name="connsiteY98" fmla="*/ 54980 h 438150"/>
                <a:gd name="connsiteX99" fmla="*/ 258467 w 400050"/>
                <a:gd name="connsiteY99" fmla="*/ 54336 h 438150"/>
                <a:gd name="connsiteX100" fmla="*/ 256832 w 400050"/>
                <a:gd name="connsiteY100" fmla="*/ 53196 h 438150"/>
                <a:gd name="connsiteX101" fmla="*/ 256485 w 400050"/>
                <a:gd name="connsiteY101" fmla="*/ 52651 h 438150"/>
                <a:gd name="connsiteX102" fmla="*/ 256485 w 400050"/>
                <a:gd name="connsiteY102" fmla="*/ 61772 h 438150"/>
                <a:gd name="connsiteX103" fmla="*/ 256931 w 400050"/>
                <a:gd name="connsiteY103" fmla="*/ 61326 h 438150"/>
                <a:gd name="connsiteX104" fmla="*/ 258566 w 400050"/>
                <a:gd name="connsiteY104" fmla="*/ 59987 h 438150"/>
                <a:gd name="connsiteX105" fmla="*/ 259459 w 400050"/>
                <a:gd name="connsiteY105" fmla="*/ 59343 h 438150"/>
                <a:gd name="connsiteX106" fmla="*/ 258815 w 400050"/>
                <a:gd name="connsiteY106" fmla="*/ 60235 h 438150"/>
                <a:gd name="connsiteX107" fmla="*/ 257376 w 400050"/>
                <a:gd name="connsiteY107" fmla="*/ 61821 h 438150"/>
                <a:gd name="connsiteX108" fmla="*/ 256931 w 400050"/>
                <a:gd name="connsiteY108" fmla="*/ 62267 h 438150"/>
                <a:gd name="connsiteX109" fmla="*/ 258368 w 400050"/>
                <a:gd name="connsiteY109" fmla="*/ 62267 h 438150"/>
                <a:gd name="connsiteX110" fmla="*/ 257376 w 400050"/>
                <a:gd name="connsiteY110" fmla="*/ 65044 h 438150"/>
                <a:gd name="connsiteX111" fmla="*/ 258566 w 400050"/>
                <a:gd name="connsiteY111" fmla="*/ 67919 h 438150"/>
                <a:gd name="connsiteX112" fmla="*/ 258368 w 400050"/>
                <a:gd name="connsiteY112" fmla="*/ 67919 h 438150"/>
                <a:gd name="connsiteX113" fmla="*/ 258566 w 400050"/>
                <a:gd name="connsiteY113" fmla="*/ 69902 h 438150"/>
                <a:gd name="connsiteX114" fmla="*/ 257376 w 400050"/>
                <a:gd name="connsiteY114" fmla="*/ 70249 h 438150"/>
                <a:gd name="connsiteX115" fmla="*/ 257129 w 400050"/>
                <a:gd name="connsiteY115" fmla="*/ 68613 h 438150"/>
                <a:gd name="connsiteX116" fmla="*/ 256931 w 400050"/>
                <a:gd name="connsiteY116" fmla="*/ 68613 h 438150"/>
                <a:gd name="connsiteX117" fmla="*/ 253609 w 400050"/>
                <a:gd name="connsiteY117" fmla="*/ 69059 h 438150"/>
                <a:gd name="connsiteX118" fmla="*/ 243597 w 400050"/>
                <a:gd name="connsiteY118" fmla="*/ 84724 h 438150"/>
                <a:gd name="connsiteX119" fmla="*/ 247710 w 400050"/>
                <a:gd name="connsiteY119" fmla="*/ 93845 h 438150"/>
                <a:gd name="connsiteX120" fmla="*/ 247710 w 400050"/>
                <a:gd name="connsiteY120" fmla="*/ 95282 h 438150"/>
                <a:gd name="connsiteX121" fmla="*/ 220695 w 400050"/>
                <a:gd name="connsiteY121" fmla="*/ 78130 h 438150"/>
                <a:gd name="connsiteX122" fmla="*/ 219703 w 400050"/>
                <a:gd name="connsiteY122" fmla="*/ 76792 h 438150"/>
                <a:gd name="connsiteX123" fmla="*/ 219654 w 400050"/>
                <a:gd name="connsiteY123" fmla="*/ 76792 h 438150"/>
                <a:gd name="connsiteX124" fmla="*/ 219802 w 400050"/>
                <a:gd name="connsiteY124" fmla="*/ 70893 h 438150"/>
                <a:gd name="connsiteX125" fmla="*/ 227237 w 400050"/>
                <a:gd name="connsiteY125" fmla="*/ 54782 h 438150"/>
                <a:gd name="connsiteX126" fmla="*/ 212565 w 400050"/>
                <a:gd name="connsiteY126" fmla="*/ 32326 h 438150"/>
                <a:gd name="connsiteX127" fmla="*/ 207757 w 400050"/>
                <a:gd name="connsiteY127" fmla="*/ 31682 h 438150"/>
                <a:gd name="connsiteX128" fmla="*/ 207310 w 400050"/>
                <a:gd name="connsiteY128" fmla="*/ 33912 h 438150"/>
                <a:gd name="connsiteX129" fmla="*/ 204733 w 400050"/>
                <a:gd name="connsiteY129" fmla="*/ 33714 h 438150"/>
                <a:gd name="connsiteX130" fmla="*/ 204931 w 400050"/>
                <a:gd name="connsiteY130" fmla="*/ 30839 h 438150"/>
                <a:gd name="connsiteX131" fmla="*/ 203692 w 400050"/>
                <a:gd name="connsiteY131" fmla="*/ 30938 h 438150"/>
                <a:gd name="connsiteX132" fmla="*/ 206666 w 400050"/>
                <a:gd name="connsiteY132" fmla="*/ 25733 h 438150"/>
                <a:gd name="connsiteX133" fmla="*/ 204535 w 400050"/>
                <a:gd name="connsiteY133" fmla="*/ 21371 h 438150"/>
                <a:gd name="connsiteX134" fmla="*/ 206666 w 400050"/>
                <a:gd name="connsiteY134" fmla="*/ 21371 h 438150"/>
                <a:gd name="connsiteX135" fmla="*/ 203048 w 400050"/>
                <a:gd name="connsiteY135" fmla="*/ 16364 h 438150"/>
                <a:gd name="connsiteX136" fmla="*/ 208005 w 400050"/>
                <a:gd name="connsiteY136" fmla="*/ 20032 h 438150"/>
                <a:gd name="connsiteX137" fmla="*/ 208005 w 400050"/>
                <a:gd name="connsiteY137" fmla="*/ 8482 h 438150"/>
                <a:gd name="connsiteX138" fmla="*/ 203048 w 400050"/>
                <a:gd name="connsiteY138" fmla="*/ 11803 h 438150"/>
                <a:gd name="connsiteX139" fmla="*/ 206666 w 400050"/>
                <a:gd name="connsiteY139" fmla="*/ 7144 h 438150"/>
                <a:gd name="connsiteX140" fmla="*/ 195116 w 400050"/>
                <a:gd name="connsiteY140" fmla="*/ 7144 h 438150"/>
                <a:gd name="connsiteX141" fmla="*/ 198438 w 400050"/>
                <a:gd name="connsiteY141" fmla="*/ 11803 h 438150"/>
                <a:gd name="connsiteX142" fmla="*/ 193628 w 400050"/>
                <a:gd name="connsiteY142" fmla="*/ 8482 h 438150"/>
                <a:gd name="connsiteX143" fmla="*/ 193628 w 400050"/>
                <a:gd name="connsiteY143" fmla="*/ 20032 h 438150"/>
                <a:gd name="connsiteX144" fmla="*/ 198438 w 400050"/>
                <a:gd name="connsiteY144" fmla="*/ 16364 h 438150"/>
                <a:gd name="connsiteX145" fmla="*/ 195116 w 400050"/>
                <a:gd name="connsiteY145" fmla="*/ 21371 h 438150"/>
                <a:gd name="connsiteX146" fmla="*/ 197098 w 400050"/>
                <a:gd name="connsiteY146" fmla="*/ 21371 h 438150"/>
                <a:gd name="connsiteX147" fmla="*/ 195116 w 400050"/>
                <a:gd name="connsiteY147" fmla="*/ 25733 h 438150"/>
                <a:gd name="connsiteX148" fmla="*/ 197991 w 400050"/>
                <a:gd name="connsiteY148" fmla="*/ 30938 h 438150"/>
                <a:gd name="connsiteX149" fmla="*/ 196405 w 400050"/>
                <a:gd name="connsiteY149" fmla="*/ 30740 h 438150"/>
                <a:gd name="connsiteX150" fmla="*/ 196653 w 400050"/>
                <a:gd name="connsiteY150" fmla="*/ 33615 h 438150"/>
                <a:gd name="connsiteX151" fmla="*/ 194075 w 400050"/>
                <a:gd name="connsiteY151" fmla="*/ 33813 h 438150"/>
                <a:gd name="connsiteX152" fmla="*/ 193828 w 400050"/>
                <a:gd name="connsiteY152" fmla="*/ 31583 h 438150"/>
                <a:gd name="connsiteX153" fmla="*/ 188969 w 400050"/>
                <a:gd name="connsiteY153" fmla="*/ 32227 h 438150"/>
                <a:gd name="connsiteX154" fmla="*/ 174396 w 400050"/>
                <a:gd name="connsiteY154" fmla="*/ 54683 h 438150"/>
                <a:gd name="connsiteX155" fmla="*/ 181831 w 400050"/>
                <a:gd name="connsiteY155" fmla="*/ 70794 h 438150"/>
                <a:gd name="connsiteX156" fmla="*/ 181831 w 400050"/>
                <a:gd name="connsiteY156" fmla="*/ 76891 h 438150"/>
                <a:gd name="connsiteX157" fmla="*/ 180938 w 400050"/>
                <a:gd name="connsiteY157" fmla="*/ 77982 h 438150"/>
                <a:gd name="connsiteX158" fmla="*/ 153923 w 400050"/>
                <a:gd name="connsiteY158" fmla="*/ 95134 h 438150"/>
                <a:gd name="connsiteX159" fmla="*/ 153923 w 400050"/>
                <a:gd name="connsiteY159" fmla="*/ 93696 h 438150"/>
                <a:gd name="connsiteX160" fmla="*/ 158037 w 400050"/>
                <a:gd name="connsiteY160" fmla="*/ 84575 h 438150"/>
                <a:gd name="connsiteX161" fmla="*/ 148024 w 400050"/>
                <a:gd name="connsiteY161" fmla="*/ 68910 h 438150"/>
                <a:gd name="connsiteX162" fmla="*/ 144702 w 400050"/>
                <a:gd name="connsiteY162" fmla="*/ 68464 h 438150"/>
                <a:gd name="connsiteX163" fmla="*/ 144504 w 400050"/>
                <a:gd name="connsiteY163" fmla="*/ 68464 h 438150"/>
                <a:gd name="connsiteX164" fmla="*/ 144257 w 400050"/>
                <a:gd name="connsiteY164" fmla="*/ 70100 h 438150"/>
                <a:gd name="connsiteX165" fmla="*/ 143166 w 400050"/>
                <a:gd name="connsiteY165" fmla="*/ 69753 h 438150"/>
                <a:gd name="connsiteX166" fmla="*/ 143364 w 400050"/>
                <a:gd name="connsiteY166" fmla="*/ 67770 h 438150"/>
                <a:gd name="connsiteX167" fmla="*/ 143166 w 400050"/>
                <a:gd name="connsiteY167" fmla="*/ 67770 h 438150"/>
                <a:gd name="connsiteX168" fmla="*/ 144257 w 400050"/>
                <a:gd name="connsiteY168" fmla="*/ 64895 h 438150"/>
                <a:gd name="connsiteX169" fmla="*/ 143364 w 400050"/>
                <a:gd name="connsiteY169" fmla="*/ 62119 h 438150"/>
                <a:gd name="connsiteX170" fmla="*/ 144702 w 400050"/>
                <a:gd name="connsiteY170" fmla="*/ 62119 h 438150"/>
                <a:gd name="connsiteX171" fmla="*/ 144257 w 400050"/>
                <a:gd name="connsiteY171" fmla="*/ 61673 h 438150"/>
                <a:gd name="connsiteX172" fmla="*/ 142918 w 400050"/>
                <a:gd name="connsiteY172" fmla="*/ 60086 h 438150"/>
                <a:gd name="connsiteX173" fmla="*/ 142125 w 400050"/>
                <a:gd name="connsiteY173" fmla="*/ 59194 h 438150"/>
                <a:gd name="connsiteX174" fmla="*/ 143116 w 400050"/>
                <a:gd name="connsiteY174" fmla="*/ 59838 h 438150"/>
                <a:gd name="connsiteX175" fmla="*/ 144702 w 400050"/>
                <a:gd name="connsiteY175" fmla="*/ 61177 h 438150"/>
                <a:gd name="connsiteX176" fmla="*/ 145149 w 400050"/>
                <a:gd name="connsiteY176" fmla="*/ 61623 h 438150"/>
                <a:gd name="connsiteX177" fmla="*/ 145149 w 400050"/>
                <a:gd name="connsiteY177" fmla="*/ 52651 h 438150"/>
                <a:gd name="connsiteX178" fmla="*/ 144702 w 400050"/>
                <a:gd name="connsiteY178" fmla="*/ 53196 h 438150"/>
                <a:gd name="connsiteX179" fmla="*/ 143116 w 400050"/>
                <a:gd name="connsiteY179" fmla="*/ 54336 h 438150"/>
                <a:gd name="connsiteX180" fmla="*/ 142125 w 400050"/>
                <a:gd name="connsiteY180" fmla="*/ 54980 h 438150"/>
                <a:gd name="connsiteX181" fmla="*/ 142918 w 400050"/>
                <a:gd name="connsiteY181" fmla="*/ 54088 h 438150"/>
                <a:gd name="connsiteX182" fmla="*/ 144257 w 400050"/>
                <a:gd name="connsiteY182" fmla="*/ 52651 h 438150"/>
                <a:gd name="connsiteX183" fmla="*/ 144702 w 400050"/>
                <a:gd name="connsiteY183" fmla="*/ 51957 h 438150"/>
                <a:gd name="connsiteX184" fmla="*/ 135581 w 400050"/>
                <a:gd name="connsiteY184" fmla="*/ 51957 h 438150"/>
                <a:gd name="connsiteX185" fmla="*/ 136028 w 400050"/>
                <a:gd name="connsiteY185" fmla="*/ 52651 h 438150"/>
                <a:gd name="connsiteX186" fmla="*/ 137267 w 400050"/>
                <a:gd name="connsiteY186" fmla="*/ 54088 h 438150"/>
                <a:gd name="connsiteX187" fmla="*/ 137911 w 400050"/>
                <a:gd name="connsiteY187" fmla="*/ 54980 h 438150"/>
                <a:gd name="connsiteX188" fmla="*/ 137119 w 400050"/>
                <a:gd name="connsiteY188" fmla="*/ 54286 h 438150"/>
                <a:gd name="connsiteX189" fmla="*/ 135680 w 400050"/>
                <a:gd name="connsiteY189" fmla="*/ 53146 h 438150"/>
                <a:gd name="connsiteX190" fmla="*/ 134987 w 400050"/>
                <a:gd name="connsiteY190" fmla="*/ 52601 h 438150"/>
                <a:gd name="connsiteX191" fmla="*/ 134987 w 400050"/>
                <a:gd name="connsiteY191" fmla="*/ 61722 h 438150"/>
                <a:gd name="connsiteX192" fmla="*/ 135680 w 400050"/>
                <a:gd name="connsiteY192" fmla="*/ 61276 h 438150"/>
                <a:gd name="connsiteX193" fmla="*/ 137119 w 400050"/>
                <a:gd name="connsiteY193" fmla="*/ 59938 h 438150"/>
                <a:gd name="connsiteX194" fmla="*/ 137961 w 400050"/>
                <a:gd name="connsiteY194" fmla="*/ 59293 h 438150"/>
                <a:gd name="connsiteX195" fmla="*/ 137317 w 400050"/>
                <a:gd name="connsiteY195" fmla="*/ 60185 h 438150"/>
                <a:gd name="connsiteX196" fmla="*/ 136077 w 400050"/>
                <a:gd name="connsiteY196" fmla="*/ 61772 h 438150"/>
                <a:gd name="connsiteX197" fmla="*/ 135631 w 400050"/>
                <a:gd name="connsiteY197" fmla="*/ 62218 h 438150"/>
                <a:gd name="connsiteX198" fmla="*/ 136820 w 400050"/>
                <a:gd name="connsiteY198" fmla="*/ 62218 h 438150"/>
                <a:gd name="connsiteX199" fmla="*/ 135779 w 400050"/>
                <a:gd name="connsiteY199" fmla="*/ 64994 h 438150"/>
                <a:gd name="connsiteX200" fmla="*/ 137267 w 400050"/>
                <a:gd name="connsiteY200" fmla="*/ 67869 h 438150"/>
                <a:gd name="connsiteX201" fmla="*/ 136820 w 400050"/>
                <a:gd name="connsiteY201" fmla="*/ 67869 h 438150"/>
                <a:gd name="connsiteX202" fmla="*/ 137069 w 400050"/>
                <a:gd name="connsiteY202" fmla="*/ 69852 h 438150"/>
                <a:gd name="connsiteX203" fmla="*/ 135830 w 400050"/>
                <a:gd name="connsiteY203" fmla="*/ 70199 h 438150"/>
                <a:gd name="connsiteX204" fmla="*/ 135631 w 400050"/>
                <a:gd name="connsiteY204" fmla="*/ 68563 h 438150"/>
                <a:gd name="connsiteX205" fmla="*/ 135383 w 400050"/>
                <a:gd name="connsiteY205" fmla="*/ 68563 h 438150"/>
                <a:gd name="connsiteX206" fmla="*/ 132062 w 400050"/>
                <a:gd name="connsiteY206" fmla="*/ 69009 h 438150"/>
                <a:gd name="connsiteX207" fmla="*/ 122049 w 400050"/>
                <a:gd name="connsiteY207" fmla="*/ 84674 h 438150"/>
                <a:gd name="connsiteX208" fmla="*/ 126163 w 400050"/>
                <a:gd name="connsiteY208" fmla="*/ 93795 h 438150"/>
                <a:gd name="connsiteX209" fmla="*/ 126163 w 400050"/>
                <a:gd name="connsiteY209" fmla="*/ 95927 h 438150"/>
                <a:gd name="connsiteX210" fmla="*/ 125270 w 400050"/>
                <a:gd name="connsiteY210" fmla="*/ 95828 h 438150"/>
                <a:gd name="connsiteX211" fmla="*/ 109161 w 400050"/>
                <a:gd name="connsiteY211" fmla="*/ 85814 h 438150"/>
                <a:gd name="connsiteX212" fmla="*/ 112283 w 400050"/>
                <a:gd name="connsiteY212" fmla="*/ 72479 h 438150"/>
                <a:gd name="connsiteX213" fmla="*/ 114217 w 400050"/>
                <a:gd name="connsiteY213" fmla="*/ 55674 h 438150"/>
                <a:gd name="connsiteX214" fmla="*/ 107722 w 400050"/>
                <a:gd name="connsiteY214" fmla="*/ 52006 h 438150"/>
                <a:gd name="connsiteX215" fmla="*/ 99395 w 400050"/>
                <a:gd name="connsiteY215" fmla="*/ 47099 h 438150"/>
                <a:gd name="connsiteX216" fmla="*/ 86457 w 400050"/>
                <a:gd name="connsiteY216" fmla="*/ 55674 h 438150"/>
                <a:gd name="connsiteX217" fmla="*/ 82095 w 400050"/>
                <a:gd name="connsiteY217" fmla="*/ 60483 h 438150"/>
                <a:gd name="connsiteX218" fmla="*/ 66430 w 400050"/>
                <a:gd name="connsiteY218" fmla="*/ 69505 h 438150"/>
                <a:gd name="connsiteX219" fmla="*/ 73767 w 400050"/>
                <a:gd name="connsiteY219" fmla="*/ 85814 h 438150"/>
                <a:gd name="connsiteX220" fmla="*/ 67868 w 400050"/>
                <a:gd name="connsiteY220" fmla="*/ 86706 h 438150"/>
                <a:gd name="connsiteX221" fmla="*/ 60978 w 400050"/>
                <a:gd name="connsiteY221" fmla="*/ 92358 h 438150"/>
                <a:gd name="connsiteX222" fmla="*/ 66430 w 400050"/>
                <a:gd name="connsiteY222" fmla="*/ 101033 h 438150"/>
                <a:gd name="connsiteX223" fmla="*/ 67868 w 400050"/>
                <a:gd name="connsiteY223" fmla="*/ 94687 h 438150"/>
                <a:gd name="connsiteX224" fmla="*/ 81896 w 400050"/>
                <a:gd name="connsiteY224" fmla="*/ 91465 h 438150"/>
                <a:gd name="connsiteX225" fmla="*/ 78030 w 400050"/>
                <a:gd name="connsiteY225" fmla="*/ 99496 h 438150"/>
                <a:gd name="connsiteX226" fmla="*/ 87795 w 400050"/>
                <a:gd name="connsiteY226" fmla="*/ 112385 h 438150"/>
                <a:gd name="connsiteX227" fmla="*/ 84871 w 400050"/>
                <a:gd name="connsiteY227" fmla="*/ 104949 h 438150"/>
                <a:gd name="connsiteX228" fmla="*/ 90770 w 400050"/>
                <a:gd name="connsiteY228" fmla="*/ 92804 h 438150"/>
                <a:gd name="connsiteX229" fmla="*/ 85565 w 400050"/>
                <a:gd name="connsiteY229" fmla="*/ 70695 h 438150"/>
                <a:gd name="connsiteX230" fmla="*/ 86903 w 400050"/>
                <a:gd name="connsiteY230" fmla="*/ 65242 h 438150"/>
                <a:gd name="connsiteX231" fmla="*/ 101130 w 400050"/>
                <a:gd name="connsiteY231" fmla="*/ 59789 h 438150"/>
                <a:gd name="connsiteX232" fmla="*/ 100931 w 400050"/>
                <a:gd name="connsiteY232" fmla="*/ 88788 h 438150"/>
                <a:gd name="connsiteX233" fmla="*/ 123833 w 400050"/>
                <a:gd name="connsiteY233" fmla="*/ 97315 h 438150"/>
                <a:gd name="connsiteX234" fmla="*/ 124577 w 400050"/>
                <a:gd name="connsiteY234" fmla="*/ 97463 h 438150"/>
                <a:gd name="connsiteX235" fmla="*/ 123585 w 400050"/>
                <a:gd name="connsiteY235" fmla="*/ 99893 h 438150"/>
                <a:gd name="connsiteX236" fmla="*/ 119620 w 400050"/>
                <a:gd name="connsiteY236" fmla="*/ 103015 h 438150"/>
                <a:gd name="connsiteX237" fmla="*/ 103708 w 400050"/>
                <a:gd name="connsiteY237" fmla="*/ 119820 h 438150"/>
                <a:gd name="connsiteX238" fmla="*/ 108516 w 400050"/>
                <a:gd name="connsiteY238" fmla="*/ 127702 h 438150"/>
                <a:gd name="connsiteX239" fmla="*/ 131616 w 400050"/>
                <a:gd name="connsiteY239" fmla="*/ 125025 h 438150"/>
                <a:gd name="connsiteX240" fmla="*/ 117984 w 400050"/>
                <a:gd name="connsiteY240" fmla="*/ 127454 h 438150"/>
                <a:gd name="connsiteX241" fmla="*/ 102667 w 400050"/>
                <a:gd name="connsiteY241" fmla="*/ 131172 h 438150"/>
                <a:gd name="connsiteX242" fmla="*/ 95975 w 400050"/>
                <a:gd name="connsiteY242" fmla="*/ 125471 h 438150"/>
                <a:gd name="connsiteX243" fmla="*/ 102171 w 400050"/>
                <a:gd name="connsiteY243" fmla="*/ 137963 h 438150"/>
                <a:gd name="connsiteX244" fmla="*/ 115505 w 400050"/>
                <a:gd name="connsiteY244" fmla="*/ 137270 h 438150"/>
                <a:gd name="connsiteX245" fmla="*/ 130674 w 400050"/>
                <a:gd name="connsiteY245" fmla="*/ 129636 h 438150"/>
                <a:gd name="connsiteX246" fmla="*/ 125320 w 400050"/>
                <a:gd name="connsiteY246" fmla="*/ 144953 h 438150"/>
                <a:gd name="connsiteX247" fmla="*/ 129980 w 400050"/>
                <a:gd name="connsiteY247" fmla="*/ 135287 h 438150"/>
                <a:gd name="connsiteX248" fmla="*/ 142472 w 400050"/>
                <a:gd name="connsiteY248" fmla="*/ 133700 h 438150"/>
                <a:gd name="connsiteX249" fmla="*/ 147677 w 400050"/>
                <a:gd name="connsiteY249" fmla="*/ 135931 h 438150"/>
                <a:gd name="connsiteX250" fmla="*/ 151791 w 400050"/>
                <a:gd name="connsiteY250" fmla="*/ 134147 h 438150"/>
                <a:gd name="connsiteX251" fmla="*/ 165126 w 400050"/>
                <a:gd name="connsiteY251" fmla="*/ 155809 h 438150"/>
                <a:gd name="connsiteX252" fmla="*/ 161557 w 400050"/>
                <a:gd name="connsiteY252" fmla="*/ 173754 h 438150"/>
                <a:gd name="connsiteX253" fmla="*/ 147479 w 400050"/>
                <a:gd name="connsiteY253" fmla="*/ 174944 h 438150"/>
                <a:gd name="connsiteX254" fmla="*/ 153625 w 400050"/>
                <a:gd name="connsiteY254" fmla="*/ 185205 h 438150"/>
                <a:gd name="connsiteX255" fmla="*/ 147429 w 400050"/>
                <a:gd name="connsiteY255" fmla="*/ 185750 h 438150"/>
                <a:gd name="connsiteX256" fmla="*/ 146785 w 400050"/>
                <a:gd name="connsiteY256" fmla="*/ 185750 h 438150"/>
                <a:gd name="connsiteX257" fmla="*/ 146537 w 400050"/>
                <a:gd name="connsiteY257" fmla="*/ 186346 h 438150"/>
                <a:gd name="connsiteX258" fmla="*/ 145248 w 400050"/>
                <a:gd name="connsiteY258" fmla="*/ 190311 h 438150"/>
                <a:gd name="connsiteX259" fmla="*/ 139795 w 400050"/>
                <a:gd name="connsiteY259" fmla="*/ 185503 h 438150"/>
                <a:gd name="connsiteX260" fmla="*/ 143364 w 400050"/>
                <a:gd name="connsiteY260" fmla="*/ 204637 h 438150"/>
                <a:gd name="connsiteX261" fmla="*/ 143265 w 400050"/>
                <a:gd name="connsiteY261" fmla="*/ 209000 h 438150"/>
                <a:gd name="connsiteX262" fmla="*/ 119917 w 400050"/>
                <a:gd name="connsiteY262" fmla="*/ 204489 h 438150"/>
                <a:gd name="connsiteX263" fmla="*/ 123041 w 400050"/>
                <a:gd name="connsiteY263" fmla="*/ 191055 h 438150"/>
                <a:gd name="connsiteX264" fmla="*/ 124775 w 400050"/>
                <a:gd name="connsiteY264" fmla="*/ 172515 h 438150"/>
                <a:gd name="connsiteX265" fmla="*/ 93793 w 400050"/>
                <a:gd name="connsiteY265" fmla="*/ 138905 h 438150"/>
                <a:gd name="connsiteX266" fmla="*/ 91761 w 400050"/>
                <a:gd name="connsiteY266" fmla="*/ 143268 h 438150"/>
                <a:gd name="connsiteX267" fmla="*/ 75452 w 400050"/>
                <a:gd name="connsiteY267" fmla="*/ 120167 h 438150"/>
                <a:gd name="connsiteX268" fmla="*/ 71982 w 400050"/>
                <a:gd name="connsiteY268" fmla="*/ 122745 h 438150"/>
                <a:gd name="connsiteX269" fmla="*/ 38225 w 400050"/>
                <a:gd name="connsiteY269" fmla="*/ 67175 h 438150"/>
                <a:gd name="connsiteX270" fmla="*/ 30789 w 400050"/>
                <a:gd name="connsiteY270" fmla="*/ 97067 h 438150"/>
                <a:gd name="connsiteX271" fmla="*/ 49328 w 400050"/>
                <a:gd name="connsiteY271" fmla="*/ 126314 h 438150"/>
                <a:gd name="connsiteX272" fmla="*/ 20776 w 400050"/>
                <a:gd name="connsiteY272" fmla="*/ 100091 h 438150"/>
                <a:gd name="connsiteX273" fmla="*/ 32772 w 400050"/>
                <a:gd name="connsiteY273" fmla="*/ 138361 h 438150"/>
                <a:gd name="connsiteX274" fmla="*/ 11556 w 400050"/>
                <a:gd name="connsiteY274" fmla="*/ 133650 h 438150"/>
                <a:gd name="connsiteX275" fmla="*/ 26427 w 400050"/>
                <a:gd name="connsiteY275" fmla="*/ 158784 h 438150"/>
                <a:gd name="connsiteX276" fmla="*/ 7144 w 400050"/>
                <a:gd name="connsiteY276" fmla="*/ 158337 h 438150"/>
                <a:gd name="connsiteX277" fmla="*/ 28459 w 400050"/>
                <a:gd name="connsiteY277" fmla="*/ 180348 h 438150"/>
                <a:gd name="connsiteX278" fmla="*/ 7986 w 400050"/>
                <a:gd name="connsiteY278" fmla="*/ 183470 h 438150"/>
                <a:gd name="connsiteX279" fmla="*/ 30442 w 400050"/>
                <a:gd name="connsiteY279" fmla="*/ 201415 h 438150"/>
                <a:gd name="connsiteX280" fmla="*/ 11903 w 400050"/>
                <a:gd name="connsiteY280" fmla="*/ 210536 h 438150"/>
                <a:gd name="connsiteX281" fmla="*/ 32227 w 400050"/>
                <a:gd name="connsiteY281" fmla="*/ 220352 h 438150"/>
                <a:gd name="connsiteX282" fmla="*/ 25237 w 400050"/>
                <a:gd name="connsiteY282" fmla="*/ 224764 h 438150"/>
                <a:gd name="connsiteX283" fmla="*/ 24147 w 400050"/>
                <a:gd name="connsiteY283" fmla="*/ 224318 h 438150"/>
                <a:gd name="connsiteX284" fmla="*/ 23651 w 400050"/>
                <a:gd name="connsiteY284" fmla="*/ 225656 h 438150"/>
                <a:gd name="connsiteX285" fmla="*/ 23651 w 400050"/>
                <a:gd name="connsiteY285" fmla="*/ 226003 h 438150"/>
                <a:gd name="connsiteX286" fmla="*/ 22114 w 400050"/>
                <a:gd name="connsiteY286" fmla="*/ 228234 h 438150"/>
                <a:gd name="connsiteX287" fmla="*/ 19784 w 400050"/>
                <a:gd name="connsiteY287" fmla="*/ 232348 h 438150"/>
                <a:gd name="connsiteX288" fmla="*/ 20429 w 400050"/>
                <a:gd name="connsiteY288" fmla="*/ 232794 h 438150"/>
                <a:gd name="connsiteX289" fmla="*/ 21123 w 400050"/>
                <a:gd name="connsiteY289" fmla="*/ 235174 h 438150"/>
                <a:gd name="connsiteX290" fmla="*/ 20230 w 400050"/>
                <a:gd name="connsiteY290" fmla="*/ 236959 h 438150"/>
                <a:gd name="connsiteX291" fmla="*/ 14579 w 400050"/>
                <a:gd name="connsiteY291" fmla="*/ 234678 h 438150"/>
                <a:gd name="connsiteX292" fmla="*/ 18000 w 400050"/>
                <a:gd name="connsiteY292" fmla="*/ 246674 h 438150"/>
                <a:gd name="connsiteX293" fmla="*/ 21668 w 400050"/>
                <a:gd name="connsiteY293" fmla="*/ 249451 h 438150"/>
                <a:gd name="connsiteX294" fmla="*/ 27815 w 400050"/>
                <a:gd name="connsiteY294" fmla="*/ 253218 h 438150"/>
                <a:gd name="connsiteX295" fmla="*/ 32673 w 400050"/>
                <a:gd name="connsiteY295" fmla="*/ 254904 h 438150"/>
                <a:gd name="connsiteX296" fmla="*/ 32673 w 400050"/>
                <a:gd name="connsiteY296" fmla="*/ 255349 h 438150"/>
                <a:gd name="connsiteX297" fmla="*/ 36539 w 400050"/>
                <a:gd name="connsiteY297" fmla="*/ 260555 h 438150"/>
                <a:gd name="connsiteX298" fmla="*/ 39761 w 400050"/>
                <a:gd name="connsiteY298" fmla="*/ 264817 h 438150"/>
                <a:gd name="connsiteX299" fmla="*/ 62861 w 400050"/>
                <a:gd name="connsiteY299" fmla="*/ 320834 h 438150"/>
                <a:gd name="connsiteX300" fmla="*/ 64894 w 400050"/>
                <a:gd name="connsiteY300" fmla="*/ 326733 h 438150"/>
                <a:gd name="connsiteX301" fmla="*/ 64001 w 400050"/>
                <a:gd name="connsiteY301" fmla="*/ 329409 h 438150"/>
                <a:gd name="connsiteX302" fmla="*/ 66877 w 400050"/>
                <a:gd name="connsiteY302" fmla="*/ 330401 h 438150"/>
                <a:gd name="connsiteX303" fmla="*/ 68562 w 400050"/>
                <a:gd name="connsiteY303" fmla="*/ 338977 h 438150"/>
                <a:gd name="connsiteX304" fmla="*/ 72081 w 400050"/>
                <a:gd name="connsiteY304" fmla="*/ 345322 h 438150"/>
                <a:gd name="connsiteX305" fmla="*/ 73519 w 400050"/>
                <a:gd name="connsiteY305" fmla="*/ 352510 h 438150"/>
                <a:gd name="connsiteX306" fmla="*/ 68562 w 400050"/>
                <a:gd name="connsiteY306" fmla="*/ 362325 h 438150"/>
                <a:gd name="connsiteX307" fmla="*/ 72329 w 400050"/>
                <a:gd name="connsiteY307" fmla="*/ 366687 h 438150"/>
                <a:gd name="connsiteX308" fmla="*/ 78426 w 400050"/>
                <a:gd name="connsiteY308" fmla="*/ 374173 h 438150"/>
                <a:gd name="connsiteX309" fmla="*/ 84078 w 400050"/>
                <a:gd name="connsiteY309" fmla="*/ 379377 h 438150"/>
                <a:gd name="connsiteX310" fmla="*/ 89530 w 400050"/>
                <a:gd name="connsiteY310" fmla="*/ 382848 h 438150"/>
                <a:gd name="connsiteX311" fmla="*/ 92951 w 400050"/>
                <a:gd name="connsiteY311" fmla="*/ 390085 h 438150"/>
                <a:gd name="connsiteX312" fmla="*/ 96817 w 400050"/>
                <a:gd name="connsiteY312" fmla="*/ 393506 h 438150"/>
                <a:gd name="connsiteX313" fmla="*/ 102022 w 400050"/>
                <a:gd name="connsiteY313" fmla="*/ 395092 h 438150"/>
                <a:gd name="connsiteX314" fmla="*/ 103112 w 400050"/>
                <a:gd name="connsiteY314" fmla="*/ 389838 h 438150"/>
                <a:gd name="connsiteX315" fmla="*/ 102914 w 400050"/>
                <a:gd name="connsiteY315" fmla="*/ 385277 h 438150"/>
                <a:gd name="connsiteX316" fmla="*/ 101279 w 400050"/>
                <a:gd name="connsiteY316" fmla="*/ 378932 h 438150"/>
                <a:gd name="connsiteX317" fmla="*/ 100386 w 400050"/>
                <a:gd name="connsiteY317" fmla="*/ 374173 h 438150"/>
                <a:gd name="connsiteX318" fmla="*/ 109061 w 400050"/>
                <a:gd name="connsiteY318" fmla="*/ 368720 h 438150"/>
                <a:gd name="connsiteX319" fmla="*/ 135978 w 400050"/>
                <a:gd name="connsiteY319" fmla="*/ 357368 h 438150"/>
                <a:gd name="connsiteX320" fmla="*/ 145991 w 400050"/>
                <a:gd name="connsiteY320" fmla="*/ 357120 h 438150"/>
                <a:gd name="connsiteX321" fmla="*/ 159078 w 400050"/>
                <a:gd name="connsiteY321" fmla="*/ 356228 h 438150"/>
                <a:gd name="connsiteX322" fmla="*/ 160565 w 400050"/>
                <a:gd name="connsiteY322" fmla="*/ 353352 h 438150"/>
                <a:gd name="connsiteX323" fmla="*/ 156450 w 400050"/>
                <a:gd name="connsiteY323" fmla="*/ 346264 h 438150"/>
                <a:gd name="connsiteX324" fmla="*/ 155360 w 400050"/>
                <a:gd name="connsiteY324" fmla="*/ 343587 h 438150"/>
                <a:gd name="connsiteX325" fmla="*/ 162548 w 400050"/>
                <a:gd name="connsiteY325" fmla="*/ 342893 h 438150"/>
                <a:gd name="connsiteX326" fmla="*/ 168447 w 400050"/>
                <a:gd name="connsiteY326" fmla="*/ 334218 h 438150"/>
                <a:gd name="connsiteX327" fmla="*/ 155757 w 400050"/>
                <a:gd name="connsiteY327" fmla="*/ 329658 h 438150"/>
                <a:gd name="connsiteX328" fmla="*/ 171669 w 400050"/>
                <a:gd name="connsiteY328" fmla="*/ 318653 h 438150"/>
                <a:gd name="connsiteX329" fmla="*/ 179551 w 400050"/>
                <a:gd name="connsiteY329" fmla="*/ 341802 h 438150"/>
                <a:gd name="connsiteX330" fmla="*/ 168893 w 400050"/>
                <a:gd name="connsiteY330" fmla="*/ 356030 h 438150"/>
                <a:gd name="connsiteX331" fmla="*/ 181088 w 400050"/>
                <a:gd name="connsiteY331" fmla="*/ 351022 h 438150"/>
                <a:gd name="connsiteX332" fmla="*/ 159524 w 400050"/>
                <a:gd name="connsiteY332" fmla="*/ 361681 h 438150"/>
                <a:gd name="connsiteX333" fmla="*/ 141828 w 400050"/>
                <a:gd name="connsiteY333" fmla="*/ 372785 h 438150"/>
                <a:gd name="connsiteX334" fmla="*/ 139399 w 400050"/>
                <a:gd name="connsiteY334" fmla="*/ 364110 h 438150"/>
                <a:gd name="connsiteX335" fmla="*/ 128295 w 400050"/>
                <a:gd name="connsiteY335" fmla="*/ 370752 h 438150"/>
                <a:gd name="connsiteX336" fmla="*/ 131517 w 400050"/>
                <a:gd name="connsiteY336" fmla="*/ 383244 h 438150"/>
                <a:gd name="connsiteX337" fmla="*/ 124627 w 400050"/>
                <a:gd name="connsiteY337" fmla="*/ 398562 h 438150"/>
                <a:gd name="connsiteX338" fmla="*/ 130080 w 400050"/>
                <a:gd name="connsiteY338" fmla="*/ 412442 h 438150"/>
                <a:gd name="connsiteX339" fmla="*/ 136721 w 400050"/>
                <a:gd name="connsiteY339" fmla="*/ 405899 h 438150"/>
                <a:gd name="connsiteX340" fmla="*/ 138754 w 400050"/>
                <a:gd name="connsiteY340" fmla="*/ 400000 h 438150"/>
                <a:gd name="connsiteX341" fmla="*/ 147329 w 400050"/>
                <a:gd name="connsiteY341" fmla="*/ 414673 h 438150"/>
                <a:gd name="connsiteX342" fmla="*/ 163639 w 400050"/>
                <a:gd name="connsiteY342" fmla="*/ 412244 h 438150"/>
                <a:gd name="connsiteX343" fmla="*/ 180443 w 400050"/>
                <a:gd name="connsiteY343" fmla="*/ 423348 h 438150"/>
                <a:gd name="connsiteX344" fmla="*/ 189762 w 400050"/>
                <a:gd name="connsiteY344" fmla="*/ 420374 h 438150"/>
                <a:gd name="connsiteX345" fmla="*/ 200618 w 400050"/>
                <a:gd name="connsiteY345" fmla="*/ 431676 h 438150"/>
                <a:gd name="connsiteX346" fmla="*/ 211722 w 400050"/>
                <a:gd name="connsiteY346" fmla="*/ 420374 h 438150"/>
                <a:gd name="connsiteX347" fmla="*/ 220942 w 400050"/>
                <a:gd name="connsiteY347" fmla="*/ 423348 h 438150"/>
                <a:gd name="connsiteX348" fmla="*/ 237746 w 400050"/>
                <a:gd name="connsiteY348" fmla="*/ 412244 h 438150"/>
                <a:gd name="connsiteX349" fmla="*/ 254056 w 400050"/>
                <a:gd name="connsiteY349" fmla="*/ 414673 h 438150"/>
                <a:gd name="connsiteX350" fmla="*/ 262631 w 400050"/>
                <a:gd name="connsiteY350" fmla="*/ 400000 h 438150"/>
                <a:gd name="connsiteX351" fmla="*/ 264763 w 400050"/>
                <a:gd name="connsiteY351" fmla="*/ 405899 h 438150"/>
                <a:gd name="connsiteX352" fmla="*/ 271306 w 400050"/>
                <a:gd name="connsiteY352" fmla="*/ 412442 h 438150"/>
                <a:gd name="connsiteX353" fmla="*/ 276759 w 400050"/>
                <a:gd name="connsiteY353" fmla="*/ 398562 h 438150"/>
                <a:gd name="connsiteX354" fmla="*/ 269968 w 400050"/>
                <a:gd name="connsiteY354" fmla="*/ 383244 h 438150"/>
                <a:gd name="connsiteX355" fmla="*/ 273091 w 400050"/>
                <a:gd name="connsiteY355" fmla="*/ 370752 h 438150"/>
                <a:gd name="connsiteX356" fmla="*/ 261987 w 400050"/>
                <a:gd name="connsiteY356" fmla="*/ 364110 h 438150"/>
                <a:gd name="connsiteX357" fmla="*/ 259558 w 400050"/>
                <a:gd name="connsiteY357" fmla="*/ 372785 h 438150"/>
                <a:gd name="connsiteX358" fmla="*/ 241861 w 400050"/>
                <a:gd name="connsiteY358" fmla="*/ 361681 h 438150"/>
                <a:gd name="connsiteX359" fmla="*/ 220298 w 400050"/>
                <a:gd name="connsiteY359" fmla="*/ 351022 h 438150"/>
                <a:gd name="connsiteX360" fmla="*/ 232492 w 400050"/>
                <a:gd name="connsiteY360" fmla="*/ 356030 h 438150"/>
                <a:gd name="connsiteX361" fmla="*/ 221835 w 400050"/>
                <a:gd name="connsiteY361" fmla="*/ 341802 h 438150"/>
                <a:gd name="connsiteX362" fmla="*/ 229865 w 400050"/>
                <a:gd name="connsiteY362" fmla="*/ 318653 h 438150"/>
                <a:gd name="connsiteX363" fmla="*/ 245628 w 400050"/>
                <a:gd name="connsiteY363" fmla="*/ 329658 h 438150"/>
                <a:gd name="connsiteX364" fmla="*/ 232740 w 400050"/>
                <a:gd name="connsiteY364" fmla="*/ 334218 h 438150"/>
                <a:gd name="connsiteX365" fmla="*/ 238837 w 400050"/>
                <a:gd name="connsiteY365" fmla="*/ 342893 h 438150"/>
                <a:gd name="connsiteX366" fmla="*/ 248206 w 400050"/>
                <a:gd name="connsiteY366" fmla="*/ 342942 h 438150"/>
                <a:gd name="connsiteX367" fmla="*/ 247958 w 400050"/>
                <a:gd name="connsiteY367" fmla="*/ 344925 h 438150"/>
                <a:gd name="connsiteX368" fmla="*/ 244736 w 400050"/>
                <a:gd name="connsiteY368" fmla="*/ 355782 h 438150"/>
                <a:gd name="connsiteX369" fmla="*/ 262433 w 400050"/>
                <a:gd name="connsiteY369" fmla="*/ 358260 h 438150"/>
                <a:gd name="connsiteX370" fmla="*/ 278990 w 400050"/>
                <a:gd name="connsiteY370" fmla="*/ 362375 h 438150"/>
                <a:gd name="connsiteX371" fmla="*/ 297777 w 400050"/>
                <a:gd name="connsiteY371" fmla="*/ 366043 h 438150"/>
                <a:gd name="connsiteX372" fmla="*/ 309129 w 400050"/>
                <a:gd name="connsiteY372" fmla="*/ 372388 h 438150"/>
                <a:gd name="connsiteX373" fmla="*/ 317159 w 400050"/>
                <a:gd name="connsiteY373" fmla="*/ 375511 h 438150"/>
                <a:gd name="connsiteX374" fmla="*/ 325487 w 400050"/>
                <a:gd name="connsiteY374" fmla="*/ 371744 h 438150"/>
                <a:gd name="connsiteX375" fmla="*/ 334162 w 400050"/>
                <a:gd name="connsiteY375" fmla="*/ 371297 h 438150"/>
                <a:gd name="connsiteX376" fmla="*/ 338970 w 400050"/>
                <a:gd name="connsiteY376" fmla="*/ 367629 h 438150"/>
                <a:gd name="connsiteX377" fmla="*/ 346406 w 400050"/>
                <a:gd name="connsiteY377" fmla="*/ 364357 h 438150"/>
                <a:gd name="connsiteX378" fmla="*/ 347546 w 400050"/>
                <a:gd name="connsiteY378" fmla="*/ 360144 h 438150"/>
                <a:gd name="connsiteX379" fmla="*/ 347595 w 400050"/>
                <a:gd name="connsiteY379" fmla="*/ 360442 h 438150"/>
                <a:gd name="connsiteX380" fmla="*/ 356865 w 400050"/>
                <a:gd name="connsiteY380" fmla="*/ 348098 h 438150"/>
                <a:gd name="connsiteX381" fmla="*/ 358848 w 400050"/>
                <a:gd name="connsiteY381" fmla="*/ 345768 h 438150"/>
                <a:gd name="connsiteX382" fmla="*/ 358848 w 400050"/>
                <a:gd name="connsiteY382" fmla="*/ 345322 h 438150"/>
                <a:gd name="connsiteX383" fmla="*/ 360632 w 400050"/>
                <a:gd name="connsiteY383" fmla="*/ 341753 h 438150"/>
                <a:gd name="connsiteX384" fmla="*/ 358848 w 400050"/>
                <a:gd name="connsiteY384" fmla="*/ 337639 h 438150"/>
                <a:gd name="connsiteX385" fmla="*/ 358848 w 400050"/>
                <a:gd name="connsiteY385" fmla="*/ 337192 h 438150"/>
                <a:gd name="connsiteX386" fmla="*/ 357956 w 400050"/>
                <a:gd name="connsiteY386" fmla="*/ 335060 h 438150"/>
                <a:gd name="connsiteX387" fmla="*/ 339367 w 400050"/>
                <a:gd name="connsiteY387" fmla="*/ 315183 h 438150"/>
                <a:gd name="connsiteX388" fmla="*/ 339367 w 400050"/>
                <a:gd name="connsiteY388" fmla="*/ 314736 h 438150"/>
                <a:gd name="connsiteX389" fmla="*/ 339169 w 400050"/>
                <a:gd name="connsiteY389" fmla="*/ 314736 h 438150"/>
                <a:gd name="connsiteX390" fmla="*/ 338624 w 400050"/>
                <a:gd name="connsiteY390" fmla="*/ 314042 h 438150"/>
                <a:gd name="connsiteX391" fmla="*/ 335501 w 400050"/>
                <a:gd name="connsiteY391" fmla="*/ 309284 h 438150"/>
                <a:gd name="connsiteX392" fmla="*/ 340953 w 400050"/>
                <a:gd name="connsiteY392" fmla="*/ 313150 h 438150"/>
                <a:gd name="connsiteX393" fmla="*/ 340953 w 400050"/>
                <a:gd name="connsiteY393" fmla="*/ 300361 h 438150"/>
                <a:gd name="connsiteX394" fmla="*/ 335501 w 400050"/>
                <a:gd name="connsiteY394" fmla="*/ 304227 h 438150"/>
                <a:gd name="connsiteX395" fmla="*/ 339367 w 400050"/>
                <a:gd name="connsiteY395" fmla="*/ 298774 h 438150"/>
                <a:gd name="connsiteX396" fmla="*/ 326379 w 400050"/>
                <a:gd name="connsiteY396" fmla="*/ 298774 h 438150"/>
                <a:gd name="connsiteX397" fmla="*/ 330246 w 400050"/>
                <a:gd name="connsiteY397" fmla="*/ 304227 h 438150"/>
                <a:gd name="connsiteX398" fmla="*/ 324843 w 400050"/>
                <a:gd name="connsiteY398" fmla="*/ 300361 h 438150"/>
                <a:gd name="connsiteX399" fmla="*/ 324843 w 400050"/>
                <a:gd name="connsiteY399" fmla="*/ 313150 h 438150"/>
                <a:gd name="connsiteX400" fmla="*/ 330246 w 400050"/>
                <a:gd name="connsiteY400" fmla="*/ 309284 h 438150"/>
                <a:gd name="connsiteX401" fmla="*/ 326379 w 400050"/>
                <a:gd name="connsiteY401" fmla="*/ 314736 h 438150"/>
                <a:gd name="connsiteX402" fmla="*/ 326825 w 400050"/>
                <a:gd name="connsiteY402" fmla="*/ 314935 h 438150"/>
                <a:gd name="connsiteX403" fmla="*/ 307592 w 400050"/>
                <a:gd name="connsiteY403" fmla="*/ 335060 h 438150"/>
                <a:gd name="connsiteX404" fmla="*/ 306502 w 400050"/>
                <a:gd name="connsiteY404" fmla="*/ 337192 h 438150"/>
                <a:gd name="connsiteX405" fmla="*/ 306502 w 400050"/>
                <a:gd name="connsiteY405" fmla="*/ 337639 h 438150"/>
                <a:gd name="connsiteX406" fmla="*/ 304717 w 400050"/>
                <a:gd name="connsiteY406" fmla="*/ 341753 h 438150"/>
                <a:gd name="connsiteX407" fmla="*/ 306502 w 400050"/>
                <a:gd name="connsiteY407" fmla="*/ 345322 h 438150"/>
                <a:gd name="connsiteX408" fmla="*/ 306502 w 400050"/>
                <a:gd name="connsiteY408" fmla="*/ 345768 h 438150"/>
                <a:gd name="connsiteX409" fmla="*/ 308484 w 400050"/>
                <a:gd name="connsiteY409" fmla="*/ 348098 h 438150"/>
                <a:gd name="connsiteX410" fmla="*/ 310071 w 400050"/>
                <a:gd name="connsiteY410" fmla="*/ 351667 h 438150"/>
                <a:gd name="connsiteX411" fmla="*/ 310219 w 400050"/>
                <a:gd name="connsiteY411" fmla="*/ 351420 h 438150"/>
                <a:gd name="connsiteX412" fmla="*/ 303974 w 400050"/>
                <a:gd name="connsiteY412" fmla="*/ 357318 h 438150"/>
                <a:gd name="connsiteX413" fmla="*/ 279287 w 400050"/>
                <a:gd name="connsiteY413" fmla="*/ 352113 h 438150"/>
                <a:gd name="connsiteX414" fmla="*/ 268629 w 400050"/>
                <a:gd name="connsiteY414" fmla="*/ 345768 h 438150"/>
                <a:gd name="connsiteX415" fmla="*/ 267291 w 400050"/>
                <a:gd name="connsiteY415" fmla="*/ 339423 h 438150"/>
                <a:gd name="connsiteX416" fmla="*/ 271653 w 400050"/>
                <a:gd name="connsiteY416" fmla="*/ 342843 h 438150"/>
                <a:gd name="connsiteX417" fmla="*/ 272297 w 400050"/>
                <a:gd name="connsiteY417" fmla="*/ 339621 h 438150"/>
                <a:gd name="connsiteX418" fmla="*/ 281419 w 400050"/>
                <a:gd name="connsiteY418" fmla="*/ 343983 h 438150"/>
                <a:gd name="connsiteX419" fmla="*/ 279089 w 400050"/>
                <a:gd name="connsiteY419" fmla="*/ 332186 h 438150"/>
                <a:gd name="connsiteX420" fmla="*/ 296785 w 400050"/>
                <a:gd name="connsiteY420" fmla="*/ 328963 h 438150"/>
                <a:gd name="connsiteX421" fmla="*/ 288457 w 400050"/>
                <a:gd name="connsiteY421" fmla="*/ 326287 h 438150"/>
                <a:gd name="connsiteX422" fmla="*/ 287565 w 400050"/>
                <a:gd name="connsiteY422" fmla="*/ 305615 h 438150"/>
                <a:gd name="connsiteX423" fmla="*/ 272149 w 400050"/>
                <a:gd name="connsiteY423" fmla="*/ 295502 h 438150"/>
                <a:gd name="connsiteX424" fmla="*/ 273239 w 400050"/>
                <a:gd name="connsiteY424" fmla="*/ 292032 h 438150"/>
                <a:gd name="connsiteX425" fmla="*/ 255345 w 400050"/>
                <a:gd name="connsiteY425" fmla="*/ 286381 h 438150"/>
                <a:gd name="connsiteX426" fmla="*/ 261442 w 400050"/>
                <a:gd name="connsiteY426" fmla="*/ 287273 h 438150"/>
                <a:gd name="connsiteX427" fmla="*/ 259905 w 400050"/>
                <a:gd name="connsiteY427" fmla="*/ 257133 h 438150"/>
                <a:gd name="connsiteX428" fmla="*/ 261442 w 400050"/>
                <a:gd name="connsiteY428" fmla="*/ 256044 h 438150"/>
                <a:gd name="connsiteX429" fmla="*/ 269868 w 400050"/>
                <a:gd name="connsiteY429" fmla="*/ 261695 h 438150"/>
                <a:gd name="connsiteX430" fmla="*/ 272099 w 400050"/>
                <a:gd name="connsiteY430" fmla="*/ 259811 h 438150"/>
                <a:gd name="connsiteX431" fmla="*/ 273190 w 400050"/>
                <a:gd name="connsiteY431" fmla="*/ 278499 h 438150"/>
                <a:gd name="connsiteX432" fmla="*/ 283005 w 400050"/>
                <a:gd name="connsiteY432" fmla="*/ 286630 h 438150"/>
                <a:gd name="connsiteX433" fmla="*/ 292026 w 400050"/>
                <a:gd name="connsiteY433" fmla="*/ 276169 h 438150"/>
                <a:gd name="connsiteX434" fmla="*/ 289598 w 400050"/>
                <a:gd name="connsiteY434" fmla="*/ 258720 h 438150"/>
                <a:gd name="connsiteX435" fmla="*/ 297034 w 400050"/>
                <a:gd name="connsiteY435" fmla="*/ 282713 h 438150"/>
                <a:gd name="connsiteX436" fmla="*/ 309475 w 400050"/>
                <a:gd name="connsiteY436" fmla="*/ 289851 h 438150"/>
                <a:gd name="connsiteX437" fmla="*/ 315374 w 400050"/>
                <a:gd name="connsiteY437" fmla="*/ 277062 h 438150"/>
                <a:gd name="connsiteX438" fmla="*/ 303626 w 400050"/>
                <a:gd name="connsiteY438" fmla="*/ 251036 h 438150"/>
                <a:gd name="connsiteX439" fmla="*/ 319291 w 400050"/>
                <a:gd name="connsiteY439" fmla="*/ 278946 h 438150"/>
                <a:gd name="connsiteX440" fmla="*/ 332625 w 400050"/>
                <a:gd name="connsiteY440" fmla="*/ 282911 h 438150"/>
                <a:gd name="connsiteX441" fmla="*/ 334955 w 400050"/>
                <a:gd name="connsiteY441" fmla="*/ 268238 h 438150"/>
                <a:gd name="connsiteX442" fmla="*/ 316862 w 400050"/>
                <a:gd name="connsiteY442" fmla="*/ 242312 h 438150"/>
                <a:gd name="connsiteX443" fmla="*/ 339763 w 400050"/>
                <a:gd name="connsiteY443" fmla="*/ 269526 h 438150"/>
                <a:gd name="connsiteX444" fmla="*/ 354436 w 400050"/>
                <a:gd name="connsiteY444" fmla="*/ 270419 h 438150"/>
                <a:gd name="connsiteX445" fmla="*/ 352900 w 400050"/>
                <a:gd name="connsiteY445" fmla="*/ 256192 h 438150"/>
                <a:gd name="connsiteX446" fmla="*/ 335649 w 400050"/>
                <a:gd name="connsiteY446" fmla="*/ 241866 h 438150"/>
                <a:gd name="connsiteX447" fmla="*/ 355774 w 400050"/>
                <a:gd name="connsiteY447" fmla="*/ 255548 h 438150"/>
                <a:gd name="connsiteX448" fmla="*/ 370794 w 400050"/>
                <a:gd name="connsiteY448" fmla="*/ 252970 h 438150"/>
                <a:gd name="connsiteX449" fmla="*/ 353346 w 400050"/>
                <a:gd name="connsiteY449" fmla="*/ 233736 h 438150"/>
                <a:gd name="connsiteX450" fmla="*/ 381899 w 400050"/>
                <a:gd name="connsiteY450" fmla="*/ 232149 h 438150"/>
                <a:gd name="connsiteX451" fmla="*/ 369407 w 400050"/>
                <a:gd name="connsiteY451" fmla="*/ 220154 h 438150"/>
                <a:gd name="connsiteX452" fmla="*/ 389781 w 400050"/>
                <a:gd name="connsiteY452" fmla="*/ 210338 h 438150"/>
                <a:gd name="connsiteX453" fmla="*/ 370993 w 400050"/>
                <a:gd name="connsiteY453" fmla="*/ 201217 h 438150"/>
                <a:gd name="connsiteX454" fmla="*/ 393647 w 400050"/>
                <a:gd name="connsiteY454" fmla="*/ 183470 h 438150"/>
                <a:gd name="connsiteX455" fmla="*/ 25683 w 400050"/>
                <a:gd name="connsiteY455" fmla="*/ 241717 h 438150"/>
                <a:gd name="connsiteX456" fmla="*/ 25237 w 400050"/>
                <a:gd name="connsiteY456" fmla="*/ 242163 h 438150"/>
                <a:gd name="connsiteX457" fmla="*/ 24147 w 400050"/>
                <a:gd name="connsiteY457" fmla="*/ 239041 h 438150"/>
                <a:gd name="connsiteX458" fmla="*/ 25683 w 400050"/>
                <a:gd name="connsiteY458" fmla="*/ 238396 h 438150"/>
                <a:gd name="connsiteX459" fmla="*/ 25882 w 400050"/>
                <a:gd name="connsiteY459" fmla="*/ 238644 h 438150"/>
                <a:gd name="connsiteX460" fmla="*/ 25237 w 400050"/>
                <a:gd name="connsiteY460" fmla="*/ 239090 h 438150"/>
                <a:gd name="connsiteX461" fmla="*/ 25683 w 400050"/>
                <a:gd name="connsiteY461" fmla="*/ 241717 h 438150"/>
                <a:gd name="connsiteX462" fmla="*/ 30045 w 400050"/>
                <a:gd name="connsiteY462" fmla="*/ 251036 h 438150"/>
                <a:gd name="connsiteX463" fmla="*/ 27864 w 400050"/>
                <a:gd name="connsiteY463" fmla="*/ 249748 h 438150"/>
                <a:gd name="connsiteX464" fmla="*/ 30492 w 400050"/>
                <a:gd name="connsiteY464" fmla="*/ 249302 h 438150"/>
                <a:gd name="connsiteX465" fmla="*/ 30045 w 400050"/>
                <a:gd name="connsiteY465" fmla="*/ 251036 h 438150"/>
                <a:gd name="connsiteX466" fmla="*/ 36589 w 400050"/>
                <a:gd name="connsiteY466" fmla="*/ 237157 h 438150"/>
                <a:gd name="connsiteX467" fmla="*/ 35697 w 400050"/>
                <a:gd name="connsiteY467" fmla="*/ 237157 h 438150"/>
                <a:gd name="connsiteX468" fmla="*/ 35548 w 400050"/>
                <a:gd name="connsiteY468" fmla="*/ 236959 h 438150"/>
                <a:gd name="connsiteX469" fmla="*/ 36738 w 400050"/>
                <a:gd name="connsiteY469" fmla="*/ 236759 h 438150"/>
                <a:gd name="connsiteX470" fmla="*/ 36589 w 400050"/>
                <a:gd name="connsiteY470" fmla="*/ 237157 h 438150"/>
                <a:gd name="connsiteX471" fmla="*/ 162647 w 400050"/>
                <a:gd name="connsiteY471" fmla="*/ 399553 h 438150"/>
                <a:gd name="connsiteX472" fmla="*/ 156104 w 400050"/>
                <a:gd name="connsiteY472" fmla="*/ 391324 h 438150"/>
                <a:gd name="connsiteX473" fmla="*/ 162895 w 400050"/>
                <a:gd name="connsiteY473" fmla="*/ 394745 h 438150"/>
                <a:gd name="connsiteX474" fmla="*/ 162647 w 400050"/>
                <a:gd name="connsiteY474" fmla="*/ 399553 h 438150"/>
                <a:gd name="connsiteX475" fmla="*/ 245579 w 400050"/>
                <a:gd name="connsiteY475" fmla="*/ 391324 h 438150"/>
                <a:gd name="connsiteX476" fmla="*/ 239036 w 400050"/>
                <a:gd name="connsiteY476" fmla="*/ 399553 h 438150"/>
                <a:gd name="connsiteX477" fmla="*/ 238589 w 400050"/>
                <a:gd name="connsiteY477" fmla="*/ 394745 h 438150"/>
                <a:gd name="connsiteX478" fmla="*/ 245579 w 400050"/>
                <a:gd name="connsiteY478" fmla="*/ 391324 h 438150"/>
                <a:gd name="connsiteX479" fmla="*/ 162449 w 400050"/>
                <a:gd name="connsiteY479" fmla="*/ 97067 h 438150"/>
                <a:gd name="connsiteX480" fmla="*/ 193282 w 400050"/>
                <a:gd name="connsiteY480" fmla="*/ 81501 h 438150"/>
                <a:gd name="connsiteX481" fmla="*/ 208698 w 400050"/>
                <a:gd name="connsiteY481" fmla="*/ 81551 h 438150"/>
                <a:gd name="connsiteX482" fmla="*/ 239284 w 400050"/>
                <a:gd name="connsiteY482" fmla="*/ 97017 h 438150"/>
                <a:gd name="connsiteX483" fmla="*/ 217819 w 400050"/>
                <a:gd name="connsiteY483" fmla="*/ 94588 h 438150"/>
                <a:gd name="connsiteX484" fmla="*/ 234276 w 400050"/>
                <a:gd name="connsiteY484" fmla="*/ 105693 h 438150"/>
                <a:gd name="connsiteX485" fmla="*/ 220050 w 400050"/>
                <a:gd name="connsiteY485" fmla="*/ 103809 h 438150"/>
                <a:gd name="connsiteX486" fmla="*/ 229072 w 400050"/>
                <a:gd name="connsiteY486" fmla="*/ 110897 h 438150"/>
                <a:gd name="connsiteX487" fmla="*/ 206518 w 400050"/>
                <a:gd name="connsiteY487" fmla="*/ 119027 h 438150"/>
                <a:gd name="connsiteX488" fmla="*/ 216431 w 400050"/>
                <a:gd name="connsiteY488" fmla="*/ 122894 h 438150"/>
                <a:gd name="connsiteX489" fmla="*/ 200867 w 400050"/>
                <a:gd name="connsiteY489" fmla="*/ 164485 h 438150"/>
                <a:gd name="connsiteX490" fmla="*/ 200817 w 400050"/>
                <a:gd name="connsiteY490" fmla="*/ 164485 h 438150"/>
                <a:gd name="connsiteX491" fmla="*/ 200817 w 400050"/>
                <a:gd name="connsiteY491" fmla="*/ 164534 h 438150"/>
                <a:gd name="connsiteX492" fmla="*/ 185400 w 400050"/>
                <a:gd name="connsiteY492" fmla="*/ 122894 h 438150"/>
                <a:gd name="connsiteX493" fmla="*/ 195166 w 400050"/>
                <a:gd name="connsiteY493" fmla="*/ 119027 h 438150"/>
                <a:gd name="connsiteX494" fmla="*/ 172710 w 400050"/>
                <a:gd name="connsiteY494" fmla="*/ 110897 h 438150"/>
                <a:gd name="connsiteX495" fmla="*/ 181732 w 400050"/>
                <a:gd name="connsiteY495" fmla="*/ 103809 h 438150"/>
                <a:gd name="connsiteX496" fmla="*/ 167505 w 400050"/>
                <a:gd name="connsiteY496" fmla="*/ 105693 h 438150"/>
                <a:gd name="connsiteX497" fmla="*/ 184062 w 400050"/>
                <a:gd name="connsiteY497" fmla="*/ 94588 h 438150"/>
                <a:gd name="connsiteX498" fmla="*/ 162449 w 400050"/>
                <a:gd name="connsiteY498" fmla="*/ 97067 h 438150"/>
                <a:gd name="connsiteX499" fmla="*/ 48387 w 400050"/>
                <a:gd name="connsiteY499" fmla="*/ 233835 h 438150"/>
                <a:gd name="connsiteX500" fmla="*/ 44817 w 400050"/>
                <a:gd name="connsiteY500" fmla="*/ 235372 h 438150"/>
                <a:gd name="connsiteX501" fmla="*/ 44817 w 400050"/>
                <a:gd name="connsiteY501" fmla="*/ 235074 h 438150"/>
                <a:gd name="connsiteX502" fmla="*/ 48387 w 400050"/>
                <a:gd name="connsiteY502" fmla="*/ 233835 h 438150"/>
                <a:gd name="connsiteX503" fmla="*/ 128394 w 400050"/>
                <a:gd name="connsiteY503" fmla="*/ 292082 h 438150"/>
                <a:gd name="connsiteX504" fmla="*/ 129484 w 400050"/>
                <a:gd name="connsiteY504" fmla="*/ 295552 h 438150"/>
                <a:gd name="connsiteX505" fmla="*/ 114167 w 400050"/>
                <a:gd name="connsiteY505" fmla="*/ 305664 h 438150"/>
                <a:gd name="connsiteX506" fmla="*/ 113126 w 400050"/>
                <a:gd name="connsiteY506" fmla="*/ 326336 h 438150"/>
                <a:gd name="connsiteX507" fmla="*/ 104848 w 400050"/>
                <a:gd name="connsiteY507" fmla="*/ 329013 h 438150"/>
                <a:gd name="connsiteX508" fmla="*/ 122495 w 400050"/>
                <a:gd name="connsiteY508" fmla="*/ 332235 h 438150"/>
                <a:gd name="connsiteX509" fmla="*/ 120264 w 400050"/>
                <a:gd name="connsiteY509" fmla="*/ 344033 h 438150"/>
                <a:gd name="connsiteX510" fmla="*/ 129286 w 400050"/>
                <a:gd name="connsiteY510" fmla="*/ 339670 h 438150"/>
                <a:gd name="connsiteX511" fmla="*/ 129930 w 400050"/>
                <a:gd name="connsiteY511" fmla="*/ 342893 h 438150"/>
                <a:gd name="connsiteX512" fmla="*/ 134292 w 400050"/>
                <a:gd name="connsiteY512" fmla="*/ 339472 h 438150"/>
                <a:gd name="connsiteX513" fmla="*/ 134540 w 400050"/>
                <a:gd name="connsiteY513" fmla="*/ 345223 h 438150"/>
                <a:gd name="connsiteX514" fmla="*/ 128196 w 400050"/>
                <a:gd name="connsiteY514" fmla="*/ 348842 h 438150"/>
                <a:gd name="connsiteX515" fmla="*/ 110549 w 400050"/>
                <a:gd name="connsiteY515" fmla="*/ 354939 h 438150"/>
                <a:gd name="connsiteX516" fmla="*/ 98106 w 400050"/>
                <a:gd name="connsiteY516" fmla="*/ 347900 h 438150"/>
                <a:gd name="connsiteX517" fmla="*/ 88787 w 400050"/>
                <a:gd name="connsiteY517" fmla="*/ 344231 h 438150"/>
                <a:gd name="connsiteX518" fmla="*/ 84425 w 400050"/>
                <a:gd name="connsiteY518" fmla="*/ 344727 h 438150"/>
                <a:gd name="connsiteX519" fmla="*/ 81996 w 400050"/>
                <a:gd name="connsiteY519" fmla="*/ 341059 h 438150"/>
                <a:gd name="connsiteX520" fmla="*/ 79765 w 400050"/>
                <a:gd name="connsiteY520" fmla="*/ 334069 h 438150"/>
                <a:gd name="connsiteX521" fmla="*/ 75204 w 400050"/>
                <a:gd name="connsiteY521" fmla="*/ 327030 h 438150"/>
                <a:gd name="connsiteX522" fmla="*/ 76097 w 400050"/>
                <a:gd name="connsiteY522" fmla="*/ 324353 h 438150"/>
                <a:gd name="connsiteX523" fmla="*/ 73866 w 400050"/>
                <a:gd name="connsiteY523" fmla="*/ 323164 h 438150"/>
                <a:gd name="connsiteX524" fmla="*/ 70644 w 400050"/>
                <a:gd name="connsiteY524" fmla="*/ 317265 h 438150"/>
                <a:gd name="connsiteX525" fmla="*/ 44272 w 400050"/>
                <a:gd name="connsiteY525" fmla="*/ 262835 h 438150"/>
                <a:gd name="connsiteX526" fmla="*/ 43182 w 400050"/>
                <a:gd name="connsiteY526" fmla="*/ 257580 h 438150"/>
                <a:gd name="connsiteX527" fmla="*/ 43182 w 400050"/>
                <a:gd name="connsiteY527" fmla="*/ 257133 h 438150"/>
                <a:gd name="connsiteX528" fmla="*/ 43430 w 400050"/>
                <a:gd name="connsiteY528" fmla="*/ 256044 h 438150"/>
                <a:gd name="connsiteX529" fmla="*/ 45759 w 400050"/>
                <a:gd name="connsiteY529" fmla="*/ 255548 h 438150"/>
                <a:gd name="connsiteX530" fmla="*/ 66133 w 400050"/>
                <a:gd name="connsiteY530" fmla="*/ 241866 h 438150"/>
                <a:gd name="connsiteX531" fmla="*/ 48882 w 400050"/>
                <a:gd name="connsiteY531" fmla="*/ 256192 h 438150"/>
                <a:gd name="connsiteX532" fmla="*/ 47098 w 400050"/>
                <a:gd name="connsiteY532" fmla="*/ 268436 h 438150"/>
                <a:gd name="connsiteX533" fmla="*/ 48089 w 400050"/>
                <a:gd name="connsiteY533" fmla="*/ 270568 h 438150"/>
                <a:gd name="connsiteX534" fmla="*/ 62068 w 400050"/>
                <a:gd name="connsiteY534" fmla="*/ 269576 h 438150"/>
                <a:gd name="connsiteX535" fmla="*/ 84970 w 400050"/>
                <a:gd name="connsiteY535" fmla="*/ 242361 h 438150"/>
                <a:gd name="connsiteX536" fmla="*/ 66530 w 400050"/>
                <a:gd name="connsiteY536" fmla="*/ 268287 h 438150"/>
                <a:gd name="connsiteX537" fmla="*/ 69107 w 400050"/>
                <a:gd name="connsiteY537" fmla="*/ 282960 h 438150"/>
                <a:gd name="connsiteX538" fmla="*/ 82442 w 400050"/>
                <a:gd name="connsiteY538" fmla="*/ 278995 h 438150"/>
                <a:gd name="connsiteX539" fmla="*/ 98106 w 400050"/>
                <a:gd name="connsiteY539" fmla="*/ 251086 h 438150"/>
                <a:gd name="connsiteX540" fmla="*/ 86308 w 400050"/>
                <a:gd name="connsiteY540" fmla="*/ 277111 h 438150"/>
                <a:gd name="connsiteX541" fmla="*/ 92207 w 400050"/>
                <a:gd name="connsiteY541" fmla="*/ 289900 h 438150"/>
                <a:gd name="connsiteX542" fmla="*/ 104650 w 400050"/>
                <a:gd name="connsiteY542" fmla="*/ 282762 h 438150"/>
                <a:gd name="connsiteX543" fmla="*/ 112134 w 400050"/>
                <a:gd name="connsiteY543" fmla="*/ 258770 h 438150"/>
                <a:gd name="connsiteX544" fmla="*/ 109656 w 400050"/>
                <a:gd name="connsiteY544" fmla="*/ 276219 h 438150"/>
                <a:gd name="connsiteX545" fmla="*/ 118431 w 400050"/>
                <a:gd name="connsiteY545" fmla="*/ 286679 h 438150"/>
                <a:gd name="connsiteX546" fmla="*/ 128443 w 400050"/>
                <a:gd name="connsiteY546" fmla="*/ 278549 h 438150"/>
                <a:gd name="connsiteX547" fmla="*/ 129534 w 400050"/>
                <a:gd name="connsiteY547" fmla="*/ 259860 h 438150"/>
                <a:gd name="connsiteX548" fmla="*/ 131864 w 400050"/>
                <a:gd name="connsiteY548" fmla="*/ 261744 h 438150"/>
                <a:gd name="connsiteX549" fmla="*/ 140191 w 400050"/>
                <a:gd name="connsiteY549" fmla="*/ 256093 h 438150"/>
                <a:gd name="connsiteX550" fmla="*/ 141778 w 400050"/>
                <a:gd name="connsiteY550" fmla="*/ 257184 h 438150"/>
                <a:gd name="connsiteX551" fmla="*/ 140191 w 400050"/>
                <a:gd name="connsiteY551" fmla="*/ 287323 h 438150"/>
                <a:gd name="connsiteX552" fmla="*/ 146289 w 400050"/>
                <a:gd name="connsiteY552" fmla="*/ 286430 h 438150"/>
                <a:gd name="connsiteX553" fmla="*/ 128394 w 400050"/>
                <a:gd name="connsiteY553" fmla="*/ 292082 h 438150"/>
                <a:gd name="connsiteX554" fmla="*/ 177667 w 400050"/>
                <a:gd name="connsiteY554" fmla="*/ 368224 h 438150"/>
                <a:gd name="connsiteX555" fmla="*/ 167654 w 400050"/>
                <a:gd name="connsiteY555" fmla="*/ 385029 h 438150"/>
                <a:gd name="connsiteX556" fmla="*/ 165324 w 400050"/>
                <a:gd name="connsiteY556" fmla="*/ 375709 h 438150"/>
                <a:gd name="connsiteX557" fmla="*/ 188226 w 400050"/>
                <a:gd name="connsiteY557" fmla="*/ 354443 h 438150"/>
                <a:gd name="connsiteX558" fmla="*/ 177667 w 400050"/>
                <a:gd name="connsiteY558" fmla="*/ 368224 h 438150"/>
                <a:gd name="connsiteX559" fmla="*/ 191894 w 400050"/>
                <a:gd name="connsiteY559" fmla="*/ 378684 h 438150"/>
                <a:gd name="connsiteX560" fmla="*/ 188226 w 400050"/>
                <a:gd name="connsiteY560" fmla="*/ 411352 h 438150"/>
                <a:gd name="connsiteX561" fmla="*/ 187779 w 400050"/>
                <a:gd name="connsiteY561" fmla="*/ 380022 h 438150"/>
                <a:gd name="connsiteX562" fmla="*/ 197347 w 400050"/>
                <a:gd name="connsiteY562" fmla="*/ 346661 h 438150"/>
                <a:gd name="connsiteX563" fmla="*/ 191894 w 400050"/>
                <a:gd name="connsiteY563" fmla="*/ 378684 h 438150"/>
                <a:gd name="connsiteX564" fmla="*/ 213458 w 400050"/>
                <a:gd name="connsiteY564" fmla="*/ 411352 h 438150"/>
                <a:gd name="connsiteX565" fmla="*/ 209789 w 400050"/>
                <a:gd name="connsiteY565" fmla="*/ 378684 h 438150"/>
                <a:gd name="connsiteX566" fmla="*/ 204336 w 400050"/>
                <a:gd name="connsiteY566" fmla="*/ 346661 h 438150"/>
                <a:gd name="connsiteX567" fmla="*/ 213903 w 400050"/>
                <a:gd name="connsiteY567" fmla="*/ 380022 h 438150"/>
                <a:gd name="connsiteX568" fmla="*/ 213458 w 400050"/>
                <a:gd name="connsiteY568" fmla="*/ 411352 h 438150"/>
                <a:gd name="connsiteX569" fmla="*/ 236359 w 400050"/>
                <a:gd name="connsiteY569" fmla="*/ 375660 h 438150"/>
                <a:gd name="connsiteX570" fmla="*/ 234029 w 400050"/>
                <a:gd name="connsiteY570" fmla="*/ 384979 h 438150"/>
                <a:gd name="connsiteX571" fmla="*/ 224165 w 400050"/>
                <a:gd name="connsiteY571" fmla="*/ 368175 h 438150"/>
                <a:gd name="connsiteX572" fmla="*/ 213458 w 400050"/>
                <a:gd name="connsiteY572" fmla="*/ 354393 h 438150"/>
                <a:gd name="connsiteX573" fmla="*/ 236359 w 400050"/>
                <a:gd name="connsiteY573" fmla="*/ 375660 h 438150"/>
                <a:gd name="connsiteX574" fmla="*/ 235218 w 400050"/>
                <a:gd name="connsiteY574" fmla="*/ 296097 h 438150"/>
                <a:gd name="connsiteX575" fmla="*/ 200867 w 400050"/>
                <a:gd name="connsiteY575" fmla="*/ 338283 h 438150"/>
                <a:gd name="connsiteX576" fmla="*/ 166514 w 400050"/>
                <a:gd name="connsiteY576" fmla="*/ 296097 h 438150"/>
                <a:gd name="connsiteX577" fmla="*/ 146339 w 400050"/>
                <a:gd name="connsiteY577" fmla="*/ 218468 h 438150"/>
                <a:gd name="connsiteX578" fmla="*/ 149362 w 400050"/>
                <a:gd name="connsiteY578" fmla="*/ 193434 h 438150"/>
                <a:gd name="connsiteX579" fmla="*/ 176478 w 400050"/>
                <a:gd name="connsiteY579" fmla="*/ 188428 h 438150"/>
                <a:gd name="connsiteX580" fmla="*/ 200916 w 400050"/>
                <a:gd name="connsiteY580" fmla="*/ 173308 h 438150"/>
                <a:gd name="connsiteX581" fmla="*/ 225404 w 400050"/>
                <a:gd name="connsiteY581" fmla="*/ 188428 h 438150"/>
                <a:gd name="connsiteX582" fmla="*/ 252469 w 400050"/>
                <a:gd name="connsiteY582" fmla="*/ 193434 h 438150"/>
                <a:gd name="connsiteX583" fmla="*/ 255444 w 400050"/>
                <a:gd name="connsiteY583" fmla="*/ 218468 h 438150"/>
                <a:gd name="connsiteX584" fmla="*/ 235218 w 400050"/>
                <a:gd name="connsiteY584" fmla="*/ 296097 h 438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</a:cxnLst>
              <a:rect l="l" t="t" r="r" b="b"/>
              <a:pathLst>
                <a:path w="400050" h="438150">
                  <a:moveTo>
                    <a:pt x="393647" y="183470"/>
                  </a:moveTo>
                  <a:cubicBezTo>
                    <a:pt x="388888" y="180595"/>
                    <a:pt x="381006" y="179604"/>
                    <a:pt x="372976" y="180348"/>
                  </a:cubicBezTo>
                  <a:cubicBezTo>
                    <a:pt x="385517" y="175985"/>
                    <a:pt x="394093" y="166666"/>
                    <a:pt x="394539" y="158337"/>
                  </a:cubicBezTo>
                  <a:cubicBezTo>
                    <a:pt x="387996" y="156454"/>
                    <a:pt x="381204" y="157445"/>
                    <a:pt x="375305" y="158784"/>
                  </a:cubicBezTo>
                  <a:cubicBezTo>
                    <a:pt x="381402" y="154223"/>
                    <a:pt x="391416" y="145895"/>
                    <a:pt x="390177" y="133650"/>
                  </a:cubicBezTo>
                  <a:cubicBezTo>
                    <a:pt x="384278" y="132213"/>
                    <a:pt x="373472" y="136328"/>
                    <a:pt x="368961" y="138361"/>
                  </a:cubicBezTo>
                  <a:cubicBezTo>
                    <a:pt x="383435" y="130230"/>
                    <a:pt x="388640" y="110996"/>
                    <a:pt x="380957" y="100091"/>
                  </a:cubicBezTo>
                  <a:cubicBezTo>
                    <a:pt x="376396" y="102767"/>
                    <a:pt x="355725" y="123885"/>
                    <a:pt x="352354" y="126314"/>
                  </a:cubicBezTo>
                  <a:cubicBezTo>
                    <a:pt x="363062" y="114070"/>
                    <a:pt x="368068" y="105295"/>
                    <a:pt x="370943" y="97067"/>
                  </a:cubicBezTo>
                  <a:cubicBezTo>
                    <a:pt x="374363" y="88094"/>
                    <a:pt x="374612" y="72430"/>
                    <a:pt x="363508" y="67175"/>
                  </a:cubicBezTo>
                  <a:cubicBezTo>
                    <a:pt x="358253" y="79171"/>
                    <a:pt x="339912" y="109955"/>
                    <a:pt x="329701" y="122745"/>
                  </a:cubicBezTo>
                  <a:cubicBezTo>
                    <a:pt x="328561" y="121754"/>
                    <a:pt x="327668" y="120415"/>
                    <a:pt x="326231" y="120167"/>
                  </a:cubicBezTo>
                  <a:cubicBezTo>
                    <a:pt x="323802" y="127950"/>
                    <a:pt x="316564" y="138311"/>
                    <a:pt x="309972" y="143268"/>
                  </a:cubicBezTo>
                  <a:cubicBezTo>
                    <a:pt x="309624" y="142623"/>
                    <a:pt x="308980" y="140839"/>
                    <a:pt x="307840" y="138905"/>
                  </a:cubicBezTo>
                  <a:cubicBezTo>
                    <a:pt x="300850" y="149365"/>
                    <a:pt x="282707" y="163691"/>
                    <a:pt x="276858" y="172515"/>
                  </a:cubicBezTo>
                  <a:cubicBezTo>
                    <a:pt x="272297" y="179059"/>
                    <a:pt x="272297" y="184958"/>
                    <a:pt x="278643" y="191055"/>
                  </a:cubicBezTo>
                  <a:cubicBezTo>
                    <a:pt x="281220" y="193632"/>
                    <a:pt x="286078" y="198143"/>
                    <a:pt x="281865" y="204489"/>
                  </a:cubicBezTo>
                  <a:cubicBezTo>
                    <a:pt x="276115" y="212866"/>
                    <a:pt x="264565" y="213858"/>
                    <a:pt x="258318" y="208901"/>
                  </a:cubicBezTo>
                  <a:cubicBezTo>
                    <a:pt x="258318" y="207414"/>
                    <a:pt x="258269" y="205976"/>
                    <a:pt x="258219" y="204637"/>
                  </a:cubicBezTo>
                  <a:cubicBezTo>
                    <a:pt x="265605" y="201763"/>
                    <a:pt x="267341" y="191700"/>
                    <a:pt x="261887" y="185453"/>
                  </a:cubicBezTo>
                  <a:cubicBezTo>
                    <a:pt x="260698" y="187733"/>
                    <a:pt x="258716" y="189419"/>
                    <a:pt x="256336" y="190261"/>
                  </a:cubicBezTo>
                  <a:cubicBezTo>
                    <a:pt x="255691" y="187634"/>
                    <a:pt x="255146" y="186395"/>
                    <a:pt x="255096" y="186246"/>
                  </a:cubicBezTo>
                  <a:lnTo>
                    <a:pt x="254799" y="185651"/>
                  </a:lnTo>
                  <a:lnTo>
                    <a:pt x="254155" y="185651"/>
                  </a:lnTo>
                  <a:cubicBezTo>
                    <a:pt x="254106" y="185651"/>
                    <a:pt x="251676" y="185503"/>
                    <a:pt x="248057" y="185106"/>
                  </a:cubicBezTo>
                  <a:cubicBezTo>
                    <a:pt x="252172" y="183768"/>
                    <a:pt x="254799" y="179950"/>
                    <a:pt x="254205" y="174845"/>
                  </a:cubicBezTo>
                  <a:cubicBezTo>
                    <a:pt x="247859" y="180298"/>
                    <a:pt x="241514" y="175093"/>
                    <a:pt x="240076" y="173655"/>
                  </a:cubicBezTo>
                  <a:cubicBezTo>
                    <a:pt x="236111" y="168996"/>
                    <a:pt x="234971" y="163741"/>
                    <a:pt x="236557" y="155710"/>
                  </a:cubicBezTo>
                  <a:cubicBezTo>
                    <a:pt x="237896" y="148721"/>
                    <a:pt x="245133" y="137617"/>
                    <a:pt x="249892" y="134048"/>
                  </a:cubicBezTo>
                  <a:cubicBezTo>
                    <a:pt x="250586" y="134691"/>
                    <a:pt x="251676" y="136031"/>
                    <a:pt x="254006" y="135832"/>
                  </a:cubicBezTo>
                  <a:cubicBezTo>
                    <a:pt x="255345" y="135386"/>
                    <a:pt x="257576" y="134246"/>
                    <a:pt x="259260" y="133601"/>
                  </a:cubicBezTo>
                  <a:cubicBezTo>
                    <a:pt x="264069" y="132164"/>
                    <a:pt x="268728" y="133254"/>
                    <a:pt x="271703" y="135188"/>
                  </a:cubicBezTo>
                  <a:cubicBezTo>
                    <a:pt x="277155" y="138509"/>
                    <a:pt x="276660" y="142177"/>
                    <a:pt x="276511" y="144854"/>
                  </a:cubicBezTo>
                  <a:cubicBezTo>
                    <a:pt x="284789" y="140194"/>
                    <a:pt x="281915" y="132411"/>
                    <a:pt x="271058" y="129537"/>
                  </a:cubicBezTo>
                  <a:cubicBezTo>
                    <a:pt x="278494" y="129537"/>
                    <a:pt x="284591" y="136328"/>
                    <a:pt x="286177" y="137171"/>
                  </a:cubicBezTo>
                  <a:cubicBezTo>
                    <a:pt x="290292" y="140194"/>
                    <a:pt x="296191" y="139501"/>
                    <a:pt x="299611" y="137864"/>
                  </a:cubicBezTo>
                  <a:cubicBezTo>
                    <a:pt x="306204" y="134741"/>
                    <a:pt x="307543" y="126958"/>
                    <a:pt x="305758" y="125372"/>
                  </a:cubicBezTo>
                  <a:cubicBezTo>
                    <a:pt x="305114" y="128149"/>
                    <a:pt x="302982" y="130627"/>
                    <a:pt x="299165" y="131073"/>
                  </a:cubicBezTo>
                  <a:cubicBezTo>
                    <a:pt x="293514" y="131718"/>
                    <a:pt x="288061" y="129289"/>
                    <a:pt x="283748" y="127355"/>
                  </a:cubicBezTo>
                  <a:cubicBezTo>
                    <a:pt x="280080" y="125818"/>
                    <a:pt x="274181" y="124678"/>
                    <a:pt x="270166" y="124926"/>
                  </a:cubicBezTo>
                  <a:cubicBezTo>
                    <a:pt x="277602" y="120812"/>
                    <a:pt x="289152" y="121257"/>
                    <a:pt x="293266" y="127603"/>
                  </a:cubicBezTo>
                  <a:cubicBezTo>
                    <a:pt x="295744" y="125620"/>
                    <a:pt x="297281" y="123836"/>
                    <a:pt x="297975" y="119721"/>
                  </a:cubicBezTo>
                  <a:cubicBezTo>
                    <a:pt x="300107" y="108617"/>
                    <a:pt x="291432" y="102916"/>
                    <a:pt x="282162" y="102916"/>
                  </a:cubicBezTo>
                  <a:cubicBezTo>
                    <a:pt x="282410" y="100240"/>
                    <a:pt x="280526" y="98901"/>
                    <a:pt x="278048" y="99793"/>
                  </a:cubicBezTo>
                  <a:cubicBezTo>
                    <a:pt x="278048" y="98653"/>
                    <a:pt x="277750" y="97761"/>
                    <a:pt x="277106" y="97315"/>
                  </a:cubicBezTo>
                  <a:cubicBezTo>
                    <a:pt x="277305" y="97315"/>
                    <a:pt x="277602" y="97216"/>
                    <a:pt x="277800" y="97216"/>
                  </a:cubicBezTo>
                  <a:cubicBezTo>
                    <a:pt x="287119" y="96571"/>
                    <a:pt x="295943" y="93696"/>
                    <a:pt x="300702" y="88689"/>
                  </a:cubicBezTo>
                  <a:cubicBezTo>
                    <a:pt x="309030" y="79766"/>
                    <a:pt x="295744" y="68464"/>
                    <a:pt x="300504" y="59690"/>
                  </a:cubicBezTo>
                  <a:cubicBezTo>
                    <a:pt x="305064" y="61673"/>
                    <a:pt x="308434" y="64250"/>
                    <a:pt x="314730" y="65143"/>
                  </a:cubicBezTo>
                  <a:cubicBezTo>
                    <a:pt x="315374" y="66481"/>
                    <a:pt x="315970" y="69158"/>
                    <a:pt x="316168" y="70596"/>
                  </a:cubicBezTo>
                  <a:cubicBezTo>
                    <a:pt x="318200" y="80510"/>
                    <a:pt x="308434" y="82146"/>
                    <a:pt x="310963" y="92705"/>
                  </a:cubicBezTo>
                  <a:cubicBezTo>
                    <a:pt x="312054" y="97513"/>
                    <a:pt x="315672" y="99149"/>
                    <a:pt x="316862" y="104850"/>
                  </a:cubicBezTo>
                  <a:cubicBezTo>
                    <a:pt x="316862" y="104850"/>
                    <a:pt x="317308" y="108815"/>
                    <a:pt x="313838" y="112286"/>
                  </a:cubicBezTo>
                  <a:cubicBezTo>
                    <a:pt x="321868" y="112484"/>
                    <a:pt x="326082" y="105693"/>
                    <a:pt x="323604" y="99397"/>
                  </a:cubicBezTo>
                  <a:cubicBezTo>
                    <a:pt x="322513" y="96819"/>
                    <a:pt x="319737" y="94390"/>
                    <a:pt x="319737" y="91366"/>
                  </a:cubicBezTo>
                  <a:cubicBezTo>
                    <a:pt x="323851" y="96819"/>
                    <a:pt x="327519" y="96621"/>
                    <a:pt x="333864" y="94588"/>
                  </a:cubicBezTo>
                  <a:cubicBezTo>
                    <a:pt x="336740" y="93696"/>
                    <a:pt x="336987" y="97711"/>
                    <a:pt x="335203" y="100934"/>
                  </a:cubicBezTo>
                  <a:cubicBezTo>
                    <a:pt x="339565" y="98356"/>
                    <a:pt x="340655" y="94142"/>
                    <a:pt x="340655" y="92258"/>
                  </a:cubicBezTo>
                  <a:cubicBezTo>
                    <a:pt x="340655" y="87797"/>
                    <a:pt x="337185" y="85715"/>
                    <a:pt x="333864" y="86607"/>
                  </a:cubicBezTo>
                  <a:cubicBezTo>
                    <a:pt x="331981" y="86805"/>
                    <a:pt x="328214" y="89383"/>
                    <a:pt x="327965" y="85715"/>
                  </a:cubicBezTo>
                  <a:cubicBezTo>
                    <a:pt x="327173" y="79370"/>
                    <a:pt x="337185" y="79618"/>
                    <a:pt x="335153" y="69406"/>
                  </a:cubicBezTo>
                  <a:cubicBezTo>
                    <a:pt x="334063" y="64300"/>
                    <a:pt x="328362" y="61474"/>
                    <a:pt x="319489" y="60384"/>
                  </a:cubicBezTo>
                  <a:cubicBezTo>
                    <a:pt x="318596" y="59491"/>
                    <a:pt x="316366" y="57360"/>
                    <a:pt x="315176" y="55575"/>
                  </a:cubicBezTo>
                  <a:cubicBezTo>
                    <a:pt x="310318" y="47495"/>
                    <a:pt x="305262" y="45364"/>
                    <a:pt x="302238" y="46999"/>
                  </a:cubicBezTo>
                  <a:cubicBezTo>
                    <a:pt x="298669" y="48784"/>
                    <a:pt x="296835" y="50321"/>
                    <a:pt x="293911" y="51907"/>
                  </a:cubicBezTo>
                  <a:cubicBezTo>
                    <a:pt x="291581" y="53146"/>
                    <a:pt x="289102" y="53791"/>
                    <a:pt x="287565" y="55575"/>
                  </a:cubicBezTo>
                  <a:cubicBezTo>
                    <a:pt x="283699" y="60384"/>
                    <a:pt x="287367" y="67819"/>
                    <a:pt x="289350" y="72380"/>
                  </a:cubicBezTo>
                  <a:cubicBezTo>
                    <a:pt x="290688" y="75057"/>
                    <a:pt x="293911" y="81154"/>
                    <a:pt x="292473" y="85715"/>
                  </a:cubicBezTo>
                  <a:cubicBezTo>
                    <a:pt x="290886" y="91168"/>
                    <a:pt x="281915" y="94588"/>
                    <a:pt x="276462" y="95728"/>
                  </a:cubicBezTo>
                  <a:cubicBezTo>
                    <a:pt x="276115" y="95728"/>
                    <a:pt x="275866" y="95828"/>
                    <a:pt x="275520" y="95828"/>
                  </a:cubicBezTo>
                  <a:lnTo>
                    <a:pt x="275520" y="93696"/>
                  </a:lnTo>
                  <a:cubicBezTo>
                    <a:pt x="277106" y="90920"/>
                    <a:pt x="278445" y="87599"/>
                    <a:pt x="279535" y="84575"/>
                  </a:cubicBezTo>
                  <a:cubicBezTo>
                    <a:pt x="283203" y="74760"/>
                    <a:pt x="277750" y="70794"/>
                    <a:pt x="269670" y="68910"/>
                  </a:cubicBezTo>
                  <a:cubicBezTo>
                    <a:pt x="268629" y="68266"/>
                    <a:pt x="267539" y="68018"/>
                    <a:pt x="266200" y="68464"/>
                  </a:cubicBezTo>
                  <a:lnTo>
                    <a:pt x="265953" y="68464"/>
                  </a:lnTo>
                  <a:lnTo>
                    <a:pt x="265755" y="70100"/>
                  </a:lnTo>
                  <a:lnTo>
                    <a:pt x="264664" y="69753"/>
                  </a:lnTo>
                  <a:lnTo>
                    <a:pt x="264912" y="67770"/>
                  </a:lnTo>
                  <a:lnTo>
                    <a:pt x="264415" y="67770"/>
                  </a:lnTo>
                  <a:cubicBezTo>
                    <a:pt x="265357" y="67125"/>
                    <a:pt x="265755" y="65985"/>
                    <a:pt x="265755" y="64895"/>
                  </a:cubicBezTo>
                  <a:cubicBezTo>
                    <a:pt x="265755" y="63705"/>
                    <a:pt x="265308" y="62763"/>
                    <a:pt x="264862" y="62119"/>
                  </a:cubicBezTo>
                  <a:lnTo>
                    <a:pt x="265953" y="62119"/>
                  </a:lnTo>
                  <a:lnTo>
                    <a:pt x="265506" y="61673"/>
                  </a:lnTo>
                  <a:cubicBezTo>
                    <a:pt x="265308" y="61226"/>
                    <a:pt x="264862" y="60780"/>
                    <a:pt x="264168" y="60086"/>
                  </a:cubicBezTo>
                  <a:cubicBezTo>
                    <a:pt x="263970" y="59888"/>
                    <a:pt x="263722" y="59442"/>
                    <a:pt x="263722" y="59194"/>
                  </a:cubicBezTo>
                  <a:cubicBezTo>
                    <a:pt x="263920" y="59392"/>
                    <a:pt x="264168" y="59640"/>
                    <a:pt x="264614" y="59838"/>
                  </a:cubicBezTo>
                  <a:cubicBezTo>
                    <a:pt x="265060" y="60285"/>
                    <a:pt x="265705" y="60731"/>
                    <a:pt x="265953" y="61177"/>
                  </a:cubicBezTo>
                  <a:lnTo>
                    <a:pt x="266597" y="61623"/>
                  </a:lnTo>
                  <a:lnTo>
                    <a:pt x="266597" y="52651"/>
                  </a:lnTo>
                  <a:lnTo>
                    <a:pt x="265953" y="53196"/>
                  </a:lnTo>
                  <a:cubicBezTo>
                    <a:pt x="265755" y="53394"/>
                    <a:pt x="265060" y="53840"/>
                    <a:pt x="264614" y="54336"/>
                  </a:cubicBezTo>
                  <a:cubicBezTo>
                    <a:pt x="264168" y="54782"/>
                    <a:pt x="263970" y="54782"/>
                    <a:pt x="263722" y="54980"/>
                  </a:cubicBezTo>
                  <a:cubicBezTo>
                    <a:pt x="263722" y="54782"/>
                    <a:pt x="263920" y="54534"/>
                    <a:pt x="264168" y="54088"/>
                  </a:cubicBezTo>
                  <a:cubicBezTo>
                    <a:pt x="264862" y="53642"/>
                    <a:pt x="265308" y="52998"/>
                    <a:pt x="265506" y="52651"/>
                  </a:cubicBezTo>
                  <a:lnTo>
                    <a:pt x="265953" y="51957"/>
                  </a:lnTo>
                  <a:lnTo>
                    <a:pt x="256832" y="51957"/>
                  </a:lnTo>
                  <a:lnTo>
                    <a:pt x="257277" y="52651"/>
                  </a:lnTo>
                  <a:cubicBezTo>
                    <a:pt x="257724" y="52948"/>
                    <a:pt x="258269" y="53642"/>
                    <a:pt x="258716" y="54088"/>
                  </a:cubicBezTo>
                  <a:cubicBezTo>
                    <a:pt x="258914" y="54534"/>
                    <a:pt x="259161" y="54782"/>
                    <a:pt x="259360" y="54980"/>
                  </a:cubicBezTo>
                  <a:cubicBezTo>
                    <a:pt x="259112" y="54782"/>
                    <a:pt x="258716" y="54782"/>
                    <a:pt x="258467" y="54336"/>
                  </a:cubicBezTo>
                  <a:cubicBezTo>
                    <a:pt x="257675" y="53890"/>
                    <a:pt x="257277" y="53444"/>
                    <a:pt x="256832" y="53196"/>
                  </a:cubicBezTo>
                  <a:lnTo>
                    <a:pt x="256485" y="52651"/>
                  </a:lnTo>
                  <a:lnTo>
                    <a:pt x="256485" y="61772"/>
                  </a:lnTo>
                  <a:lnTo>
                    <a:pt x="256931" y="61326"/>
                  </a:lnTo>
                  <a:cubicBezTo>
                    <a:pt x="257376" y="60879"/>
                    <a:pt x="257823" y="60433"/>
                    <a:pt x="258566" y="59987"/>
                  </a:cubicBezTo>
                  <a:cubicBezTo>
                    <a:pt x="258815" y="59789"/>
                    <a:pt x="259211" y="59541"/>
                    <a:pt x="259459" y="59343"/>
                  </a:cubicBezTo>
                  <a:cubicBezTo>
                    <a:pt x="259211" y="59541"/>
                    <a:pt x="259013" y="59987"/>
                    <a:pt x="258815" y="60235"/>
                  </a:cubicBezTo>
                  <a:cubicBezTo>
                    <a:pt x="258368" y="60929"/>
                    <a:pt x="257774" y="61326"/>
                    <a:pt x="257376" y="61821"/>
                  </a:cubicBezTo>
                  <a:lnTo>
                    <a:pt x="256931" y="62267"/>
                  </a:lnTo>
                  <a:lnTo>
                    <a:pt x="258368" y="62267"/>
                  </a:lnTo>
                  <a:cubicBezTo>
                    <a:pt x="257576" y="62912"/>
                    <a:pt x="257376" y="63854"/>
                    <a:pt x="257376" y="65044"/>
                  </a:cubicBezTo>
                  <a:cubicBezTo>
                    <a:pt x="257376" y="66134"/>
                    <a:pt x="257823" y="67274"/>
                    <a:pt x="258566" y="67919"/>
                  </a:cubicBezTo>
                  <a:lnTo>
                    <a:pt x="258368" y="67919"/>
                  </a:lnTo>
                  <a:lnTo>
                    <a:pt x="258566" y="69902"/>
                  </a:lnTo>
                  <a:lnTo>
                    <a:pt x="257376" y="70249"/>
                  </a:lnTo>
                  <a:lnTo>
                    <a:pt x="257129" y="68613"/>
                  </a:lnTo>
                  <a:lnTo>
                    <a:pt x="256931" y="68613"/>
                  </a:lnTo>
                  <a:cubicBezTo>
                    <a:pt x="255592" y="68167"/>
                    <a:pt x="254502" y="68414"/>
                    <a:pt x="253609" y="69059"/>
                  </a:cubicBezTo>
                  <a:cubicBezTo>
                    <a:pt x="245381" y="70943"/>
                    <a:pt x="239928" y="74958"/>
                    <a:pt x="243597" y="84724"/>
                  </a:cubicBezTo>
                  <a:cubicBezTo>
                    <a:pt x="244736" y="87747"/>
                    <a:pt x="246075" y="91069"/>
                    <a:pt x="247710" y="93845"/>
                  </a:cubicBezTo>
                  <a:lnTo>
                    <a:pt x="247710" y="95282"/>
                  </a:lnTo>
                  <a:cubicBezTo>
                    <a:pt x="239482" y="92605"/>
                    <a:pt x="224660" y="83583"/>
                    <a:pt x="220695" y="78130"/>
                  </a:cubicBezTo>
                  <a:cubicBezTo>
                    <a:pt x="220248" y="77585"/>
                    <a:pt x="219901" y="77139"/>
                    <a:pt x="219703" y="76792"/>
                  </a:cubicBezTo>
                  <a:lnTo>
                    <a:pt x="219654" y="76792"/>
                  </a:lnTo>
                  <a:lnTo>
                    <a:pt x="219802" y="70893"/>
                  </a:lnTo>
                  <a:cubicBezTo>
                    <a:pt x="222677" y="66085"/>
                    <a:pt x="225255" y="60185"/>
                    <a:pt x="227237" y="54782"/>
                  </a:cubicBezTo>
                  <a:cubicBezTo>
                    <a:pt x="232443" y="40654"/>
                    <a:pt x="224759" y="34755"/>
                    <a:pt x="212565" y="32326"/>
                  </a:cubicBezTo>
                  <a:cubicBezTo>
                    <a:pt x="211326" y="31434"/>
                    <a:pt x="209789" y="30988"/>
                    <a:pt x="207757" y="31682"/>
                  </a:cubicBezTo>
                  <a:lnTo>
                    <a:pt x="207310" y="33912"/>
                  </a:lnTo>
                  <a:lnTo>
                    <a:pt x="204733" y="33714"/>
                  </a:lnTo>
                  <a:lnTo>
                    <a:pt x="204931" y="30839"/>
                  </a:lnTo>
                  <a:cubicBezTo>
                    <a:pt x="204584" y="30938"/>
                    <a:pt x="204137" y="30938"/>
                    <a:pt x="203692" y="30938"/>
                  </a:cubicBezTo>
                  <a:cubicBezTo>
                    <a:pt x="205427" y="30046"/>
                    <a:pt x="206666" y="27914"/>
                    <a:pt x="206666" y="25733"/>
                  </a:cubicBezTo>
                  <a:cubicBezTo>
                    <a:pt x="206666" y="24147"/>
                    <a:pt x="205873" y="22263"/>
                    <a:pt x="204535" y="21371"/>
                  </a:cubicBezTo>
                  <a:lnTo>
                    <a:pt x="206666" y="21371"/>
                  </a:lnTo>
                  <a:cubicBezTo>
                    <a:pt x="205427" y="20280"/>
                    <a:pt x="203444" y="17950"/>
                    <a:pt x="203048" y="16364"/>
                  </a:cubicBezTo>
                  <a:cubicBezTo>
                    <a:pt x="204584" y="16810"/>
                    <a:pt x="206914" y="18892"/>
                    <a:pt x="208005" y="20032"/>
                  </a:cubicBezTo>
                  <a:lnTo>
                    <a:pt x="208005" y="8482"/>
                  </a:lnTo>
                  <a:cubicBezTo>
                    <a:pt x="206914" y="9374"/>
                    <a:pt x="204584" y="11605"/>
                    <a:pt x="203048" y="11803"/>
                  </a:cubicBezTo>
                  <a:cubicBezTo>
                    <a:pt x="203444" y="10515"/>
                    <a:pt x="205427" y="8284"/>
                    <a:pt x="206666" y="7144"/>
                  </a:cubicBezTo>
                  <a:lnTo>
                    <a:pt x="195116" y="7144"/>
                  </a:lnTo>
                  <a:cubicBezTo>
                    <a:pt x="196008" y="8284"/>
                    <a:pt x="198239" y="10515"/>
                    <a:pt x="198438" y="11803"/>
                  </a:cubicBezTo>
                  <a:cubicBezTo>
                    <a:pt x="197098" y="11605"/>
                    <a:pt x="194868" y="9374"/>
                    <a:pt x="193628" y="8482"/>
                  </a:cubicBezTo>
                  <a:lnTo>
                    <a:pt x="193628" y="20032"/>
                  </a:lnTo>
                  <a:cubicBezTo>
                    <a:pt x="194868" y="18892"/>
                    <a:pt x="197049" y="16810"/>
                    <a:pt x="198438" y="16364"/>
                  </a:cubicBezTo>
                  <a:cubicBezTo>
                    <a:pt x="198239" y="17901"/>
                    <a:pt x="196008" y="20231"/>
                    <a:pt x="195116" y="21371"/>
                  </a:cubicBezTo>
                  <a:lnTo>
                    <a:pt x="197098" y="21371"/>
                  </a:lnTo>
                  <a:cubicBezTo>
                    <a:pt x="195760" y="22263"/>
                    <a:pt x="195116" y="24147"/>
                    <a:pt x="195116" y="25733"/>
                  </a:cubicBezTo>
                  <a:cubicBezTo>
                    <a:pt x="195116" y="27914"/>
                    <a:pt x="196207" y="30095"/>
                    <a:pt x="197991" y="30938"/>
                  </a:cubicBezTo>
                  <a:cubicBezTo>
                    <a:pt x="197545" y="30938"/>
                    <a:pt x="197098" y="30938"/>
                    <a:pt x="196405" y="30740"/>
                  </a:cubicBezTo>
                  <a:lnTo>
                    <a:pt x="196653" y="33615"/>
                  </a:lnTo>
                  <a:lnTo>
                    <a:pt x="194075" y="33813"/>
                  </a:lnTo>
                  <a:lnTo>
                    <a:pt x="193828" y="31583"/>
                  </a:lnTo>
                  <a:cubicBezTo>
                    <a:pt x="191844" y="30938"/>
                    <a:pt x="190308" y="31384"/>
                    <a:pt x="188969" y="32227"/>
                  </a:cubicBezTo>
                  <a:cubicBezTo>
                    <a:pt x="176874" y="34706"/>
                    <a:pt x="169190" y="40555"/>
                    <a:pt x="174396" y="54683"/>
                  </a:cubicBezTo>
                  <a:cubicBezTo>
                    <a:pt x="176180" y="60086"/>
                    <a:pt x="178758" y="66035"/>
                    <a:pt x="181831" y="70794"/>
                  </a:cubicBezTo>
                  <a:lnTo>
                    <a:pt x="181831" y="76891"/>
                  </a:lnTo>
                  <a:cubicBezTo>
                    <a:pt x="181633" y="77089"/>
                    <a:pt x="181385" y="77536"/>
                    <a:pt x="180938" y="77982"/>
                  </a:cubicBezTo>
                  <a:cubicBezTo>
                    <a:pt x="177072" y="83435"/>
                    <a:pt x="162151" y="92457"/>
                    <a:pt x="153923" y="95134"/>
                  </a:cubicBezTo>
                  <a:lnTo>
                    <a:pt x="153923" y="93696"/>
                  </a:lnTo>
                  <a:cubicBezTo>
                    <a:pt x="155559" y="90920"/>
                    <a:pt x="156947" y="87599"/>
                    <a:pt x="158037" y="84575"/>
                  </a:cubicBezTo>
                  <a:cubicBezTo>
                    <a:pt x="161705" y="74760"/>
                    <a:pt x="156252" y="70794"/>
                    <a:pt x="148024" y="68910"/>
                  </a:cubicBezTo>
                  <a:cubicBezTo>
                    <a:pt x="147082" y="68266"/>
                    <a:pt x="146041" y="68018"/>
                    <a:pt x="144702" y="68464"/>
                  </a:cubicBezTo>
                  <a:lnTo>
                    <a:pt x="144504" y="68464"/>
                  </a:lnTo>
                  <a:lnTo>
                    <a:pt x="144257" y="70100"/>
                  </a:lnTo>
                  <a:lnTo>
                    <a:pt x="143166" y="69753"/>
                  </a:lnTo>
                  <a:lnTo>
                    <a:pt x="143364" y="67770"/>
                  </a:lnTo>
                  <a:lnTo>
                    <a:pt x="143166" y="67770"/>
                  </a:lnTo>
                  <a:cubicBezTo>
                    <a:pt x="143810" y="67125"/>
                    <a:pt x="144257" y="65985"/>
                    <a:pt x="144257" y="64895"/>
                  </a:cubicBezTo>
                  <a:cubicBezTo>
                    <a:pt x="144257" y="63705"/>
                    <a:pt x="144058" y="62763"/>
                    <a:pt x="143364" y="62119"/>
                  </a:cubicBezTo>
                  <a:lnTo>
                    <a:pt x="144702" y="62119"/>
                  </a:lnTo>
                  <a:lnTo>
                    <a:pt x="144257" y="61673"/>
                  </a:lnTo>
                  <a:cubicBezTo>
                    <a:pt x="143810" y="61226"/>
                    <a:pt x="143364" y="60780"/>
                    <a:pt x="142918" y="60086"/>
                  </a:cubicBezTo>
                  <a:cubicBezTo>
                    <a:pt x="142719" y="59888"/>
                    <a:pt x="142373" y="59442"/>
                    <a:pt x="142125" y="59194"/>
                  </a:cubicBezTo>
                  <a:cubicBezTo>
                    <a:pt x="142373" y="59392"/>
                    <a:pt x="142918" y="59640"/>
                    <a:pt x="143116" y="59838"/>
                  </a:cubicBezTo>
                  <a:cubicBezTo>
                    <a:pt x="143760" y="60285"/>
                    <a:pt x="144207" y="60731"/>
                    <a:pt x="144702" y="61177"/>
                  </a:cubicBezTo>
                  <a:lnTo>
                    <a:pt x="145149" y="61623"/>
                  </a:lnTo>
                  <a:lnTo>
                    <a:pt x="145149" y="52651"/>
                  </a:lnTo>
                  <a:lnTo>
                    <a:pt x="144702" y="53196"/>
                  </a:lnTo>
                  <a:cubicBezTo>
                    <a:pt x="144257" y="53394"/>
                    <a:pt x="143810" y="53840"/>
                    <a:pt x="143116" y="54336"/>
                  </a:cubicBezTo>
                  <a:cubicBezTo>
                    <a:pt x="142918" y="54782"/>
                    <a:pt x="142373" y="54782"/>
                    <a:pt x="142125" y="54980"/>
                  </a:cubicBezTo>
                  <a:cubicBezTo>
                    <a:pt x="142373" y="54782"/>
                    <a:pt x="142670" y="54534"/>
                    <a:pt x="142918" y="54088"/>
                  </a:cubicBezTo>
                  <a:cubicBezTo>
                    <a:pt x="143364" y="53642"/>
                    <a:pt x="143810" y="52998"/>
                    <a:pt x="144257" y="52651"/>
                  </a:cubicBezTo>
                  <a:lnTo>
                    <a:pt x="144702" y="51957"/>
                  </a:lnTo>
                  <a:lnTo>
                    <a:pt x="135581" y="51957"/>
                  </a:lnTo>
                  <a:lnTo>
                    <a:pt x="136028" y="52651"/>
                  </a:lnTo>
                  <a:cubicBezTo>
                    <a:pt x="136226" y="52948"/>
                    <a:pt x="136820" y="53642"/>
                    <a:pt x="137267" y="54088"/>
                  </a:cubicBezTo>
                  <a:cubicBezTo>
                    <a:pt x="137713" y="54534"/>
                    <a:pt x="137911" y="54782"/>
                    <a:pt x="137911" y="54980"/>
                  </a:cubicBezTo>
                  <a:cubicBezTo>
                    <a:pt x="137762" y="54733"/>
                    <a:pt x="137515" y="54733"/>
                    <a:pt x="137119" y="54286"/>
                  </a:cubicBezTo>
                  <a:cubicBezTo>
                    <a:pt x="136573" y="53840"/>
                    <a:pt x="135879" y="53394"/>
                    <a:pt x="135680" y="53146"/>
                  </a:cubicBezTo>
                  <a:lnTo>
                    <a:pt x="134987" y="52601"/>
                  </a:lnTo>
                  <a:lnTo>
                    <a:pt x="134987" y="61722"/>
                  </a:lnTo>
                  <a:lnTo>
                    <a:pt x="135680" y="61276"/>
                  </a:lnTo>
                  <a:cubicBezTo>
                    <a:pt x="135879" y="60830"/>
                    <a:pt x="136573" y="60384"/>
                    <a:pt x="137119" y="59938"/>
                  </a:cubicBezTo>
                  <a:cubicBezTo>
                    <a:pt x="137564" y="59739"/>
                    <a:pt x="137762" y="59491"/>
                    <a:pt x="137961" y="59293"/>
                  </a:cubicBezTo>
                  <a:cubicBezTo>
                    <a:pt x="137961" y="59491"/>
                    <a:pt x="137762" y="59938"/>
                    <a:pt x="137317" y="60185"/>
                  </a:cubicBezTo>
                  <a:cubicBezTo>
                    <a:pt x="136870" y="60879"/>
                    <a:pt x="136276" y="61276"/>
                    <a:pt x="136077" y="61772"/>
                  </a:cubicBezTo>
                  <a:lnTo>
                    <a:pt x="135631" y="62218"/>
                  </a:lnTo>
                  <a:lnTo>
                    <a:pt x="136820" y="62218"/>
                  </a:lnTo>
                  <a:cubicBezTo>
                    <a:pt x="136276" y="62862"/>
                    <a:pt x="135779" y="63804"/>
                    <a:pt x="135779" y="64994"/>
                  </a:cubicBezTo>
                  <a:cubicBezTo>
                    <a:pt x="135779" y="66085"/>
                    <a:pt x="136226" y="67225"/>
                    <a:pt x="137267" y="67869"/>
                  </a:cubicBezTo>
                  <a:lnTo>
                    <a:pt x="136820" y="67869"/>
                  </a:lnTo>
                  <a:lnTo>
                    <a:pt x="137069" y="69852"/>
                  </a:lnTo>
                  <a:lnTo>
                    <a:pt x="135830" y="70199"/>
                  </a:lnTo>
                  <a:lnTo>
                    <a:pt x="135631" y="68563"/>
                  </a:lnTo>
                  <a:lnTo>
                    <a:pt x="135383" y="68563"/>
                  </a:lnTo>
                  <a:cubicBezTo>
                    <a:pt x="134045" y="68117"/>
                    <a:pt x="132954" y="68365"/>
                    <a:pt x="132062" y="69009"/>
                  </a:cubicBezTo>
                  <a:cubicBezTo>
                    <a:pt x="123833" y="70893"/>
                    <a:pt x="118380" y="74908"/>
                    <a:pt x="122049" y="84674"/>
                  </a:cubicBezTo>
                  <a:cubicBezTo>
                    <a:pt x="123189" y="87698"/>
                    <a:pt x="124527" y="91019"/>
                    <a:pt x="126163" y="93795"/>
                  </a:cubicBezTo>
                  <a:lnTo>
                    <a:pt x="126163" y="95927"/>
                  </a:lnTo>
                  <a:cubicBezTo>
                    <a:pt x="125816" y="95927"/>
                    <a:pt x="125519" y="95828"/>
                    <a:pt x="125270" y="95828"/>
                  </a:cubicBezTo>
                  <a:cubicBezTo>
                    <a:pt x="119818" y="94687"/>
                    <a:pt x="110697" y="91267"/>
                    <a:pt x="109161" y="85814"/>
                  </a:cubicBezTo>
                  <a:cubicBezTo>
                    <a:pt x="107722" y="81253"/>
                    <a:pt x="110945" y="75156"/>
                    <a:pt x="112283" y="72479"/>
                  </a:cubicBezTo>
                  <a:cubicBezTo>
                    <a:pt x="114415" y="67919"/>
                    <a:pt x="117984" y="60483"/>
                    <a:pt x="114217" y="55674"/>
                  </a:cubicBezTo>
                  <a:cubicBezTo>
                    <a:pt x="112531" y="53890"/>
                    <a:pt x="110102" y="53245"/>
                    <a:pt x="107722" y="52006"/>
                  </a:cubicBezTo>
                  <a:cubicBezTo>
                    <a:pt x="104848" y="50469"/>
                    <a:pt x="103063" y="48883"/>
                    <a:pt x="99395" y="47099"/>
                  </a:cubicBezTo>
                  <a:cubicBezTo>
                    <a:pt x="96470" y="45463"/>
                    <a:pt x="91513" y="47545"/>
                    <a:pt x="86457" y="55674"/>
                  </a:cubicBezTo>
                  <a:cubicBezTo>
                    <a:pt x="85366" y="57459"/>
                    <a:pt x="83037" y="59541"/>
                    <a:pt x="82095" y="60483"/>
                  </a:cubicBezTo>
                  <a:cubicBezTo>
                    <a:pt x="73321" y="61573"/>
                    <a:pt x="67670" y="64350"/>
                    <a:pt x="66430" y="69505"/>
                  </a:cubicBezTo>
                  <a:cubicBezTo>
                    <a:pt x="64398" y="79717"/>
                    <a:pt x="74411" y="79518"/>
                    <a:pt x="73767" y="85814"/>
                  </a:cubicBezTo>
                  <a:cubicBezTo>
                    <a:pt x="73519" y="89482"/>
                    <a:pt x="69652" y="86905"/>
                    <a:pt x="67868" y="86706"/>
                  </a:cubicBezTo>
                  <a:cubicBezTo>
                    <a:pt x="64398" y="85814"/>
                    <a:pt x="60978" y="87896"/>
                    <a:pt x="60978" y="92358"/>
                  </a:cubicBezTo>
                  <a:cubicBezTo>
                    <a:pt x="60978" y="94241"/>
                    <a:pt x="62217" y="98455"/>
                    <a:pt x="66430" y="101033"/>
                  </a:cubicBezTo>
                  <a:cubicBezTo>
                    <a:pt x="64646" y="97810"/>
                    <a:pt x="64844" y="93795"/>
                    <a:pt x="67868" y="94687"/>
                  </a:cubicBezTo>
                  <a:cubicBezTo>
                    <a:pt x="74213" y="96720"/>
                    <a:pt x="77732" y="96918"/>
                    <a:pt x="81896" y="91465"/>
                  </a:cubicBezTo>
                  <a:cubicBezTo>
                    <a:pt x="81896" y="94440"/>
                    <a:pt x="79220" y="96918"/>
                    <a:pt x="78030" y="99496"/>
                  </a:cubicBezTo>
                  <a:cubicBezTo>
                    <a:pt x="75551" y="105841"/>
                    <a:pt x="79666" y="112583"/>
                    <a:pt x="87795" y="112385"/>
                  </a:cubicBezTo>
                  <a:cubicBezTo>
                    <a:pt x="84127" y="108915"/>
                    <a:pt x="84871" y="104949"/>
                    <a:pt x="84871" y="104949"/>
                  </a:cubicBezTo>
                  <a:cubicBezTo>
                    <a:pt x="86011" y="99248"/>
                    <a:pt x="89580" y="97612"/>
                    <a:pt x="90770" y="92804"/>
                  </a:cubicBezTo>
                  <a:cubicBezTo>
                    <a:pt x="93248" y="82245"/>
                    <a:pt x="83433" y="80609"/>
                    <a:pt x="85565" y="70695"/>
                  </a:cubicBezTo>
                  <a:cubicBezTo>
                    <a:pt x="85763" y="69257"/>
                    <a:pt x="86209" y="66580"/>
                    <a:pt x="86903" y="65242"/>
                  </a:cubicBezTo>
                  <a:cubicBezTo>
                    <a:pt x="93248" y="64350"/>
                    <a:pt x="96718" y="61821"/>
                    <a:pt x="101130" y="59789"/>
                  </a:cubicBezTo>
                  <a:cubicBezTo>
                    <a:pt x="105691" y="68563"/>
                    <a:pt x="92554" y="79865"/>
                    <a:pt x="100931" y="88788"/>
                  </a:cubicBezTo>
                  <a:cubicBezTo>
                    <a:pt x="105740" y="93795"/>
                    <a:pt x="114613" y="96670"/>
                    <a:pt x="123833" y="97315"/>
                  </a:cubicBezTo>
                  <a:cubicBezTo>
                    <a:pt x="124031" y="97315"/>
                    <a:pt x="124329" y="97414"/>
                    <a:pt x="124577" y="97463"/>
                  </a:cubicBezTo>
                  <a:cubicBezTo>
                    <a:pt x="123932" y="97910"/>
                    <a:pt x="123585" y="98752"/>
                    <a:pt x="123585" y="99893"/>
                  </a:cubicBezTo>
                  <a:cubicBezTo>
                    <a:pt x="121157" y="99000"/>
                    <a:pt x="119273" y="100339"/>
                    <a:pt x="119620" y="103015"/>
                  </a:cubicBezTo>
                  <a:cubicBezTo>
                    <a:pt x="110052" y="103015"/>
                    <a:pt x="101626" y="108716"/>
                    <a:pt x="103708" y="119820"/>
                  </a:cubicBezTo>
                  <a:cubicBezTo>
                    <a:pt x="104352" y="123935"/>
                    <a:pt x="105938" y="125719"/>
                    <a:pt x="108516" y="127702"/>
                  </a:cubicBezTo>
                  <a:cubicBezTo>
                    <a:pt x="112531" y="121357"/>
                    <a:pt x="124081" y="120911"/>
                    <a:pt x="131616" y="125025"/>
                  </a:cubicBezTo>
                  <a:cubicBezTo>
                    <a:pt x="127501" y="124778"/>
                    <a:pt x="121602" y="125918"/>
                    <a:pt x="117984" y="127454"/>
                  </a:cubicBezTo>
                  <a:cubicBezTo>
                    <a:pt x="113720" y="129338"/>
                    <a:pt x="108318" y="131817"/>
                    <a:pt x="102667" y="131172"/>
                  </a:cubicBezTo>
                  <a:cubicBezTo>
                    <a:pt x="98751" y="130726"/>
                    <a:pt x="96768" y="128297"/>
                    <a:pt x="95975" y="125471"/>
                  </a:cubicBezTo>
                  <a:cubicBezTo>
                    <a:pt x="94190" y="127058"/>
                    <a:pt x="95528" y="134791"/>
                    <a:pt x="102171" y="137963"/>
                  </a:cubicBezTo>
                  <a:cubicBezTo>
                    <a:pt x="105492" y="139600"/>
                    <a:pt x="111391" y="140293"/>
                    <a:pt x="115505" y="137270"/>
                  </a:cubicBezTo>
                  <a:cubicBezTo>
                    <a:pt x="117091" y="136377"/>
                    <a:pt x="123189" y="129636"/>
                    <a:pt x="130674" y="129636"/>
                  </a:cubicBezTo>
                  <a:cubicBezTo>
                    <a:pt x="119868" y="132510"/>
                    <a:pt x="116844" y="140293"/>
                    <a:pt x="125320" y="144953"/>
                  </a:cubicBezTo>
                  <a:cubicBezTo>
                    <a:pt x="124973" y="142276"/>
                    <a:pt x="124577" y="138608"/>
                    <a:pt x="129980" y="135287"/>
                  </a:cubicBezTo>
                  <a:cubicBezTo>
                    <a:pt x="133004" y="133403"/>
                    <a:pt x="137762" y="132263"/>
                    <a:pt x="142472" y="133700"/>
                  </a:cubicBezTo>
                  <a:cubicBezTo>
                    <a:pt x="144108" y="134345"/>
                    <a:pt x="146339" y="135485"/>
                    <a:pt x="147677" y="135931"/>
                  </a:cubicBezTo>
                  <a:cubicBezTo>
                    <a:pt x="150007" y="136130"/>
                    <a:pt x="151097" y="134791"/>
                    <a:pt x="151791" y="134147"/>
                  </a:cubicBezTo>
                  <a:cubicBezTo>
                    <a:pt x="156599" y="137716"/>
                    <a:pt x="163589" y="148820"/>
                    <a:pt x="165126" y="155809"/>
                  </a:cubicBezTo>
                  <a:cubicBezTo>
                    <a:pt x="166811" y="163840"/>
                    <a:pt x="165572" y="169045"/>
                    <a:pt x="161557" y="173754"/>
                  </a:cubicBezTo>
                  <a:cubicBezTo>
                    <a:pt x="160219" y="175192"/>
                    <a:pt x="153774" y="180397"/>
                    <a:pt x="147479" y="174944"/>
                  </a:cubicBezTo>
                  <a:cubicBezTo>
                    <a:pt x="146884" y="180050"/>
                    <a:pt x="149511" y="183818"/>
                    <a:pt x="153625" y="185205"/>
                  </a:cubicBezTo>
                  <a:cubicBezTo>
                    <a:pt x="149957" y="185602"/>
                    <a:pt x="147479" y="185750"/>
                    <a:pt x="147429" y="185750"/>
                  </a:cubicBezTo>
                  <a:lnTo>
                    <a:pt x="146785" y="185750"/>
                  </a:lnTo>
                  <a:lnTo>
                    <a:pt x="146537" y="186346"/>
                  </a:lnTo>
                  <a:cubicBezTo>
                    <a:pt x="146487" y="186445"/>
                    <a:pt x="145942" y="187733"/>
                    <a:pt x="145248" y="190311"/>
                  </a:cubicBezTo>
                  <a:cubicBezTo>
                    <a:pt x="142968" y="189419"/>
                    <a:pt x="140985" y="187783"/>
                    <a:pt x="139795" y="185503"/>
                  </a:cubicBezTo>
                  <a:cubicBezTo>
                    <a:pt x="134342" y="191749"/>
                    <a:pt x="136028" y="201763"/>
                    <a:pt x="143364" y="204637"/>
                  </a:cubicBezTo>
                  <a:cubicBezTo>
                    <a:pt x="143315" y="206025"/>
                    <a:pt x="143265" y="207463"/>
                    <a:pt x="143265" y="209000"/>
                  </a:cubicBezTo>
                  <a:cubicBezTo>
                    <a:pt x="136970" y="213858"/>
                    <a:pt x="125569" y="212816"/>
                    <a:pt x="119917" y="204489"/>
                  </a:cubicBezTo>
                  <a:cubicBezTo>
                    <a:pt x="115555" y="198143"/>
                    <a:pt x="120561" y="193583"/>
                    <a:pt x="123041" y="191055"/>
                  </a:cubicBezTo>
                  <a:cubicBezTo>
                    <a:pt x="129385" y="184958"/>
                    <a:pt x="129385" y="179059"/>
                    <a:pt x="124775" y="172515"/>
                  </a:cubicBezTo>
                  <a:cubicBezTo>
                    <a:pt x="118876" y="163741"/>
                    <a:pt x="100783" y="149365"/>
                    <a:pt x="93793" y="138905"/>
                  </a:cubicBezTo>
                  <a:cubicBezTo>
                    <a:pt x="92653" y="140789"/>
                    <a:pt x="92009" y="142573"/>
                    <a:pt x="91761" y="143268"/>
                  </a:cubicBezTo>
                  <a:cubicBezTo>
                    <a:pt x="85218" y="138311"/>
                    <a:pt x="77881" y="127950"/>
                    <a:pt x="75452" y="120167"/>
                  </a:cubicBezTo>
                  <a:cubicBezTo>
                    <a:pt x="74114" y="120366"/>
                    <a:pt x="73122" y="121754"/>
                    <a:pt x="71982" y="122745"/>
                  </a:cubicBezTo>
                  <a:cubicBezTo>
                    <a:pt x="61870" y="109955"/>
                    <a:pt x="43430" y="79171"/>
                    <a:pt x="38225" y="67175"/>
                  </a:cubicBezTo>
                  <a:cubicBezTo>
                    <a:pt x="27220" y="72430"/>
                    <a:pt x="27418" y="88094"/>
                    <a:pt x="30789" y="97067"/>
                  </a:cubicBezTo>
                  <a:cubicBezTo>
                    <a:pt x="33763" y="105295"/>
                    <a:pt x="38770" y="114070"/>
                    <a:pt x="49328" y="126314"/>
                  </a:cubicBezTo>
                  <a:cubicBezTo>
                    <a:pt x="46007" y="123836"/>
                    <a:pt x="25336" y="102767"/>
                    <a:pt x="20776" y="100091"/>
                  </a:cubicBezTo>
                  <a:cubicBezTo>
                    <a:pt x="13142" y="110996"/>
                    <a:pt x="18347" y="130230"/>
                    <a:pt x="32772" y="138361"/>
                  </a:cubicBezTo>
                  <a:cubicBezTo>
                    <a:pt x="28360" y="136328"/>
                    <a:pt x="17454" y="132213"/>
                    <a:pt x="11556" y="133650"/>
                  </a:cubicBezTo>
                  <a:cubicBezTo>
                    <a:pt x="10465" y="145895"/>
                    <a:pt x="20330" y="154223"/>
                    <a:pt x="26427" y="158784"/>
                  </a:cubicBezTo>
                  <a:cubicBezTo>
                    <a:pt x="20478" y="157445"/>
                    <a:pt x="13687" y="156454"/>
                    <a:pt x="7144" y="158337"/>
                  </a:cubicBezTo>
                  <a:cubicBezTo>
                    <a:pt x="7590" y="166666"/>
                    <a:pt x="16265" y="176035"/>
                    <a:pt x="28459" y="180348"/>
                  </a:cubicBezTo>
                  <a:cubicBezTo>
                    <a:pt x="20677" y="179554"/>
                    <a:pt x="12795" y="180595"/>
                    <a:pt x="7986" y="183470"/>
                  </a:cubicBezTo>
                  <a:cubicBezTo>
                    <a:pt x="8879" y="192145"/>
                    <a:pt x="18694" y="199631"/>
                    <a:pt x="30442" y="201415"/>
                  </a:cubicBezTo>
                  <a:cubicBezTo>
                    <a:pt x="22560" y="202308"/>
                    <a:pt x="15571" y="205777"/>
                    <a:pt x="11903" y="210536"/>
                  </a:cubicBezTo>
                  <a:cubicBezTo>
                    <a:pt x="16215" y="216187"/>
                    <a:pt x="22560" y="220550"/>
                    <a:pt x="32227" y="220352"/>
                  </a:cubicBezTo>
                  <a:cubicBezTo>
                    <a:pt x="29996" y="221145"/>
                    <a:pt x="27418" y="222682"/>
                    <a:pt x="25237" y="224764"/>
                  </a:cubicBezTo>
                  <a:cubicBezTo>
                    <a:pt x="24989" y="224566"/>
                    <a:pt x="24543" y="224318"/>
                    <a:pt x="24147" y="224318"/>
                  </a:cubicBezTo>
                  <a:cubicBezTo>
                    <a:pt x="23651" y="224516"/>
                    <a:pt x="23502" y="225209"/>
                    <a:pt x="23651" y="225656"/>
                  </a:cubicBezTo>
                  <a:cubicBezTo>
                    <a:pt x="23651" y="225656"/>
                    <a:pt x="23651" y="225656"/>
                    <a:pt x="23651" y="226003"/>
                  </a:cubicBezTo>
                  <a:cubicBezTo>
                    <a:pt x="22709" y="226648"/>
                    <a:pt x="22213" y="227440"/>
                    <a:pt x="22114" y="228234"/>
                  </a:cubicBezTo>
                  <a:cubicBezTo>
                    <a:pt x="21222" y="229522"/>
                    <a:pt x="20280" y="231009"/>
                    <a:pt x="19784" y="232348"/>
                  </a:cubicBezTo>
                  <a:cubicBezTo>
                    <a:pt x="20032" y="232448"/>
                    <a:pt x="20230" y="232695"/>
                    <a:pt x="20429" y="232794"/>
                  </a:cubicBezTo>
                  <a:cubicBezTo>
                    <a:pt x="20379" y="233489"/>
                    <a:pt x="20577" y="234331"/>
                    <a:pt x="21123" y="235174"/>
                  </a:cubicBezTo>
                  <a:cubicBezTo>
                    <a:pt x="20677" y="235620"/>
                    <a:pt x="20478" y="236264"/>
                    <a:pt x="20230" y="236959"/>
                  </a:cubicBezTo>
                  <a:lnTo>
                    <a:pt x="14579" y="234678"/>
                  </a:lnTo>
                  <a:cubicBezTo>
                    <a:pt x="14282" y="239833"/>
                    <a:pt x="15422" y="244047"/>
                    <a:pt x="18000" y="246674"/>
                  </a:cubicBezTo>
                  <a:cubicBezTo>
                    <a:pt x="20032" y="249004"/>
                    <a:pt x="22362" y="248657"/>
                    <a:pt x="21668" y="249451"/>
                  </a:cubicBezTo>
                  <a:lnTo>
                    <a:pt x="27815" y="253218"/>
                  </a:lnTo>
                  <a:cubicBezTo>
                    <a:pt x="28905" y="255548"/>
                    <a:pt x="31136" y="255548"/>
                    <a:pt x="32673" y="254904"/>
                  </a:cubicBezTo>
                  <a:cubicBezTo>
                    <a:pt x="32673" y="254904"/>
                    <a:pt x="32673" y="255102"/>
                    <a:pt x="32673" y="255349"/>
                  </a:cubicBezTo>
                  <a:cubicBezTo>
                    <a:pt x="32673" y="257778"/>
                    <a:pt x="34358" y="259761"/>
                    <a:pt x="36539" y="260555"/>
                  </a:cubicBezTo>
                  <a:cubicBezTo>
                    <a:pt x="36093" y="262587"/>
                    <a:pt x="36985" y="263875"/>
                    <a:pt x="39761" y="264817"/>
                  </a:cubicBezTo>
                  <a:lnTo>
                    <a:pt x="62861" y="320834"/>
                  </a:lnTo>
                  <a:cubicBezTo>
                    <a:pt x="61969" y="323510"/>
                    <a:pt x="62861" y="325840"/>
                    <a:pt x="64894" y="326733"/>
                  </a:cubicBezTo>
                  <a:cubicBezTo>
                    <a:pt x="64398" y="327377"/>
                    <a:pt x="64001" y="328071"/>
                    <a:pt x="64001" y="329409"/>
                  </a:cubicBezTo>
                  <a:cubicBezTo>
                    <a:pt x="64894" y="328765"/>
                    <a:pt x="66232" y="328518"/>
                    <a:pt x="66877" y="330401"/>
                  </a:cubicBezTo>
                  <a:cubicBezTo>
                    <a:pt x="67323" y="331739"/>
                    <a:pt x="64894" y="336052"/>
                    <a:pt x="68562" y="338977"/>
                  </a:cubicBezTo>
                  <a:cubicBezTo>
                    <a:pt x="68066" y="341554"/>
                    <a:pt x="69454" y="344181"/>
                    <a:pt x="72081" y="345322"/>
                  </a:cubicBezTo>
                  <a:cubicBezTo>
                    <a:pt x="72081" y="346661"/>
                    <a:pt x="73321" y="350973"/>
                    <a:pt x="73519" y="352510"/>
                  </a:cubicBezTo>
                  <a:cubicBezTo>
                    <a:pt x="71883" y="354840"/>
                    <a:pt x="68066" y="358409"/>
                    <a:pt x="68562" y="362325"/>
                  </a:cubicBezTo>
                  <a:cubicBezTo>
                    <a:pt x="69008" y="365101"/>
                    <a:pt x="70099" y="365994"/>
                    <a:pt x="72329" y="366687"/>
                  </a:cubicBezTo>
                  <a:cubicBezTo>
                    <a:pt x="71437" y="371694"/>
                    <a:pt x="74213" y="373925"/>
                    <a:pt x="78426" y="374173"/>
                  </a:cubicBezTo>
                  <a:cubicBezTo>
                    <a:pt x="78426" y="377841"/>
                    <a:pt x="81847" y="379130"/>
                    <a:pt x="84078" y="379377"/>
                  </a:cubicBezTo>
                  <a:cubicBezTo>
                    <a:pt x="86209" y="380964"/>
                    <a:pt x="87101" y="381608"/>
                    <a:pt x="89530" y="382848"/>
                  </a:cubicBezTo>
                  <a:cubicBezTo>
                    <a:pt x="87300" y="385475"/>
                    <a:pt x="88886" y="388945"/>
                    <a:pt x="92951" y="390085"/>
                  </a:cubicBezTo>
                  <a:cubicBezTo>
                    <a:pt x="93397" y="391622"/>
                    <a:pt x="94537" y="392961"/>
                    <a:pt x="96817" y="393506"/>
                  </a:cubicBezTo>
                  <a:cubicBezTo>
                    <a:pt x="98156" y="395736"/>
                    <a:pt x="100584" y="395736"/>
                    <a:pt x="102022" y="395092"/>
                  </a:cubicBezTo>
                  <a:cubicBezTo>
                    <a:pt x="102914" y="394646"/>
                    <a:pt x="104501" y="392068"/>
                    <a:pt x="103112" y="389838"/>
                  </a:cubicBezTo>
                  <a:cubicBezTo>
                    <a:pt x="104005" y="388747"/>
                    <a:pt x="103559" y="386615"/>
                    <a:pt x="102914" y="385277"/>
                  </a:cubicBezTo>
                  <a:cubicBezTo>
                    <a:pt x="104253" y="382848"/>
                    <a:pt x="103112" y="379824"/>
                    <a:pt x="101279" y="378932"/>
                  </a:cubicBezTo>
                  <a:cubicBezTo>
                    <a:pt x="101526" y="377593"/>
                    <a:pt x="100832" y="375462"/>
                    <a:pt x="100386" y="374173"/>
                  </a:cubicBezTo>
                  <a:cubicBezTo>
                    <a:pt x="103609" y="372140"/>
                    <a:pt x="107623" y="369612"/>
                    <a:pt x="109061" y="368720"/>
                  </a:cubicBezTo>
                  <a:cubicBezTo>
                    <a:pt x="116943" y="363069"/>
                    <a:pt x="125866" y="358013"/>
                    <a:pt x="135978" y="357368"/>
                  </a:cubicBezTo>
                  <a:cubicBezTo>
                    <a:pt x="138556" y="357120"/>
                    <a:pt x="143315" y="356922"/>
                    <a:pt x="145991" y="357120"/>
                  </a:cubicBezTo>
                  <a:cubicBezTo>
                    <a:pt x="150106" y="357566"/>
                    <a:pt x="155757" y="358805"/>
                    <a:pt x="159078" y="356228"/>
                  </a:cubicBezTo>
                  <a:cubicBezTo>
                    <a:pt x="160119" y="355583"/>
                    <a:pt x="160763" y="354443"/>
                    <a:pt x="160565" y="353352"/>
                  </a:cubicBezTo>
                  <a:cubicBezTo>
                    <a:pt x="160120" y="350775"/>
                    <a:pt x="157343" y="348544"/>
                    <a:pt x="156450" y="346264"/>
                  </a:cubicBezTo>
                  <a:cubicBezTo>
                    <a:pt x="156203" y="345570"/>
                    <a:pt x="155807" y="344529"/>
                    <a:pt x="155360" y="343587"/>
                  </a:cubicBezTo>
                  <a:cubicBezTo>
                    <a:pt x="158235" y="344082"/>
                    <a:pt x="160912" y="343686"/>
                    <a:pt x="162548" y="342893"/>
                  </a:cubicBezTo>
                  <a:cubicBezTo>
                    <a:pt x="164332" y="342249"/>
                    <a:pt x="168645" y="339027"/>
                    <a:pt x="168447" y="334218"/>
                  </a:cubicBezTo>
                  <a:cubicBezTo>
                    <a:pt x="164977" y="335854"/>
                    <a:pt x="156649" y="338085"/>
                    <a:pt x="155757" y="329658"/>
                  </a:cubicBezTo>
                  <a:cubicBezTo>
                    <a:pt x="154865" y="322222"/>
                    <a:pt x="161408" y="315876"/>
                    <a:pt x="171669" y="318653"/>
                  </a:cubicBezTo>
                  <a:cubicBezTo>
                    <a:pt x="178658" y="320437"/>
                    <a:pt x="188870" y="335309"/>
                    <a:pt x="179551" y="341802"/>
                  </a:cubicBezTo>
                  <a:cubicBezTo>
                    <a:pt x="174990" y="344925"/>
                    <a:pt x="168001" y="347900"/>
                    <a:pt x="168893" y="356030"/>
                  </a:cubicBezTo>
                  <a:cubicBezTo>
                    <a:pt x="171868" y="352362"/>
                    <a:pt x="175882" y="350577"/>
                    <a:pt x="181088" y="351022"/>
                  </a:cubicBezTo>
                  <a:cubicBezTo>
                    <a:pt x="173454" y="356674"/>
                    <a:pt x="167555" y="357368"/>
                    <a:pt x="159524" y="361681"/>
                  </a:cubicBezTo>
                  <a:cubicBezTo>
                    <a:pt x="152535" y="365795"/>
                    <a:pt x="147329" y="372587"/>
                    <a:pt x="141828" y="372785"/>
                  </a:cubicBezTo>
                  <a:cubicBezTo>
                    <a:pt x="137614" y="372983"/>
                    <a:pt x="135284" y="367976"/>
                    <a:pt x="139399" y="364110"/>
                  </a:cubicBezTo>
                  <a:cubicBezTo>
                    <a:pt x="135284" y="363217"/>
                    <a:pt x="129831" y="366439"/>
                    <a:pt x="128295" y="370752"/>
                  </a:cubicBezTo>
                  <a:cubicBezTo>
                    <a:pt x="126311" y="376651"/>
                    <a:pt x="127849" y="380865"/>
                    <a:pt x="131517" y="383244"/>
                  </a:cubicBezTo>
                  <a:cubicBezTo>
                    <a:pt x="126560" y="385921"/>
                    <a:pt x="122842" y="391126"/>
                    <a:pt x="124627" y="398562"/>
                  </a:cubicBezTo>
                  <a:cubicBezTo>
                    <a:pt x="126311" y="404660"/>
                    <a:pt x="132409" y="404660"/>
                    <a:pt x="130080" y="412442"/>
                  </a:cubicBezTo>
                  <a:cubicBezTo>
                    <a:pt x="133500" y="411550"/>
                    <a:pt x="135730" y="409220"/>
                    <a:pt x="136721" y="405899"/>
                  </a:cubicBezTo>
                  <a:cubicBezTo>
                    <a:pt x="137168" y="403569"/>
                    <a:pt x="137614" y="401140"/>
                    <a:pt x="138754" y="400000"/>
                  </a:cubicBezTo>
                  <a:cubicBezTo>
                    <a:pt x="138259" y="404660"/>
                    <a:pt x="140935" y="411550"/>
                    <a:pt x="147329" y="414673"/>
                  </a:cubicBezTo>
                  <a:cubicBezTo>
                    <a:pt x="151642" y="416805"/>
                    <a:pt x="158434" y="417647"/>
                    <a:pt x="163639" y="412244"/>
                  </a:cubicBezTo>
                  <a:cubicBezTo>
                    <a:pt x="165770" y="418341"/>
                    <a:pt x="172958" y="423596"/>
                    <a:pt x="180443" y="423348"/>
                  </a:cubicBezTo>
                  <a:cubicBezTo>
                    <a:pt x="183863" y="423348"/>
                    <a:pt x="187234" y="421861"/>
                    <a:pt x="189762" y="420374"/>
                  </a:cubicBezTo>
                  <a:cubicBezTo>
                    <a:pt x="191547" y="424885"/>
                    <a:pt x="196108" y="429495"/>
                    <a:pt x="200618" y="431676"/>
                  </a:cubicBezTo>
                  <a:cubicBezTo>
                    <a:pt x="205278" y="429495"/>
                    <a:pt x="209838" y="424885"/>
                    <a:pt x="211722" y="420374"/>
                  </a:cubicBezTo>
                  <a:cubicBezTo>
                    <a:pt x="214201" y="421910"/>
                    <a:pt x="217621" y="423348"/>
                    <a:pt x="220942" y="423348"/>
                  </a:cubicBezTo>
                  <a:cubicBezTo>
                    <a:pt x="228130" y="423547"/>
                    <a:pt x="235715" y="418341"/>
                    <a:pt x="237746" y="412244"/>
                  </a:cubicBezTo>
                  <a:cubicBezTo>
                    <a:pt x="242952" y="417647"/>
                    <a:pt x="249743" y="416805"/>
                    <a:pt x="254056" y="414673"/>
                  </a:cubicBezTo>
                  <a:cubicBezTo>
                    <a:pt x="260401" y="411550"/>
                    <a:pt x="263077" y="404660"/>
                    <a:pt x="262631" y="400000"/>
                  </a:cubicBezTo>
                  <a:cubicBezTo>
                    <a:pt x="263821" y="401140"/>
                    <a:pt x="264267" y="403569"/>
                    <a:pt x="264763" y="405899"/>
                  </a:cubicBezTo>
                  <a:cubicBezTo>
                    <a:pt x="265656" y="409220"/>
                    <a:pt x="267836" y="411550"/>
                    <a:pt x="271306" y="412442"/>
                  </a:cubicBezTo>
                  <a:cubicBezTo>
                    <a:pt x="268976" y="404660"/>
                    <a:pt x="275222" y="404660"/>
                    <a:pt x="276759" y="398562"/>
                  </a:cubicBezTo>
                  <a:cubicBezTo>
                    <a:pt x="278544" y="391126"/>
                    <a:pt x="274875" y="385871"/>
                    <a:pt x="269968" y="383244"/>
                  </a:cubicBezTo>
                  <a:cubicBezTo>
                    <a:pt x="273537" y="380915"/>
                    <a:pt x="275222" y="376701"/>
                    <a:pt x="273091" y="370752"/>
                  </a:cubicBezTo>
                  <a:cubicBezTo>
                    <a:pt x="271554" y="366439"/>
                    <a:pt x="266101" y="363217"/>
                    <a:pt x="261987" y="364110"/>
                  </a:cubicBezTo>
                  <a:cubicBezTo>
                    <a:pt x="266101" y="367976"/>
                    <a:pt x="263871" y="372983"/>
                    <a:pt x="259558" y="372785"/>
                  </a:cubicBezTo>
                  <a:cubicBezTo>
                    <a:pt x="254106" y="372587"/>
                    <a:pt x="248900" y="365745"/>
                    <a:pt x="241861" y="361681"/>
                  </a:cubicBezTo>
                  <a:cubicBezTo>
                    <a:pt x="233880" y="357318"/>
                    <a:pt x="227981" y="356674"/>
                    <a:pt x="220298" y="351022"/>
                  </a:cubicBezTo>
                  <a:cubicBezTo>
                    <a:pt x="225503" y="350577"/>
                    <a:pt x="229617" y="352362"/>
                    <a:pt x="232492" y="356030"/>
                  </a:cubicBezTo>
                  <a:cubicBezTo>
                    <a:pt x="233385" y="347900"/>
                    <a:pt x="226395" y="344925"/>
                    <a:pt x="221835" y="341802"/>
                  </a:cubicBezTo>
                  <a:cubicBezTo>
                    <a:pt x="212615" y="335309"/>
                    <a:pt x="222727" y="320437"/>
                    <a:pt x="229865" y="318653"/>
                  </a:cubicBezTo>
                  <a:cubicBezTo>
                    <a:pt x="239977" y="315876"/>
                    <a:pt x="246669" y="322222"/>
                    <a:pt x="245628" y="329658"/>
                  </a:cubicBezTo>
                  <a:cubicBezTo>
                    <a:pt x="244538" y="338134"/>
                    <a:pt x="236408" y="335903"/>
                    <a:pt x="232740" y="334218"/>
                  </a:cubicBezTo>
                  <a:cubicBezTo>
                    <a:pt x="232740" y="338977"/>
                    <a:pt x="237053" y="342199"/>
                    <a:pt x="238837" y="342893"/>
                  </a:cubicBezTo>
                  <a:cubicBezTo>
                    <a:pt x="240919" y="343884"/>
                    <a:pt x="244786" y="344430"/>
                    <a:pt x="248206" y="342942"/>
                  </a:cubicBezTo>
                  <a:cubicBezTo>
                    <a:pt x="248107" y="343785"/>
                    <a:pt x="247958" y="344678"/>
                    <a:pt x="247958" y="344925"/>
                  </a:cubicBezTo>
                  <a:cubicBezTo>
                    <a:pt x="247265" y="352162"/>
                    <a:pt x="243398" y="352807"/>
                    <a:pt x="244736" y="355782"/>
                  </a:cubicBezTo>
                  <a:cubicBezTo>
                    <a:pt x="246620" y="358013"/>
                    <a:pt x="259062" y="357566"/>
                    <a:pt x="262433" y="358260"/>
                  </a:cubicBezTo>
                  <a:cubicBezTo>
                    <a:pt x="268332" y="359054"/>
                    <a:pt x="273338" y="361234"/>
                    <a:pt x="278990" y="362375"/>
                  </a:cubicBezTo>
                  <a:cubicBezTo>
                    <a:pt x="285335" y="363713"/>
                    <a:pt x="292076" y="363713"/>
                    <a:pt x="297777" y="366043"/>
                  </a:cubicBezTo>
                  <a:cubicBezTo>
                    <a:pt x="301445" y="367629"/>
                    <a:pt x="305560" y="370604"/>
                    <a:pt x="309129" y="372388"/>
                  </a:cubicBezTo>
                  <a:cubicBezTo>
                    <a:pt x="314582" y="373280"/>
                    <a:pt x="313689" y="375511"/>
                    <a:pt x="317159" y="375511"/>
                  </a:cubicBezTo>
                  <a:cubicBezTo>
                    <a:pt x="320282" y="375511"/>
                    <a:pt x="321472" y="372835"/>
                    <a:pt x="325487" y="371744"/>
                  </a:cubicBezTo>
                  <a:cubicBezTo>
                    <a:pt x="328263" y="371099"/>
                    <a:pt x="331386" y="372190"/>
                    <a:pt x="334162" y="371297"/>
                  </a:cubicBezTo>
                  <a:cubicBezTo>
                    <a:pt x="336194" y="370851"/>
                    <a:pt x="337086" y="368769"/>
                    <a:pt x="338970" y="367629"/>
                  </a:cubicBezTo>
                  <a:cubicBezTo>
                    <a:pt x="341201" y="366291"/>
                    <a:pt x="344324" y="366291"/>
                    <a:pt x="346406" y="364357"/>
                  </a:cubicBezTo>
                  <a:cubicBezTo>
                    <a:pt x="347496" y="363366"/>
                    <a:pt x="347744" y="361483"/>
                    <a:pt x="347546" y="360144"/>
                  </a:cubicBezTo>
                  <a:lnTo>
                    <a:pt x="347595" y="360442"/>
                  </a:lnTo>
                  <a:cubicBezTo>
                    <a:pt x="351859" y="357467"/>
                    <a:pt x="355081" y="353104"/>
                    <a:pt x="356865" y="348098"/>
                  </a:cubicBezTo>
                  <a:cubicBezTo>
                    <a:pt x="357956" y="347900"/>
                    <a:pt x="358848" y="346908"/>
                    <a:pt x="358848" y="345768"/>
                  </a:cubicBezTo>
                  <a:cubicBezTo>
                    <a:pt x="358848" y="345570"/>
                    <a:pt x="358848" y="345322"/>
                    <a:pt x="358848" y="345322"/>
                  </a:cubicBezTo>
                  <a:cubicBezTo>
                    <a:pt x="359939" y="344430"/>
                    <a:pt x="360632" y="343091"/>
                    <a:pt x="360632" y="341753"/>
                  </a:cubicBezTo>
                  <a:cubicBezTo>
                    <a:pt x="360632" y="340068"/>
                    <a:pt x="359988" y="338729"/>
                    <a:pt x="358848" y="337639"/>
                  </a:cubicBezTo>
                  <a:cubicBezTo>
                    <a:pt x="358848" y="337639"/>
                    <a:pt x="358848" y="337390"/>
                    <a:pt x="358848" y="337192"/>
                  </a:cubicBezTo>
                  <a:cubicBezTo>
                    <a:pt x="358848" y="336300"/>
                    <a:pt x="358402" y="335656"/>
                    <a:pt x="357956" y="335060"/>
                  </a:cubicBezTo>
                  <a:cubicBezTo>
                    <a:pt x="356172" y="325394"/>
                    <a:pt x="348835" y="317611"/>
                    <a:pt x="339367" y="315183"/>
                  </a:cubicBezTo>
                  <a:cubicBezTo>
                    <a:pt x="339367" y="314935"/>
                    <a:pt x="339367" y="314935"/>
                    <a:pt x="339367" y="314736"/>
                  </a:cubicBezTo>
                  <a:lnTo>
                    <a:pt x="339169" y="314736"/>
                  </a:lnTo>
                  <a:cubicBezTo>
                    <a:pt x="339169" y="314290"/>
                    <a:pt x="338970" y="314042"/>
                    <a:pt x="338624" y="314042"/>
                  </a:cubicBezTo>
                  <a:cubicBezTo>
                    <a:pt x="337285" y="312704"/>
                    <a:pt x="335699" y="310622"/>
                    <a:pt x="335501" y="309284"/>
                  </a:cubicBezTo>
                  <a:cubicBezTo>
                    <a:pt x="337037" y="309730"/>
                    <a:pt x="339614" y="312158"/>
                    <a:pt x="340953" y="313150"/>
                  </a:cubicBezTo>
                  <a:lnTo>
                    <a:pt x="340953" y="300361"/>
                  </a:lnTo>
                  <a:cubicBezTo>
                    <a:pt x="339614" y="301352"/>
                    <a:pt x="337086" y="303781"/>
                    <a:pt x="335501" y="304227"/>
                  </a:cubicBezTo>
                  <a:cubicBezTo>
                    <a:pt x="335699" y="302641"/>
                    <a:pt x="338127" y="299865"/>
                    <a:pt x="339367" y="298774"/>
                  </a:cubicBezTo>
                  <a:lnTo>
                    <a:pt x="326379" y="298774"/>
                  </a:lnTo>
                  <a:cubicBezTo>
                    <a:pt x="327569" y="299865"/>
                    <a:pt x="330047" y="302641"/>
                    <a:pt x="330246" y="304227"/>
                  </a:cubicBezTo>
                  <a:cubicBezTo>
                    <a:pt x="328709" y="303781"/>
                    <a:pt x="326132" y="301352"/>
                    <a:pt x="324843" y="300361"/>
                  </a:cubicBezTo>
                  <a:lnTo>
                    <a:pt x="324843" y="313150"/>
                  </a:lnTo>
                  <a:cubicBezTo>
                    <a:pt x="326181" y="312158"/>
                    <a:pt x="328709" y="309730"/>
                    <a:pt x="330246" y="309284"/>
                  </a:cubicBezTo>
                  <a:cubicBezTo>
                    <a:pt x="330047" y="310870"/>
                    <a:pt x="327569" y="313645"/>
                    <a:pt x="326379" y="314736"/>
                  </a:cubicBezTo>
                  <a:lnTo>
                    <a:pt x="326825" y="314935"/>
                  </a:lnTo>
                  <a:cubicBezTo>
                    <a:pt x="317159" y="317166"/>
                    <a:pt x="309376" y="325196"/>
                    <a:pt x="307592" y="335060"/>
                  </a:cubicBezTo>
                  <a:cubicBezTo>
                    <a:pt x="306947" y="335606"/>
                    <a:pt x="306502" y="336300"/>
                    <a:pt x="306502" y="337192"/>
                  </a:cubicBezTo>
                  <a:cubicBezTo>
                    <a:pt x="306502" y="337390"/>
                    <a:pt x="306502" y="337639"/>
                    <a:pt x="306502" y="337639"/>
                  </a:cubicBezTo>
                  <a:cubicBezTo>
                    <a:pt x="305362" y="338729"/>
                    <a:pt x="304717" y="340068"/>
                    <a:pt x="304717" y="341753"/>
                  </a:cubicBezTo>
                  <a:cubicBezTo>
                    <a:pt x="304717" y="343041"/>
                    <a:pt x="305362" y="344430"/>
                    <a:pt x="306502" y="345322"/>
                  </a:cubicBezTo>
                  <a:cubicBezTo>
                    <a:pt x="306502" y="345322"/>
                    <a:pt x="306502" y="345521"/>
                    <a:pt x="306502" y="345768"/>
                  </a:cubicBezTo>
                  <a:cubicBezTo>
                    <a:pt x="306502" y="347206"/>
                    <a:pt x="307394" y="347900"/>
                    <a:pt x="308484" y="348098"/>
                  </a:cubicBezTo>
                  <a:cubicBezTo>
                    <a:pt x="308931" y="349337"/>
                    <a:pt x="309475" y="350577"/>
                    <a:pt x="310071" y="351667"/>
                  </a:cubicBezTo>
                  <a:cubicBezTo>
                    <a:pt x="310071" y="351568"/>
                    <a:pt x="310071" y="351568"/>
                    <a:pt x="310219" y="351420"/>
                  </a:cubicBezTo>
                  <a:cubicBezTo>
                    <a:pt x="309426" y="355088"/>
                    <a:pt x="304964" y="357318"/>
                    <a:pt x="303974" y="357318"/>
                  </a:cubicBezTo>
                  <a:cubicBezTo>
                    <a:pt x="296042" y="358458"/>
                    <a:pt x="287268" y="355088"/>
                    <a:pt x="279287" y="352113"/>
                  </a:cubicBezTo>
                  <a:cubicBezTo>
                    <a:pt x="275767" y="350775"/>
                    <a:pt x="270959" y="349238"/>
                    <a:pt x="268629" y="345768"/>
                  </a:cubicBezTo>
                  <a:cubicBezTo>
                    <a:pt x="267192" y="343240"/>
                    <a:pt x="266547" y="341654"/>
                    <a:pt x="267291" y="339423"/>
                  </a:cubicBezTo>
                  <a:cubicBezTo>
                    <a:pt x="268184" y="340513"/>
                    <a:pt x="269621" y="341753"/>
                    <a:pt x="271653" y="342843"/>
                  </a:cubicBezTo>
                  <a:cubicBezTo>
                    <a:pt x="271852" y="341753"/>
                    <a:pt x="271852" y="340513"/>
                    <a:pt x="272297" y="339621"/>
                  </a:cubicBezTo>
                  <a:cubicBezTo>
                    <a:pt x="274330" y="342645"/>
                    <a:pt x="277552" y="344181"/>
                    <a:pt x="281419" y="343983"/>
                  </a:cubicBezTo>
                  <a:cubicBezTo>
                    <a:pt x="279089" y="342000"/>
                    <a:pt x="277998" y="336746"/>
                    <a:pt x="279089" y="332186"/>
                  </a:cubicBezTo>
                  <a:cubicBezTo>
                    <a:pt x="282311" y="337639"/>
                    <a:pt x="294554" y="338729"/>
                    <a:pt x="296785" y="328963"/>
                  </a:cubicBezTo>
                  <a:cubicBezTo>
                    <a:pt x="292225" y="331095"/>
                    <a:pt x="289300" y="328765"/>
                    <a:pt x="288457" y="326287"/>
                  </a:cubicBezTo>
                  <a:cubicBezTo>
                    <a:pt x="287119" y="322370"/>
                    <a:pt x="291581" y="312902"/>
                    <a:pt x="287565" y="305615"/>
                  </a:cubicBezTo>
                  <a:cubicBezTo>
                    <a:pt x="284344" y="300163"/>
                    <a:pt x="280675" y="296841"/>
                    <a:pt x="272149" y="295502"/>
                  </a:cubicBezTo>
                  <a:cubicBezTo>
                    <a:pt x="272794" y="294461"/>
                    <a:pt x="273041" y="293569"/>
                    <a:pt x="273239" y="292032"/>
                  </a:cubicBezTo>
                  <a:cubicBezTo>
                    <a:pt x="265357" y="294908"/>
                    <a:pt x="258566" y="292677"/>
                    <a:pt x="255345" y="286381"/>
                  </a:cubicBezTo>
                  <a:cubicBezTo>
                    <a:pt x="256931" y="287026"/>
                    <a:pt x="259211" y="287273"/>
                    <a:pt x="261442" y="287273"/>
                  </a:cubicBezTo>
                  <a:cubicBezTo>
                    <a:pt x="254452" y="281573"/>
                    <a:pt x="254898" y="265462"/>
                    <a:pt x="259905" y="257133"/>
                  </a:cubicBezTo>
                  <a:cubicBezTo>
                    <a:pt x="260549" y="256688"/>
                    <a:pt x="260797" y="256242"/>
                    <a:pt x="261442" y="256044"/>
                  </a:cubicBezTo>
                  <a:cubicBezTo>
                    <a:pt x="262978" y="259166"/>
                    <a:pt x="267539" y="259166"/>
                    <a:pt x="269868" y="261695"/>
                  </a:cubicBezTo>
                  <a:cubicBezTo>
                    <a:pt x="270761" y="260802"/>
                    <a:pt x="271207" y="260555"/>
                    <a:pt x="272099" y="259811"/>
                  </a:cubicBezTo>
                  <a:cubicBezTo>
                    <a:pt x="272099" y="259811"/>
                    <a:pt x="272297" y="273047"/>
                    <a:pt x="273190" y="278499"/>
                  </a:cubicBezTo>
                  <a:cubicBezTo>
                    <a:pt x="274082" y="284597"/>
                    <a:pt x="279981" y="283952"/>
                    <a:pt x="283005" y="286630"/>
                  </a:cubicBezTo>
                  <a:cubicBezTo>
                    <a:pt x="286574" y="282713"/>
                    <a:pt x="293018" y="282911"/>
                    <a:pt x="292026" y="276169"/>
                  </a:cubicBezTo>
                  <a:cubicBezTo>
                    <a:pt x="291135" y="269427"/>
                    <a:pt x="289796" y="263281"/>
                    <a:pt x="289598" y="258720"/>
                  </a:cubicBezTo>
                  <a:cubicBezTo>
                    <a:pt x="291581" y="262835"/>
                    <a:pt x="295496" y="278301"/>
                    <a:pt x="297034" y="282713"/>
                  </a:cubicBezTo>
                  <a:cubicBezTo>
                    <a:pt x="299562" y="289257"/>
                    <a:pt x="305906" y="287273"/>
                    <a:pt x="309475" y="289851"/>
                  </a:cubicBezTo>
                  <a:cubicBezTo>
                    <a:pt x="311805" y="285290"/>
                    <a:pt x="317704" y="283952"/>
                    <a:pt x="315374" y="277062"/>
                  </a:cubicBezTo>
                  <a:cubicBezTo>
                    <a:pt x="314730" y="275278"/>
                    <a:pt x="305064" y="254953"/>
                    <a:pt x="303626" y="251036"/>
                  </a:cubicBezTo>
                  <a:cubicBezTo>
                    <a:pt x="307046" y="256044"/>
                    <a:pt x="316415" y="273938"/>
                    <a:pt x="319291" y="278946"/>
                  </a:cubicBezTo>
                  <a:cubicBezTo>
                    <a:pt x="322513" y="284150"/>
                    <a:pt x="328412" y="281622"/>
                    <a:pt x="332625" y="282911"/>
                  </a:cubicBezTo>
                  <a:cubicBezTo>
                    <a:pt x="333418" y="279144"/>
                    <a:pt x="339119" y="274781"/>
                    <a:pt x="334955" y="268238"/>
                  </a:cubicBezTo>
                  <a:cubicBezTo>
                    <a:pt x="329750" y="259563"/>
                    <a:pt x="317506" y="244443"/>
                    <a:pt x="316862" y="242312"/>
                  </a:cubicBezTo>
                  <a:cubicBezTo>
                    <a:pt x="319291" y="244641"/>
                    <a:pt x="338276" y="268238"/>
                    <a:pt x="339763" y="269526"/>
                  </a:cubicBezTo>
                  <a:cubicBezTo>
                    <a:pt x="344175" y="273394"/>
                    <a:pt x="350620" y="270419"/>
                    <a:pt x="354436" y="270419"/>
                  </a:cubicBezTo>
                  <a:cubicBezTo>
                    <a:pt x="354436" y="266106"/>
                    <a:pt x="357857" y="261199"/>
                    <a:pt x="352900" y="256192"/>
                  </a:cubicBezTo>
                  <a:cubicBezTo>
                    <a:pt x="348339" y="251830"/>
                    <a:pt x="337880" y="244394"/>
                    <a:pt x="335649" y="241866"/>
                  </a:cubicBezTo>
                  <a:cubicBezTo>
                    <a:pt x="342639" y="246674"/>
                    <a:pt x="350867" y="254308"/>
                    <a:pt x="355774" y="255548"/>
                  </a:cubicBezTo>
                  <a:cubicBezTo>
                    <a:pt x="364450" y="257778"/>
                    <a:pt x="367572" y="254308"/>
                    <a:pt x="370794" y="252970"/>
                  </a:cubicBezTo>
                  <a:cubicBezTo>
                    <a:pt x="368118" y="245088"/>
                    <a:pt x="371687" y="241420"/>
                    <a:pt x="353346" y="233736"/>
                  </a:cubicBezTo>
                  <a:cubicBezTo>
                    <a:pt x="369209" y="239387"/>
                    <a:pt x="376248" y="236611"/>
                    <a:pt x="381899" y="232149"/>
                  </a:cubicBezTo>
                  <a:cubicBezTo>
                    <a:pt x="379668" y="226498"/>
                    <a:pt x="374017" y="221739"/>
                    <a:pt x="369407" y="220154"/>
                  </a:cubicBezTo>
                  <a:cubicBezTo>
                    <a:pt x="379122" y="220352"/>
                    <a:pt x="385567" y="216039"/>
                    <a:pt x="389781" y="210338"/>
                  </a:cubicBezTo>
                  <a:cubicBezTo>
                    <a:pt x="386212" y="205579"/>
                    <a:pt x="379122" y="202109"/>
                    <a:pt x="370993" y="201217"/>
                  </a:cubicBezTo>
                  <a:cubicBezTo>
                    <a:pt x="382989" y="199581"/>
                    <a:pt x="392556" y="192145"/>
                    <a:pt x="393647" y="183470"/>
                  </a:cubicBezTo>
                  <a:close/>
                  <a:moveTo>
                    <a:pt x="25683" y="241717"/>
                  </a:moveTo>
                  <a:cubicBezTo>
                    <a:pt x="25485" y="241717"/>
                    <a:pt x="25485" y="241915"/>
                    <a:pt x="25237" y="242163"/>
                  </a:cubicBezTo>
                  <a:cubicBezTo>
                    <a:pt x="23899" y="241965"/>
                    <a:pt x="23899" y="240379"/>
                    <a:pt x="24147" y="239041"/>
                  </a:cubicBezTo>
                  <a:cubicBezTo>
                    <a:pt x="24791" y="239041"/>
                    <a:pt x="25237" y="238842"/>
                    <a:pt x="25683" y="238396"/>
                  </a:cubicBezTo>
                  <a:lnTo>
                    <a:pt x="25882" y="238644"/>
                  </a:lnTo>
                  <a:lnTo>
                    <a:pt x="25237" y="239090"/>
                  </a:lnTo>
                  <a:cubicBezTo>
                    <a:pt x="25485" y="239932"/>
                    <a:pt x="25485" y="240825"/>
                    <a:pt x="25683" y="241717"/>
                  </a:cubicBezTo>
                  <a:close/>
                  <a:moveTo>
                    <a:pt x="30045" y="251036"/>
                  </a:moveTo>
                  <a:lnTo>
                    <a:pt x="27864" y="249748"/>
                  </a:lnTo>
                  <a:cubicBezTo>
                    <a:pt x="28757" y="248707"/>
                    <a:pt x="29599" y="248707"/>
                    <a:pt x="30492" y="249302"/>
                  </a:cubicBezTo>
                  <a:cubicBezTo>
                    <a:pt x="30492" y="249946"/>
                    <a:pt x="30492" y="250591"/>
                    <a:pt x="30045" y="251036"/>
                  </a:cubicBezTo>
                  <a:close/>
                  <a:moveTo>
                    <a:pt x="36589" y="237157"/>
                  </a:moveTo>
                  <a:cubicBezTo>
                    <a:pt x="36291" y="237157"/>
                    <a:pt x="35994" y="237157"/>
                    <a:pt x="35697" y="237157"/>
                  </a:cubicBezTo>
                  <a:cubicBezTo>
                    <a:pt x="35647" y="237107"/>
                    <a:pt x="35597" y="237008"/>
                    <a:pt x="35548" y="236959"/>
                  </a:cubicBezTo>
                  <a:cubicBezTo>
                    <a:pt x="35944" y="236859"/>
                    <a:pt x="36391" y="236859"/>
                    <a:pt x="36738" y="236759"/>
                  </a:cubicBezTo>
                  <a:cubicBezTo>
                    <a:pt x="36738" y="236859"/>
                    <a:pt x="36638" y="237008"/>
                    <a:pt x="36589" y="237157"/>
                  </a:cubicBezTo>
                  <a:close/>
                  <a:moveTo>
                    <a:pt x="162647" y="399553"/>
                  </a:moveTo>
                  <a:cubicBezTo>
                    <a:pt x="157194" y="399553"/>
                    <a:pt x="153328" y="396133"/>
                    <a:pt x="156104" y="391324"/>
                  </a:cubicBezTo>
                  <a:cubicBezTo>
                    <a:pt x="157541" y="393506"/>
                    <a:pt x="160417" y="394497"/>
                    <a:pt x="162895" y="394745"/>
                  </a:cubicBezTo>
                  <a:cubicBezTo>
                    <a:pt x="162647" y="397025"/>
                    <a:pt x="162647" y="397670"/>
                    <a:pt x="162647" y="399553"/>
                  </a:cubicBezTo>
                  <a:close/>
                  <a:moveTo>
                    <a:pt x="245579" y="391324"/>
                  </a:moveTo>
                  <a:cubicBezTo>
                    <a:pt x="248355" y="396133"/>
                    <a:pt x="244488" y="399553"/>
                    <a:pt x="239036" y="399553"/>
                  </a:cubicBezTo>
                  <a:cubicBezTo>
                    <a:pt x="239036" y="397670"/>
                    <a:pt x="239036" y="397025"/>
                    <a:pt x="238589" y="394745"/>
                  </a:cubicBezTo>
                  <a:cubicBezTo>
                    <a:pt x="241117" y="394547"/>
                    <a:pt x="244092" y="393605"/>
                    <a:pt x="245579" y="391324"/>
                  </a:cubicBezTo>
                  <a:close/>
                  <a:moveTo>
                    <a:pt x="162449" y="97067"/>
                  </a:moveTo>
                  <a:cubicBezTo>
                    <a:pt x="174891" y="94390"/>
                    <a:pt x="187581" y="87400"/>
                    <a:pt x="193282" y="81501"/>
                  </a:cubicBezTo>
                  <a:cubicBezTo>
                    <a:pt x="197991" y="81799"/>
                    <a:pt x="204088" y="81848"/>
                    <a:pt x="208698" y="81551"/>
                  </a:cubicBezTo>
                  <a:cubicBezTo>
                    <a:pt x="214300" y="87499"/>
                    <a:pt x="226792" y="94340"/>
                    <a:pt x="239284" y="97017"/>
                  </a:cubicBezTo>
                  <a:cubicBezTo>
                    <a:pt x="232047" y="97017"/>
                    <a:pt x="219406" y="96373"/>
                    <a:pt x="217819" y="94588"/>
                  </a:cubicBezTo>
                  <a:cubicBezTo>
                    <a:pt x="218266" y="99149"/>
                    <a:pt x="227932" y="104304"/>
                    <a:pt x="234276" y="105693"/>
                  </a:cubicBezTo>
                  <a:cubicBezTo>
                    <a:pt x="229022" y="106336"/>
                    <a:pt x="224165" y="105693"/>
                    <a:pt x="220050" y="103809"/>
                  </a:cubicBezTo>
                  <a:cubicBezTo>
                    <a:pt x="222281" y="107031"/>
                    <a:pt x="224858" y="109460"/>
                    <a:pt x="229072" y="110897"/>
                  </a:cubicBezTo>
                  <a:cubicBezTo>
                    <a:pt x="224660" y="116350"/>
                    <a:pt x="215539" y="119870"/>
                    <a:pt x="206518" y="119027"/>
                  </a:cubicBezTo>
                  <a:cubicBezTo>
                    <a:pt x="208748" y="121704"/>
                    <a:pt x="212862" y="123389"/>
                    <a:pt x="216431" y="122894"/>
                  </a:cubicBezTo>
                  <a:cubicBezTo>
                    <a:pt x="208302" y="135832"/>
                    <a:pt x="202304" y="149117"/>
                    <a:pt x="200867" y="164485"/>
                  </a:cubicBezTo>
                  <a:lnTo>
                    <a:pt x="200817" y="164485"/>
                  </a:lnTo>
                  <a:lnTo>
                    <a:pt x="200817" y="164534"/>
                  </a:lnTo>
                  <a:cubicBezTo>
                    <a:pt x="199478" y="149117"/>
                    <a:pt x="193480" y="135832"/>
                    <a:pt x="185400" y="122894"/>
                  </a:cubicBezTo>
                  <a:cubicBezTo>
                    <a:pt x="189068" y="123340"/>
                    <a:pt x="193084" y="121704"/>
                    <a:pt x="195166" y="119027"/>
                  </a:cubicBezTo>
                  <a:cubicBezTo>
                    <a:pt x="186045" y="119919"/>
                    <a:pt x="177270" y="116350"/>
                    <a:pt x="172710" y="110897"/>
                  </a:cubicBezTo>
                  <a:cubicBezTo>
                    <a:pt x="176973" y="109460"/>
                    <a:pt x="179501" y="107031"/>
                    <a:pt x="181732" y="103809"/>
                  </a:cubicBezTo>
                  <a:cubicBezTo>
                    <a:pt x="177717" y="105693"/>
                    <a:pt x="172710" y="106336"/>
                    <a:pt x="167505" y="105693"/>
                  </a:cubicBezTo>
                  <a:cubicBezTo>
                    <a:pt x="173850" y="104254"/>
                    <a:pt x="183616" y="99149"/>
                    <a:pt x="184062" y="94588"/>
                  </a:cubicBezTo>
                  <a:cubicBezTo>
                    <a:pt x="182327" y="96422"/>
                    <a:pt x="169686" y="97067"/>
                    <a:pt x="162449" y="97067"/>
                  </a:cubicBezTo>
                  <a:close/>
                  <a:moveTo>
                    <a:pt x="48387" y="233835"/>
                  </a:moveTo>
                  <a:cubicBezTo>
                    <a:pt x="47246" y="234331"/>
                    <a:pt x="45858" y="234926"/>
                    <a:pt x="44817" y="235372"/>
                  </a:cubicBezTo>
                  <a:cubicBezTo>
                    <a:pt x="44817" y="235273"/>
                    <a:pt x="44817" y="235174"/>
                    <a:pt x="44817" y="235074"/>
                  </a:cubicBezTo>
                  <a:cubicBezTo>
                    <a:pt x="45908" y="234629"/>
                    <a:pt x="47296" y="234232"/>
                    <a:pt x="48387" y="233835"/>
                  </a:cubicBezTo>
                  <a:close/>
                  <a:moveTo>
                    <a:pt x="128394" y="292082"/>
                  </a:moveTo>
                  <a:cubicBezTo>
                    <a:pt x="128641" y="293619"/>
                    <a:pt x="128840" y="294511"/>
                    <a:pt x="129484" y="295552"/>
                  </a:cubicBezTo>
                  <a:cubicBezTo>
                    <a:pt x="120909" y="296891"/>
                    <a:pt x="117290" y="300212"/>
                    <a:pt x="114167" y="305664"/>
                  </a:cubicBezTo>
                  <a:cubicBezTo>
                    <a:pt x="109805" y="313001"/>
                    <a:pt x="114365" y="322469"/>
                    <a:pt x="113126" y="326336"/>
                  </a:cubicBezTo>
                  <a:cubicBezTo>
                    <a:pt x="112234" y="328765"/>
                    <a:pt x="109408" y="331145"/>
                    <a:pt x="104848" y="329013"/>
                  </a:cubicBezTo>
                  <a:cubicBezTo>
                    <a:pt x="107079" y="338828"/>
                    <a:pt x="119273" y="337688"/>
                    <a:pt x="122495" y="332235"/>
                  </a:cubicBezTo>
                  <a:cubicBezTo>
                    <a:pt x="123585" y="336796"/>
                    <a:pt x="122495" y="342051"/>
                    <a:pt x="120264" y="344033"/>
                  </a:cubicBezTo>
                  <a:cubicBezTo>
                    <a:pt x="124081" y="344231"/>
                    <a:pt x="127303" y="342695"/>
                    <a:pt x="129286" y="339670"/>
                  </a:cubicBezTo>
                  <a:cubicBezTo>
                    <a:pt x="129732" y="340563"/>
                    <a:pt x="129732" y="341802"/>
                    <a:pt x="129930" y="342893"/>
                  </a:cubicBezTo>
                  <a:cubicBezTo>
                    <a:pt x="132062" y="341802"/>
                    <a:pt x="133400" y="340563"/>
                    <a:pt x="134292" y="339472"/>
                  </a:cubicBezTo>
                  <a:cubicBezTo>
                    <a:pt x="134640" y="340563"/>
                    <a:pt x="135036" y="343140"/>
                    <a:pt x="134540" y="345223"/>
                  </a:cubicBezTo>
                  <a:cubicBezTo>
                    <a:pt x="132905" y="346313"/>
                    <a:pt x="131070" y="347354"/>
                    <a:pt x="128196" y="348842"/>
                  </a:cubicBezTo>
                  <a:cubicBezTo>
                    <a:pt x="123635" y="351073"/>
                    <a:pt x="115307" y="354294"/>
                    <a:pt x="110549" y="354939"/>
                  </a:cubicBezTo>
                  <a:cubicBezTo>
                    <a:pt x="106632" y="355583"/>
                    <a:pt x="99841" y="353352"/>
                    <a:pt x="98106" y="347900"/>
                  </a:cubicBezTo>
                  <a:cubicBezTo>
                    <a:pt x="96520" y="342695"/>
                    <a:pt x="92207" y="341010"/>
                    <a:pt x="88787" y="344231"/>
                  </a:cubicBezTo>
                  <a:cubicBezTo>
                    <a:pt x="87894" y="343587"/>
                    <a:pt x="85466" y="343091"/>
                    <a:pt x="84425" y="344727"/>
                  </a:cubicBezTo>
                  <a:cubicBezTo>
                    <a:pt x="84425" y="344727"/>
                    <a:pt x="83334" y="342249"/>
                    <a:pt x="81996" y="341059"/>
                  </a:cubicBezTo>
                  <a:cubicBezTo>
                    <a:pt x="82888" y="338382"/>
                    <a:pt x="82194" y="335159"/>
                    <a:pt x="79765" y="334069"/>
                  </a:cubicBezTo>
                  <a:cubicBezTo>
                    <a:pt x="79567" y="328815"/>
                    <a:pt x="76344" y="328815"/>
                    <a:pt x="75204" y="327030"/>
                  </a:cubicBezTo>
                  <a:cubicBezTo>
                    <a:pt x="74560" y="325939"/>
                    <a:pt x="74560" y="324551"/>
                    <a:pt x="76097" y="324353"/>
                  </a:cubicBezTo>
                  <a:cubicBezTo>
                    <a:pt x="75452" y="323362"/>
                    <a:pt x="74064" y="323164"/>
                    <a:pt x="73866" y="323164"/>
                  </a:cubicBezTo>
                  <a:cubicBezTo>
                    <a:pt x="74312" y="320933"/>
                    <a:pt x="73618" y="318156"/>
                    <a:pt x="70644" y="317265"/>
                  </a:cubicBezTo>
                  <a:lnTo>
                    <a:pt x="44272" y="262835"/>
                  </a:lnTo>
                  <a:cubicBezTo>
                    <a:pt x="45958" y="261050"/>
                    <a:pt x="45065" y="258473"/>
                    <a:pt x="43182" y="257580"/>
                  </a:cubicBezTo>
                  <a:cubicBezTo>
                    <a:pt x="43182" y="257580"/>
                    <a:pt x="43182" y="257382"/>
                    <a:pt x="43182" y="257133"/>
                  </a:cubicBezTo>
                  <a:cubicBezTo>
                    <a:pt x="43330" y="256688"/>
                    <a:pt x="43380" y="256390"/>
                    <a:pt x="43430" y="256044"/>
                  </a:cubicBezTo>
                  <a:cubicBezTo>
                    <a:pt x="44123" y="255944"/>
                    <a:pt x="45016" y="255746"/>
                    <a:pt x="45759" y="255548"/>
                  </a:cubicBezTo>
                  <a:cubicBezTo>
                    <a:pt x="50964" y="254308"/>
                    <a:pt x="59094" y="246674"/>
                    <a:pt x="66133" y="241866"/>
                  </a:cubicBezTo>
                  <a:cubicBezTo>
                    <a:pt x="63654" y="244443"/>
                    <a:pt x="53443" y="251879"/>
                    <a:pt x="48882" y="256192"/>
                  </a:cubicBezTo>
                  <a:cubicBezTo>
                    <a:pt x="44619" y="260405"/>
                    <a:pt x="46404" y="264619"/>
                    <a:pt x="47098" y="268436"/>
                  </a:cubicBezTo>
                  <a:lnTo>
                    <a:pt x="48089" y="270568"/>
                  </a:lnTo>
                  <a:cubicBezTo>
                    <a:pt x="51956" y="270816"/>
                    <a:pt x="57755" y="273146"/>
                    <a:pt x="62068" y="269576"/>
                  </a:cubicBezTo>
                  <a:cubicBezTo>
                    <a:pt x="63407" y="268238"/>
                    <a:pt x="82442" y="244641"/>
                    <a:pt x="84970" y="242361"/>
                  </a:cubicBezTo>
                  <a:cubicBezTo>
                    <a:pt x="83978" y="244493"/>
                    <a:pt x="71982" y="259613"/>
                    <a:pt x="66530" y="268287"/>
                  </a:cubicBezTo>
                  <a:cubicBezTo>
                    <a:pt x="62514" y="274831"/>
                    <a:pt x="68413" y="279144"/>
                    <a:pt x="69107" y="282960"/>
                  </a:cubicBezTo>
                  <a:cubicBezTo>
                    <a:pt x="73420" y="281622"/>
                    <a:pt x="79319" y="284200"/>
                    <a:pt x="82442" y="278995"/>
                  </a:cubicBezTo>
                  <a:cubicBezTo>
                    <a:pt x="85466" y="273988"/>
                    <a:pt x="94686" y="256093"/>
                    <a:pt x="98106" y="251086"/>
                  </a:cubicBezTo>
                  <a:cubicBezTo>
                    <a:pt x="96768" y="255003"/>
                    <a:pt x="87002" y="275327"/>
                    <a:pt x="86308" y="277111"/>
                  </a:cubicBezTo>
                  <a:cubicBezTo>
                    <a:pt x="83978" y="284002"/>
                    <a:pt x="89877" y="285340"/>
                    <a:pt x="92207" y="289900"/>
                  </a:cubicBezTo>
                  <a:cubicBezTo>
                    <a:pt x="95776" y="287323"/>
                    <a:pt x="102171" y="289356"/>
                    <a:pt x="104650" y="282762"/>
                  </a:cubicBezTo>
                  <a:cubicBezTo>
                    <a:pt x="106186" y="278350"/>
                    <a:pt x="110102" y="262885"/>
                    <a:pt x="112134" y="258770"/>
                  </a:cubicBezTo>
                  <a:cubicBezTo>
                    <a:pt x="111887" y="263330"/>
                    <a:pt x="110549" y="269477"/>
                    <a:pt x="109656" y="276219"/>
                  </a:cubicBezTo>
                  <a:cubicBezTo>
                    <a:pt x="108764" y="283010"/>
                    <a:pt x="115109" y="282762"/>
                    <a:pt x="118431" y="286679"/>
                  </a:cubicBezTo>
                  <a:cubicBezTo>
                    <a:pt x="121652" y="284002"/>
                    <a:pt x="127551" y="284646"/>
                    <a:pt x="128443" y="278549"/>
                  </a:cubicBezTo>
                  <a:cubicBezTo>
                    <a:pt x="129336" y="273096"/>
                    <a:pt x="129534" y="259860"/>
                    <a:pt x="129534" y="259860"/>
                  </a:cubicBezTo>
                  <a:cubicBezTo>
                    <a:pt x="130426" y="260654"/>
                    <a:pt x="130872" y="260852"/>
                    <a:pt x="131864" y="261744"/>
                  </a:cubicBezTo>
                  <a:cubicBezTo>
                    <a:pt x="134045" y="259166"/>
                    <a:pt x="138655" y="259166"/>
                    <a:pt x="140191" y="256093"/>
                  </a:cubicBezTo>
                  <a:cubicBezTo>
                    <a:pt x="140886" y="256291"/>
                    <a:pt x="141084" y="256737"/>
                    <a:pt x="141778" y="257184"/>
                  </a:cubicBezTo>
                  <a:cubicBezTo>
                    <a:pt x="146785" y="265512"/>
                    <a:pt x="147181" y="281622"/>
                    <a:pt x="140191" y="287323"/>
                  </a:cubicBezTo>
                  <a:cubicBezTo>
                    <a:pt x="142224" y="287323"/>
                    <a:pt x="144752" y="287075"/>
                    <a:pt x="146289" y="286430"/>
                  </a:cubicBezTo>
                  <a:cubicBezTo>
                    <a:pt x="143216" y="292726"/>
                    <a:pt x="136325" y="294957"/>
                    <a:pt x="128394" y="292082"/>
                  </a:cubicBezTo>
                  <a:close/>
                  <a:moveTo>
                    <a:pt x="177667" y="368224"/>
                  </a:moveTo>
                  <a:cubicBezTo>
                    <a:pt x="173553" y="373876"/>
                    <a:pt x="170330" y="377990"/>
                    <a:pt x="167654" y="385029"/>
                  </a:cubicBezTo>
                  <a:cubicBezTo>
                    <a:pt x="162846" y="384583"/>
                    <a:pt x="163788" y="378684"/>
                    <a:pt x="165324" y="375709"/>
                  </a:cubicBezTo>
                  <a:cubicBezTo>
                    <a:pt x="168546" y="369810"/>
                    <a:pt x="181633" y="362127"/>
                    <a:pt x="188226" y="354443"/>
                  </a:cubicBezTo>
                  <a:cubicBezTo>
                    <a:pt x="185301" y="359351"/>
                    <a:pt x="181236" y="363813"/>
                    <a:pt x="177667" y="368224"/>
                  </a:cubicBezTo>
                  <a:close/>
                  <a:moveTo>
                    <a:pt x="191894" y="378684"/>
                  </a:moveTo>
                  <a:cubicBezTo>
                    <a:pt x="189217" y="389094"/>
                    <a:pt x="187333" y="404461"/>
                    <a:pt x="188226" y="411352"/>
                  </a:cubicBezTo>
                  <a:cubicBezTo>
                    <a:pt x="179006" y="406544"/>
                    <a:pt x="184210" y="388003"/>
                    <a:pt x="187779" y="380022"/>
                  </a:cubicBezTo>
                  <a:cubicBezTo>
                    <a:pt x="192737" y="368918"/>
                    <a:pt x="196207" y="355335"/>
                    <a:pt x="197347" y="346661"/>
                  </a:cubicBezTo>
                  <a:cubicBezTo>
                    <a:pt x="200222" y="353253"/>
                    <a:pt x="193828" y="371645"/>
                    <a:pt x="191894" y="378684"/>
                  </a:cubicBezTo>
                  <a:close/>
                  <a:moveTo>
                    <a:pt x="213458" y="411352"/>
                  </a:moveTo>
                  <a:cubicBezTo>
                    <a:pt x="214349" y="404461"/>
                    <a:pt x="212565" y="389094"/>
                    <a:pt x="209789" y="378684"/>
                  </a:cubicBezTo>
                  <a:cubicBezTo>
                    <a:pt x="207856" y="371645"/>
                    <a:pt x="201510" y="353253"/>
                    <a:pt x="204336" y="346661"/>
                  </a:cubicBezTo>
                  <a:cubicBezTo>
                    <a:pt x="205427" y="355335"/>
                    <a:pt x="208897" y="368868"/>
                    <a:pt x="213903" y="380022"/>
                  </a:cubicBezTo>
                  <a:cubicBezTo>
                    <a:pt x="217472" y="388003"/>
                    <a:pt x="222677" y="406544"/>
                    <a:pt x="213458" y="411352"/>
                  </a:cubicBezTo>
                  <a:close/>
                  <a:moveTo>
                    <a:pt x="236359" y="375660"/>
                  </a:moveTo>
                  <a:cubicBezTo>
                    <a:pt x="237945" y="378684"/>
                    <a:pt x="238837" y="384533"/>
                    <a:pt x="234029" y="384979"/>
                  </a:cubicBezTo>
                  <a:cubicBezTo>
                    <a:pt x="231352" y="377940"/>
                    <a:pt x="228130" y="373876"/>
                    <a:pt x="224165" y="368175"/>
                  </a:cubicBezTo>
                  <a:cubicBezTo>
                    <a:pt x="220447" y="363813"/>
                    <a:pt x="216382" y="359301"/>
                    <a:pt x="213458" y="354393"/>
                  </a:cubicBezTo>
                  <a:cubicBezTo>
                    <a:pt x="220000" y="362127"/>
                    <a:pt x="233136" y="369761"/>
                    <a:pt x="236359" y="375660"/>
                  </a:cubicBezTo>
                  <a:close/>
                  <a:moveTo>
                    <a:pt x="235218" y="296097"/>
                  </a:moveTo>
                  <a:cubicBezTo>
                    <a:pt x="223173" y="319496"/>
                    <a:pt x="201114" y="338530"/>
                    <a:pt x="200867" y="338283"/>
                  </a:cubicBezTo>
                  <a:cubicBezTo>
                    <a:pt x="200618" y="338580"/>
                    <a:pt x="178559" y="319496"/>
                    <a:pt x="166514" y="296097"/>
                  </a:cubicBezTo>
                  <a:cubicBezTo>
                    <a:pt x="154468" y="272749"/>
                    <a:pt x="146735" y="236017"/>
                    <a:pt x="146339" y="218468"/>
                  </a:cubicBezTo>
                  <a:cubicBezTo>
                    <a:pt x="145892" y="200920"/>
                    <a:pt x="149362" y="193434"/>
                    <a:pt x="149362" y="193434"/>
                  </a:cubicBezTo>
                  <a:cubicBezTo>
                    <a:pt x="149362" y="193434"/>
                    <a:pt x="164431" y="192591"/>
                    <a:pt x="176478" y="188428"/>
                  </a:cubicBezTo>
                  <a:cubicBezTo>
                    <a:pt x="186689" y="184908"/>
                    <a:pt x="197793" y="175936"/>
                    <a:pt x="200916" y="173308"/>
                  </a:cubicBezTo>
                  <a:cubicBezTo>
                    <a:pt x="204038" y="175936"/>
                    <a:pt x="215143" y="184859"/>
                    <a:pt x="225404" y="188428"/>
                  </a:cubicBezTo>
                  <a:cubicBezTo>
                    <a:pt x="237400" y="192642"/>
                    <a:pt x="252469" y="193434"/>
                    <a:pt x="252469" y="193434"/>
                  </a:cubicBezTo>
                  <a:cubicBezTo>
                    <a:pt x="252469" y="193434"/>
                    <a:pt x="255890" y="200969"/>
                    <a:pt x="255444" y="218468"/>
                  </a:cubicBezTo>
                  <a:cubicBezTo>
                    <a:pt x="254948" y="236017"/>
                    <a:pt x="247215" y="272749"/>
                    <a:pt x="235218" y="2960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165" name="Полилиния: фигура 164">
              <a:extLst>
                <a:ext uri="{FF2B5EF4-FFF2-40B4-BE49-F238E27FC236}">
                  <a16:creationId xmlns:a16="http://schemas.microsoft.com/office/drawing/2014/main" id="{F9BA38B8-E77B-436A-BCA1-9AB4F20326AC}"/>
                </a:ext>
              </a:extLst>
            </p:cNvPr>
            <p:cNvSpPr/>
            <p:nvPr/>
          </p:nvSpPr>
          <p:spPr>
            <a:xfrm>
              <a:off x="9871214" y="1649997"/>
              <a:ext cx="89055" cy="124677"/>
            </a:xfrm>
            <a:custGeom>
              <a:avLst/>
              <a:gdLst>
                <a:gd name="connsiteX0" fmla="*/ 7144 w 142875"/>
                <a:gd name="connsiteY0" fmla="*/ 11457 h 200025"/>
                <a:gd name="connsiteX1" fmla="*/ 31979 w 142875"/>
                <a:gd name="connsiteY1" fmla="*/ 8086 h 200025"/>
                <a:gd name="connsiteX2" fmla="*/ 58450 w 142875"/>
                <a:gd name="connsiteY2" fmla="*/ 7144 h 200025"/>
                <a:gd name="connsiteX3" fmla="*/ 86508 w 142875"/>
                <a:gd name="connsiteY3" fmla="*/ 9573 h 200025"/>
                <a:gd name="connsiteX4" fmla="*/ 112434 w 142875"/>
                <a:gd name="connsiteY4" fmla="*/ 18545 h 200025"/>
                <a:gd name="connsiteX5" fmla="*/ 131569 w 142875"/>
                <a:gd name="connsiteY5" fmla="*/ 36589 h 200025"/>
                <a:gd name="connsiteX6" fmla="*/ 139055 w 142875"/>
                <a:gd name="connsiteY6" fmla="*/ 66283 h 200025"/>
                <a:gd name="connsiteX7" fmla="*/ 132263 w 142875"/>
                <a:gd name="connsiteY7" fmla="*/ 95431 h 200025"/>
                <a:gd name="connsiteX8" fmla="*/ 114219 w 142875"/>
                <a:gd name="connsiteY8" fmla="*/ 115111 h 200025"/>
                <a:gd name="connsiteX9" fmla="*/ 88442 w 142875"/>
                <a:gd name="connsiteY9" fmla="*/ 126215 h 200025"/>
                <a:gd name="connsiteX10" fmla="*/ 58450 w 142875"/>
                <a:gd name="connsiteY10" fmla="*/ 129734 h 200025"/>
                <a:gd name="connsiteX11" fmla="*/ 53444 w 142875"/>
                <a:gd name="connsiteY11" fmla="*/ 129586 h 200025"/>
                <a:gd name="connsiteX12" fmla="*/ 46405 w 142875"/>
                <a:gd name="connsiteY12" fmla="*/ 129338 h 200025"/>
                <a:gd name="connsiteX13" fmla="*/ 39366 w 142875"/>
                <a:gd name="connsiteY13" fmla="*/ 128942 h 200025"/>
                <a:gd name="connsiteX14" fmla="*/ 34359 w 142875"/>
                <a:gd name="connsiteY14" fmla="*/ 128396 h 200025"/>
                <a:gd name="connsiteX15" fmla="*/ 34359 w 142875"/>
                <a:gd name="connsiteY15" fmla="*/ 199482 h 200025"/>
                <a:gd name="connsiteX16" fmla="*/ 7243 w 142875"/>
                <a:gd name="connsiteY16" fmla="*/ 199482 h 200025"/>
                <a:gd name="connsiteX17" fmla="*/ 7243 w 142875"/>
                <a:gd name="connsiteY17" fmla="*/ 11457 h 200025"/>
                <a:gd name="connsiteX18" fmla="*/ 7144 w 142875"/>
                <a:gd name="connsiteY18" fmla="*/ 11457 h 200025"/>
                <a:gd name="connsiteX19" fmla="*/ 59244 w 142875"/>
                <a:gd name="connsiteY19" fmla="*/ 30988 h 200025"/>
                <a:gd name="connsiteX20" fmla="*/ 45017 w 142875"/>
                <a:gd name="connsiteY20" fmla="*/ 31235 h 200025"/>
                <a:gd name="connsiteX21" fmla="*/ 34309 w 142875"/>
                <a:gd name="connsiteY21" fmla="*/ 32574 h 200025"/>
                <a:gd name="connsiteX22" fmla="*/ 34309 w 142875"/>
                <a:gd name="connsiteY22" fmla="*/ 104503 h 200025"/>
                <a:gd name="connsiteX23" fmla="*/ 38771 w 142875"/>
                <a:gd name="connsiteY23" fmla="*/ 105197 h 200025"/>
                <a:gd name="connsiteX24" fmla="*/ 45265 w 142875"/>
                <a:gd name="connsiteY24" fmla="*/ 105593 h 200025"/>
                <a:gd name="connsiteX25" fmla="*/ 51758 w 142875"/>
                <a:gd name="connsiteY25" fmla="*/ 105841 h 200025"/>
                <a:gd name="connsiteX26" fmla="*/ 56518 w 142875"/>
                <a:gd name="connsiteY26" fmla="*/ 105841 h 200025"/>
                <a:gd name="connsiteX27" fmla="*/ 75801 w 142875"/>
                <a:gd name="connsiteY27" fmla="*/ 104354 h 200025"/>
                <a:gd name="connsiteX28" fmla="*/ 93052 w 142875"/>
                <a:gd name="connsiteY28" fmla="*/ 98604 h 200025"/>
                <a:gd name="connsiteX29" fmla="*/ 105544 w 142875"/>
                <a:gd name="connsiteY29" fmla="*/ 86557 h 200025"/>
                <a:gd name="connsiteX30" fmla="*/ 110302 w 142875"/>
                <a:gd name="connsiteY30" fmla="*/ 66481 h 200025"/>
                <a:gd name="connsiteX31" fmla="*/ 105692 w 142875"/>
                <a:gd name="connsiteY31" fmla="*/ 48834 h 200025"/>
                <a:gd name="connsiteX32" fmla="*/ 93746 w 142875"/>
                <a:gd name="connsiteY32" fmla="*/ 37878 h 200025"/>
                <a:gd name="connsiteX33" fmla="*/ 77337 w 142875"/>
                <a:gd name="connsiteY33" fmla="*/ 32375 h 200025"/>
                <a:gd name="connsiteX34" fmla="*/ 59244 w 142875"/>
                <a:gd name="connsiteY34" fmla="*/ 30988 h 200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142875" h="200025">
                  <a:moveTo>
                    <a:pt x="7144" y="11457"/>
                  </a:moveTo>
                  <a:cubicBezTo>
                    <a:pt x="14729" y="9820"/>
                    <a:pt x="23007" y="8680"/>
                    <a:pt x="31979" y="8086"/>
                  </a:cubicBezTo>
                  <a:cubicBezTo>
                    <a:pt x="40952" y="7441"/>
                    <a:pt x="49726" y="7144"/>
                    <a:pt x="58450" y="7144"/>
                  </a:cubicBezTo>
                  <a:cubicBezTo>
                    <a:pt x="67670" y="7144"/>
                    <a:pt x="77040" y="7937"/>
                    <a:pt x="86508" y="9573"/>
                  </a:cubicBezTo>
                  <a:cubicBezTo>
                    <a:pt x="96026" y="11209"/>
                    <a:pt x="104651" y="14183"/>
                    <a:pt x="112434" y="18545"/>
                  </a:cubicBezTo>
                  <a:cubicBezTo>
                    <a:pt x="120217" y="22908"/>
                    <a:pt x="126562" y="28906"/>
                    <a:pt x="131569" y="36589"/>
                  </a:cubicBezTo>
                  <a:cubicBezTo>
                    <a:pt x="136526" y="44273"/>
                    <a:pt x="139055" y="54188"/>
                    <a:pt x="139055" y="66283"/>
                  </a:cubicBezTo>
                  <a:cubicBezTo>
                    <a:pt x="139055" y="77684"/>
                    <a:pt x="136773" y="87400"/>
                    <a:pt x="132263" y="95431"/>
                  </a:cubicBezTo>
                  <a:cubicBezTo>
                    <a:pt x="127752" y="103462"/>
                    <a:pt x="121704" y="110055"/>
                    <a:pt x="114219" y="115111"/>
                  </a:cubicBezTo>
                  <a:cubicBezTo>
                    <a:pt x="106733" y="120167"/>
                    <a:pt x="98108" y="123885"/>
                    <a:pt x="88442" y="126215"/>
                  </a:cubicBezTo>
                  <a:cubicBezTo>
                    <a:pt x="78775" y="128545"/>
                    <a:pt x="68761" y="129734"/>
                    <a:pt x="58450" y="129734"/>
                  </a:cubicBezTo>
                  <a:cubicBezTo>
                    <a:pt x="57360" y="129734"/>
                    <a:pt x="55675" y="129685"/>
                    <a:pt x="53444" y="129586"/>
                  </a:cubicBezTo>
                  <a:cubicBezTo>
                    <a:pt x="51164" y="129487"/>
                    <a:pt x="48834" y="129388"/>
                    <a:pt x="46405" y="129338"/>
                  </a:cubicBezTo>
                  <a:cubicBezTo>
                    <a:pt x="43976" y="129239"/>
                    <a:pt x="41596" y="129090"/>
                    <a:pt x="39366" y="128942"/>
                  </a:cubicBezTo>
                  <a:cubicBezTo>
                    <a:pt x="37086" y="128743"/>
                    <a:pt x="35449" y="128594"/>
                    <a:pt x="34359" y="128396"/>
                  </a:cubicBezTo>
                  <a:lnTo>
                    <a:pt x="34359" y="199482"/>
                  </a:lnTo>
                  <a:lnTo>
                    <a:pt x="7243" y="199482"/>
                  </a:lnTo>
                  <a:lnTo>
                    <a:pt x="7243" y="11457"/>
                  </a:lnTo>
                  <a:lnTo>
                    <a:pt x="7144" y="11457"/>
                  </a:lnTo>
                  <a:close/>
                  <a:moveTo>
                    <a:pt x="59244" y="30988"/>
                  </a:moveTo>
                  <a:cubicBezTo>
                    <a:pt x="54336" y="30988"/>
                    <a:pt x="49627" y="31087"/>
                    <a:pt x="45017" y="31235"/>
                  </a:cubicBezTo>
                  <a:cubicBezTo>
                    <a:pt x="40406" y="31433"/>
                    <a:pt x="36837" y="31880"/>
                    <a:pt x="34309" y="32574"/>
                  </a:cubicBezTo>
                  <a:lnTo>
                    <a:pt x="34309" y="104503"/>
                  </a:lnTo>
                  <a:cubicBezTo>
                    <a:pt x="35202" y="104849"/>
                    <a:pt x="36688" y="105098"/>
                    <a:pt x="38771" y="105197"/>
                  </a:cubicBezTo>
                  <a:cubicBezTo>
                    <a:pt x="40853" y="105296"/>
                    <a:pt x="43034" y="105395"/>
                    <a:pt x="45265" y="105593"/>
                  </a:cubicBezTo>
                  <a:cubicBezTo>
                    <a:pt x="47545" y="105791"/>
                    <a:pt x="49677" y="105841"/>
                    <a:pt x="51758" y="105841"/>
                  </a:cubicBezTo>
                  <a:cubicBezTo>
                    <a:pt x="53840" y="105841"/>
                    <a:pt x="55427" y="105841"/>
                    <a:pt x="56518" y="105841"/>
                  </a:cubicBezTo>
                  <a:cubicBezTo>
                    <a:pt x="63011" y="105841"/>
                    <a:pt x="69455" y="105346"/>
                    <a:pt x="75801" y="104354"/>
                  </a:cubicBezTo>
                  <a:cubicBezTo>
                    <a:pt x="82145" y="103362"/>
                    <a:pt x="87846" y="101478"/>
                    <a:pt x="93052" y="98604"/>
                  </a:cubicBezTo>
                  <a:cubicBezTo>
                    <a:pt x="98207" y="95728"/>
                    <a:pt x="102371" y="91763"/>
                    <a:pt x="105544" y="86557"/>
                  </a:cubicBezTo>
                  <a:cubicBezTo>
                    <a:pt x="108716" y="81403"/>
                    <a:pt x="110302" y="74710"/>
                    <a:pt x="110302" y="66481"/>
                  </a:cubicBezTo>
                  <a:cubicBezTo>
                    <a:pt x="110302" y="59343"/>
                    <a:pt x="108766" y="53493"/>
                    <a:pt x="105692" y="48834"/>
                  </a:cubicBezTo>
                  <a:cubicBezTo>
                    <a:pt x="102619" y="44224"/>
                    <a:pt x="98653" y="40556"/>
                    <a:pt x="93746" y="37878"/>
                  </a:cubicBezTo>
                  <a:cubicBezTo>
                    <a:pt x="88887" y="35202"/>
                    <a:pt x="83385" y="33367"/>
                    <a:pt x="77337" y="32375"/>
                  </a:cubicBezTo>
                  <a:cubicBezTo>
                    <a:pt x="71240" y="31484"/>
                    <a:pt x="65192" y="30988"/>
                    <a:pt x="59244" y="3098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66" name="Полилиния: фигура 165">
              <a:extLst>
                <a:ext uri="{FF2B5EF4-FFF2-40B4-BE49-F238E27FC236}">
                  <a16:creationId xmlns:a16="http://schemas.microsoft.com/office/drawing/2014/main" id="{D2C0D78C-A0E2-4C91-8492-D006648D14BD}"/>
                </a:ext>
              </a:extLst>
            </p:cNvPr>
            <p:cNvSpPr/>
            <p:nvPr/>
          </p:nvSpPr>
          <p:spPr>
            <a:xfrm>
              <a:off x="9957294" y="1678546"/>
              <a:ext cx="94992" cy="100929"/>
            </a:xfrm>
            <a:custGeom>
              <a:avLst/>
              <a:gdLst>
                <a:gd name="connsiteX0" fmla="*/ 7144 w 152400"/>
                <a:gd name="connsiteY0" fmla="*/ 82592 h 161925"/>
                <a:gd name="connsiteX1" fmla="*/ 11754 w 152400"/>
                <a:gd name="connsiteY1" fmla="*/ 50965 h 161925"/>
                <a:gd name="connsiteX2" fmla="*/ 25337 w 152400"/>
                <a:gd name="connsiteY2" fmla="*/ 27221 h 161925"/>
                <a:gd name="connsiteX3" fmla="*/ 47198 w 152400"/>
                <a:gd name="connsiteY3" fmla="*/ 12300 h 161925"/>
                <a:gd name="connsiteX4" fmla="*/ 76644 w 152400"/>
                <a:gd name="connsiteY4" fmla="*/ 7144 h 161925"/>
                <a:gd name="connsiteX5" fmla="*/ 107031 w 152400"/>
                <a:gd name="connsiteY5" fmla="*/ 12844 h 161925"/>
                <a:gd name="connsiteX6" fmla="*/ 128744 w 152400"/>
                <a:gd name="connsiteY6" fmla="*/ 28707 h 161925"/>
                <a:gd name="connsiteX7" fmla="*/ 141632 w 152400"/>
                <a:gd name="connsiteY7" fmla="*/ 52601 h 161925"/>
                <a:gd name="connsiteX8" fmla="*/ 145846 w 152400"/>
                <a:gd name="connsiteY8" fmla="*/ 82592 h 161925"/>
                <a:gd name="connsiteX9" fmla="*/ 141087 w 152400"/>
                <a:gd name="connsiteY9" fmla="*/ 113772 h 161925"/>
                <a:gd name="connsiteX10" fmla="*/ 127505 w 152400"/>
                <a:gd name="connsiteY10" fmla="*/ 137369 h 161925"/>
                <a:gd name="connsiteX11" fmla="*/ 105791 w 152400"/>
                <a:gd name="connsiteY11" fmla="*/ 152290 h 161925"/>
                <a:gd name="connsiteX12" fmla="*/ 76644 w 152400"/>
                <a:gd name="connsiteY12" fmla="*/ 157445 h 161925"/>
                <a:gd name="connsiteX13" fmla="*/ 45711 w 152400"/>
                <a:gd name="connsiteY13" fmla="*/ 151745 h 161925"/>
                <a:gd name="connsiteX14" fmla="*/ 24147 w 152400"/>
                <a:gd name="connsiteY14" fmla="*/ 136030 h 161925"/>
                <a:gd name="connsiteX15" fmla="*/ 11407 w 152400"/>
                <a:gd name="connsiteY15" fmla="*/ 112285 h 161925"/>
                <a:gd name="connsiteX16" fmla="*/ 7144 w 152400"/>
                <a:gd name="connsiteY16" fmla="*/ 82592 h 161925"/>
                <a:gd name="connsiteX17" fmla="*/ 34260 w 152400"/>
                <a:gd name="connsiteY17" fmla="*/ 82592 h 161925"/>
                <a:gd name="connsiteX18" fmla="*/ 36540 w 152400"/>
                <a:gd name="connsiteY18" fmla="*/ 102272 h 161925"/>
                <a:gd name="connsiteX19" fmla="*/ 43926 w 152400"/>
                <a:gd name="connsiteY19" fmla="*/ 119523 h 161925"/>
                <a:gd name="connsiteX20" fmla="*/ 57062 w 152400"/>
                <a:gd name="connsiteY20" fmla="*/ 131717 h 161925"/>
                <a:gd name="connsiteX21" fmla="*/ 76892 w 152400"/>
                <a:gd name="connsiteY21" fmla="*/ 136328 h 161925"/>
                <a:gd name="connsiteX22" fmla="*/ 118681 w 152400"/>
                <a:gd name="connsiteY22" fmla="*/ 82642 h 161925"/>
                <a:gd name="connsiteX23" fmla="*/ 116400 w 152400"/>
                <a:gd name="connsiteY23" fmla="*/ 62268 h 161925"/>
                <a:gd name="connsiteX24" fmla="*/ 109162 w 152400"/>
                <a:gd name="connsiteY24" fmla="*/ 45066 h 161925"/>
                <a:gd name="connsiteX25" fmla="*/ 96175 w 152400"/>
                <a:gd name="connsiteY25" fmla="*/ 32971 h 161925"/>
                <a:gd name="connsiteX26" fmla="*/ 76892 w 152400"/>
                <a:gd name="connsiteY26" fmla="*/ 28361 h 161925"/>
                <a:gd name="connsiteX27" fmla="*/ 45166 w 152400"/>
                <a:gd name="connsiteY27" fmla="*/ 41795 h 161925"/>
                <a:gd name="connsiteX28" fmla="*/ 34260 w 152400"/>
                <a:gd name="connsiteY28" fmla="*/ 82592 h 161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52400" h="161925">
                  <a:moveTo>
                    <a:pt x="7144" y="82592"/>
                  </a:moveTo>
                  <a:cubicBezTo>
                    <a:pt x="7144" y="70843"/>
                    <a:pt x="8681" y="60285"/>
                    <a:pt x="11754" y="50965"/>
                  </a:cubicBezTo>
                  <a:cubicBezTo>
                    <a:pt x="14828" y="41645"/>
                    <a:pt x="19339" y="33714"/>
                    <a:pt x="25337" y="27221"/>
                  </a:cubicBezTo>
                  <a:cubicBezTo>
                    <a:pt x="31286" y="20726"/>
                    <a:pt x="38572" y="15720"/>
                    <a:pt x="47198" y="12300"/>
                  </a:cubicBezTo>
                  <a:cubicBezTo>
                    <a:pt x="55774" y="8878"/>
                    <a:pt x="65589" y="7144"/>
                    <a:pt x="76644" y="7144"/>
                  </a:cubicBezTo>
                  <a:cubicBezTo>
                    <a:pt x="88194" y="7144"/>
                    <a:pt x="98356" y="9028"/>
                    <a:pt x="107031" y="12844"/>
                  </a:cubicBezTo>
                  <a:cubicBezTo>
                    <a:pt x="115706" y="16661"/>
                    <a:pt x="122944" y="21916"/>
                    <a:pt x="128744" y="28707"/>
                  </a:cubicBezTo>
                  <a:cubicBezTo>
                    <a:pt x="134543" y="35499"/>
                    <a:pt x="138807" y="43430"/>
                    <a:pt x="141632" y="52601"/>
                  </a:cubicBezTo>
                  <a:cubicBezTo>
                    <a:pt x="144458" y="61722"/>
                    <a:pt x="145846" y="71736"/>
                    <a:pt x="145846" y="82592"/>
                  </a:cubicBezTo>
                  <a:cubicBezTo>
                    <a:pt x="145846" y="94142"/>
                    <a:pt x="144259" y="104552"/>
                    <a:pt x="141087" y="113772"/>
                  </a:cubicBezTo>
                  <a:cubicBezTo>
                    <a:pt x="137914" y="122993"/>
                    <a:pt x="133403" y="130874"/>
                    <a:pt x="127505" y="137369"/>
                  </a:cubicBezTo>
                  <a:cubicBezTo>
                    <a:pt x="121605" y="143863"/>
                    <a:pt x="114368" y="148869"/>
                    <a:pt x="105791" y="152290"/>
                  </a:cubicBezTo>
                  <a:cubicBezTo>
                    <a:pt x="97216" y="155710"/>
                    <a:pt x="87500" y="157445"/>
                    <a:pt x="76644" y="157445"/>
                  </a:cubicBezTo>
                  <a:cubicBezTo>
                    <a:pt x="64697" y="157445"/>
                    <a:pt x="54386" y="155561"/>
                    <a:pt x="45711" y="151745"/>
                  </a:cubicBezTo>
                  <a:cubicBezTo>
                    <a:pt x="37036" y="147927"/>
                    <a:pt x="29848" y="142723"/>
                    <a:pt x="24147" y="136030"/>
                  </a:cubicBezTo>
                  <a:cubicBezTo>
                    <a:pt x="18446" y="129338"/>
                    <a:pt x="14184" y="121407"/>
                    <a:pt x="11407" y="112285"/>
                  </a:cubicBezTo>
                  <a:cubicBezTo>
                    <a:pt x="8532" y="103164"/>
                    <a:pt x="7144" y="93250"/>
                    <a:pt x="7144" y="82592"/>
                  </a:cubicBezTo>
                  <a:close/>
                  <a:moveTo>
                    <a:pt x="34260" y="82592"/>
                  </a:moveTo>
                  <a:cubicBezTo>
                    <a:pt x="34260" y="89284"/>
                    <a:pt x="35003" y="95827"/>
                    <a:pt x="36540" y="102272"/>
                  </a:cubicBezTo>
                  <a:cubicBezTo>
                    <a:pt x="38077" y="108716"/>
                    <a:pt x="40506" y="114417"/>
                    <a:pt x="43926" y="119523"/>
                  </a:cubicBezTo>
                  <a:cubicBezTo>
                    <a:pt x="47347" y="124629"/>
                    <a:pt x="51709" y="128644"/>
                    <a:pt x="57062" y="131717"/>
                  </a:cubicBezTo>
                  <a:cubicBezTo>
                    <a:pt x="62416" y="134791"/>
                    <a:pt x="69010" y="136328"/>
                    <a:pt x="76892" y="136328"/>
                  </a:cubicBezTo>
                  <a:cubicBezTo>
                    <a:pt x="104750" y="136328"/>
                    <a:pt x="118681" y="118432"/>
                    <a:pt x="118681" y="82642"/>
                  </a:cubicBezTo>
                  <a:cubicBezTo>
                    <a:pt x="118681" y="75602"/>
                    <a:pt x="117937" y="68811"/>
                    <a:pt x="116400" y="62268"/>
                  </a:cubicBezTo>
                  <a:cubicBezTo>
                    <a:pt x="114863" y="55774"/>
                    <a:pt x="112484" y="50023"/>
                    <a:pt x="109162" y="45066"/>
                  </a:cubicBezTo>
                  <a:cubicBezTo>
                    <a:pt x="105841" y="40109"/>
                    <a:pt x="101529" y="36094"/>
                    <a:pt x="96175" y="32971"/>
                  </a:cubicBezTo>
                  <a:cubicBezTo>
                    <a:pt x="90821" y="29897"/>
                    <a:pt x="84376" y="28361"/>
                    <a:pt x="76892" y="28361"/>
                  </a:cubicBezTo>
                  <a:cubicBezTo>
                    <a:pt x="62962" y="28361"/>
                    <a:pt x="52403" y="32822"/>
                    <a:pt x="45166" y="41795"/>
                  </a:cubicBezTo>
                  <a:cubicBezTo>
                    <a:pt x="37878" y="50667"/>
                    <a:pt x="34260" y="64299"/>
                    <a:pt x="34260" y="8259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67" name="Полилиния: фигура 166">
              <a:extLst>
                <a:ext uri="{FF2B5EF4-FFF2-40B4-BE49-F238E27FC236}">
                  <a16:creationId xmlns:a16="http://schemas.microsoft.com/office/drawing/2014/main" id="{2F7090AB-A3A9-4B39-AF03-25E4F3F13370}"/>
                </a:ext>
              </a:extLst>
            </p:cNvPr>
            <p:cNvSpPr/>
            <p:nvPr/>
          </p:nvSpPr>
          <p:spPr>
            <a:xfrm>
              <a:off x="10057218" y="1678546"/>
              <a:ext cx="77181" cy="100929"/>
            </a:xfrm>
            <a:custGeom>
              <a:avLst/>
              <a:gdLst>
                <a:gd name="connsiteX0" fmla="*/ 122201 w 123825"/>
                <a:gd name="connsiteY0" fmla="*/ 143863 h 161925"/>
                <a:gd name="connsiteX1" fmla="*/ 99941 w 123825"/>
                <a:gd name="connsiteY1" fmla="*/ 154025 h 161925"/>
                <a:gd name="connsiteX2" fmla="*/ 73071 w 123825"/>
                <a:gd name="connsiteY2" fmla="*/ 157445 h 161925"/>
                <a:gd name="connsiteX3" fmla="*/ 42534 w 123825"/>
                <a:gd name="connsiteY3" fmla="*/ 151992 h 161925"/>
                <a:gd name="connsiteX4" fmla="*/ 22065 w 123825"/>
                <a:gd name="connsiteY4" fmla="*/ 136824 h 161925"/>
                <a:gd name="connsiteX5" fmla="*/ 10663 w 123825"/>
                <a:gd name="connsiteY5" fmla="*/ 113228 h 161925"/>
                <a:gd name="connsiteX6" fmla="*/ 7144 w 123825"/>
                <a:gd name="connsiteY6" fmla="*/ 82592 h 161925"/>
                <a:gd name="connsiteX7" fmla="*/ 24646 w 123825"/>
                <a:gd name="connsiteY7" fmla="*/ 26823 h 161925"/>
                <a:gd name="connsiteX8" fmla="*/ 74957 w 123825"/>
                <a:gd name="connsiteY8" fmla="*/ 7144 h 161925"/>
                <a:gd name="connsiteX9" fmla="*/ 99941 w 123825"/>
                <a:gd name="connsiteY9" fmla="*/ 9721 h 161925"/>
                <a:gd name="connsiteX10" fmla="*/ 118924 w 123825"/>
                <a:gd name="connsiteY10" fmla="*/ 16116 h 161925"/>
                <a:gd name="connsiteX11" fmla="*/ 112485 w 123825"/>
                <a:gd name="connsiteY11" fmla="*/ 36441 h 161925"/>
                <a:gd name="connsiteX12" fmla="*/ 96722 w 123825"/>
                <a:gd name="connsiteY12" fmla="*/ 30492 h 161925"/>
                <a:gd name="connsiteX13" fmla="*/ 78281 w 123825"/>
                <a:gd name="connsiteY13" fmla="*/ 28311 h 161925"/>
                <a:gd name="connsiteX14" fmla="*/ 34361 w 123825"/>
                <a:gd name="connsiteY14" fmla="*/ 82592 h 161925"/>
                <a:gd name="connsiteX15" fmla="*/ 36790 w 123825"/>
                <a:gd name="connsiteY15" fmla="*/ 102520 h 161925"/>
                <a:gd name="connsiteX16" fmla="*/ 44620 w 123825"/>
                <a:gd name="connsiteY16" fmla="*/ 119622 h 161925"/>
                <a:gd name="connsiteX17" fmla="*/ 58745 w 123825"/>
                <a:gd name="connsiteY17" fmla="*/ 131717 h 161925"/>
                <a:gd name="connsiteX18" fmla="*/ 80167 w 123825"/>
                <a:gd name="connsiteY18" fmla="*/ 136328 h 161925"/>
                <a:gd name="connsiteX19" fmla="*/ 99989 w 123825"/>
                <a:gd name="connsiteY19" fmla="*/ 133204 h 161925"/>
                <a:gd name="connsiteX20" fmla="*/ 114171 w 123825"/>
                <a:gd name="connsiteY20" fmla="*/ 125769 h 161925"/>
                <a:gd name="connsiteX21" fmla="*/ 122201 w 123825"/>
                <a:gd name="connsiteY21" fmla="*/ 143863 h 161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23825" h="161925">
                  <a:moveTo>
                    <a:pt x="122201" y="143863"/>
                  </a:moveTo>
                  <a:cubicBezTo>
                    <a:pt x="115857" y="148374"/>
                    <a:pt x="108466" y="151794"/>
                    <a:pt x="99941" y="154025"/>
                  </a:cubicBezTo>
                  <a:cubicBezTo>
                    <a:pt x="91416" y="156305"/>
                    <a:pt x="82491" y="157445"/>
                    <a:pt x="73071" y="157445"/>
                  </a:cubicBezTo>
                  <a:cubicBezTo>
                    <a:pt x="61127" y="157445"/>
                    <a:pt x="50963" y="155611"/>
                    <a:pt x="42534" y="151992"/>
                  </a:cubicBezTo>
                  <a:cubicBezTo>
                    <a:pt x="34114" y="148374"/>
                    <a:pt x="27322" y="143317"/>
                    <a:pt x="22065" y="136824"/>
                  </a:cubicBezTo>
                  <a:cubicBezTo>
                    <a:pt x="16810" y="130330"/>
                    <a:pt x="13043" y="122448"/>
                    <a:pt x="10663" y="113228"/>
                  </a:cubicBezTo>
                  <a:cubicBezTo>
                    <a:pt x="8333" y="104007"/>
                    <a:pt x="7144" y="93796"/>
                    <a:pt x="7144" y="82592"/>
                  </a:cubicBezTo>
                  <a:cubicBezTo>
                    <a:pt x="7144" y="58549"/>
                    <a:pt x="12993" y="39960"/>
                    <a:pt x="24646" y="26823"/>
                  </a:cubicBezTo>
                  <a:cubicBezTo>
                    <a:pt x="36295" y="13737"/>
                    <a:pt x="53097" y="7144"/>
                    <a:pt x="74957" y="7144"/>
                  </a:cubicBezTo>
                  <a:cubicBezTo>
                    <a:pt x="84530" y="7144"/>
                    <a:pt x="92854" y="7987"/>
                    <a:pt x="99941" y="9721"/>
                  </a:cubicBezTo>
                  <a:cubicBezTo>
                    <a:pt x="106980" y="11457"/>
                    <a:pt x="113324" y="13588"/>
                    <a:pt x="118924" y="16116"/>
                  </a:cubicBezTo>
                  <a:lnTo>
                    <a:pt x="112485" y="36441"/>
                  </a:lnTo>
                  <a:cubicBezTo>
                    <a:pt x="107628" y="33913"/>
                    <a:pt x="102370" y="31930"/>
                    <a:pt x="96722" y="30492"/>
                  </a:cubicBezTo>
                  <a:cubicBezTo>
                    <a:pt x="91073" y="29054"/>
                    <a:pt x="84920" y="28311"/>
                    <a:pt x="78281" y="28311"/>
                  </a:cubicBezTo>
                  <a:cubicBezTo>
                    <a:pt x="48982" y="28311"/>
                    <a:pt x="34361" y="46405"/>
                    <a:pt x="34361" y="82592"/>
                  </a:cubicBezTo>
                  <a:cubicBezTo>
                    <a:pt x="34361" y="89483"/>
                    <a:pt x="35152" y="96125"/>
                    <a:pt x="36790" y="102520"/>
                  </a:cubicBezTo>
                  <a:cubicBezTo>
                    <a:pt x="38419" y="108964"/>
                    <a:pt x="41000" y="114665"/>
                    <a:pt x="44620" y="119622"/>
                  </a:cubicBezTo>
                  <a:cubicBezTo>
                    <a:pt x="48239" y="124579"/>
                    <a:pt x="52945" y="128644"/>
                    <a:pt x="58745" y="131717"/>
                  </a:cubicBezTo>
                  <a:cubicBezTo>
                    <a:pt x="64594" y="134791"/>
                    <a:pt x="71737" y="136328"/>
                    <a:pt x="80167" y="136328"/>
                  </a:cubicBezTo>
                  <a:cubicBezTo>
                    <a:pt x="87701" y="136328"/>
                    <a:pt x="94340" y="135286"/>
                    <a:pt x="99989" y="133204"/>
                  </a:cubicBezTo>
                  <a:cubicBezTo>
                    <a:pt x="105647" y="131123"/>
                    <a:pt x="110352" y="128644"/>
                    <a:pt x="114171" y="125769"/>
                  </a:cubicBezTo>
                  <a:lnTo>
                    <a:pt x="122201" y="14386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68" name="Полилиния: фигура 167">
              <a:extLst>
                <a:ext uri="{FF2B5EF4-FFF2-40B4-BE49-F238E27FC236}">
                  <a16:creationId xmlns:a16="http://schemas.microsoft.com/office/drawing/2014/main" id="{05DE379B-D151-4892-9C6C-AD641C0CD4D2}"/>
                </a:ext>
              </a:extLst>
            </p:cNvPr>
            <p:cNvSpPr/>
            <p:nvPr/>
          </p:nvSpPr>
          <p:spPr>
            <a:xfrm>
              <a:off x="10136005" y="1678546"/>
              <a:ext cx="77181" cy="100929"/>
            </a:xfrm>
            <a:custGeom>
              <a:avLst/>
              <a:gdLst>
                <a:gd name="connsiteX0" fmla="*/ 122206 w 123825"/>
                <a:gd name="connsiteY0" fmla="*/ 143863 h 161925"/>
                <a:gd name="connsiteX1" fmla="*/ 99946 w 123825"/>
                <a:gd name="connsiteY1" fmla="*/ 154025 h 161925"/>
                <a:gd name="connsiteX2" fmla="*/ 73076 w 123825"/>
                <a:gd name="connsiteY2" fmla="*/ 157445 h 161925"/>
                <a:gd name="connsiteX3" fmla="*/ 42539 w 123825"/>
                <a:gd name="connsiteY3" fmla="*/ 151992 h 161925"/>
                <a:gd name="connsiteX4" fmla="*/ 22069 w 123825"/>
                <a:gd name="connsiteY4" fmla="*/ 136824 h 161925"/>
                <a:gd name="connsiteX5" fmla="*/ 10668 w 123825"/>
                <a:gd name="connsiteY5" fmla="*/ 113228 h 161925"/>
                <a:gd name="connsiteX6" fmla="*/ 7144 w 123825"/>
                <a:gd name="connsiteY6" fmla="*/ 82592 h 161925"/>
                <a:gd name="connsiteX7" fmla="*/ 24651 w 123825"/>
                <a:gd name="connsiteY7" fmla="*/ 26823 h 161925"/>
                <a:gd name="connsiteX8" fmla="*/ 74962 w 123825"/>
                <a:gd name="connsiteY8" fmla="*/ 7144 h 161925"/>
                <a:gd name="connsiteX9" fmla="*/ 99946 w 123825"/>
                <a:gd name="connsiteY9" fmla="*/ 9721 h 161925"/>
                <a:gd name="connsiteX10" fmla="*/ 118929 w 123825"/>
                <a:gd name="connsiteY10" fmla="*/ 16116 h 161925"/>
                <a:gd name="connsiteX11" fmla="*/ 112490 w 123825"/>
                <a:gd name="connsiteY11" fmla="*/ 36441 h 161925"/>
                <a:gd name="connsiteX12" fmla="*/ 96726 w 123825"/>
                <a:gd name="connsiteY12" fmla="*/ 30492 h 161925"/>
                <a:gd name="connsiteX13" fmla="*/ 78286 w 123825"/>
                <a:gd name="connsiteY13" fmla="*/ 28311 h 161925"/>
                <a:gd name="connsiteX14" fmla="*/ 34366 w 123825"/>
                <a:gd name="connsiteY14" fmla="*/ 82592 h 161925"/>
                <a:gd name="connsiteX15" fmla="*/ 36795 w 123825"/>
                <a:gd name="connsiteY15" fmla="*/ 102520 h 161925"/>
                <a:gd name="connsiteX16" fmla="*/ 44625 w 123825"/>
                <a:gd name="connsiteY16" fmla="*/ 119622 h 161925"/>
                <a:gd name="connsiteX17" fmla="*/ 58798 w 123825"/>
                <a:gd name="connsiteY17" fmla="*/ 131717 h 161925"/>
                <a:gd name="connsiteX18" fmla="*/ 80220 w 123825"/>
                <a:gd name="connsiteY18" fmla="*/ 136328 h 161925"/>
                <a:gd name="connsiteX19" fmla="*/ 100041 w 123825"/>
                <a:gd name="connsiteY19" fmla="*/ 133204 h 161925"/>
                <a:gd name="connsiteX20" fmla="*/ 114176 w 123825"/>
                <a:gd name="connsiteY20" fmla="*/ 125769 h 161925"/>
                <a:gd name="connsiteX21" fmla="*/ 122206 w 123825"/>
                <a:gd name="connsiteY21" fmla="*/ 143863 h 161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23825" h="161925">
                  <a:moveTo>
                    <a:pt x="122206" y="143863"/>
                  </a:moveTo>
                  <a:cubicBezTo>
                    <a:pt x="115862" y="148374"/>
                    <a:pt x="108471" y="151794"/>
                    <a:pt x="99946" y="154025"/>
                  </a:cubicBezTo>
                  <a:cubicBezTo>
                    <a:pt x="91421" y="156305"/>
                    <a:pt x="82496" y="157445"/>
                    <a:pt x="73076" y="157445"/>
                  </a:cubicBezTo>
                  <a:cubicBezTo>
                    <a:pt x="61132" y="157445"/>
                    <a:pt x="50968" y="155611"/>
                    <a:pt x="42539" y="151992"/>
                  </a:cubicBezTo>
                  <a:cubicBezTo>
                    <a:pt x="34119" y="148374"/>
                    <a:pt x="27327" y="143317"/>
                    <a:pt x="22069" y="136824"/>
                  </a:cubicBezTo>
                  <a:cubicBezTo>
                    <a:pt x="16812" y="130330"/>
                    <a:pt x="13049" y="122448"/>
                    <a:pt x="10668" y="113228"/>
                  </a:cubicBezTo>
                  <a:cubicBezTo>
                    <a:pt x="8334" y="104007"/>
                    <a:pt x="7144" y="93796"/>
                    <a:pt x="7144" y="82592"/>
                  </a:cubicBezTo>
                  <a:cubicBezTo>
                    <a:pt x="7144" y="58549"/>
                    <a:pt x="13002" y="39960"/>
                    <a:pt x="24651" y="26823"/>
                  </a:cubicBezTo>
                  <a:cubicBezTo>
                    <a:pt x="36300" y="13737"/>
                    <a:pt x="53102" y="7144"/>
                    <a:pt x="74962" y="7144"/>
                  </a:cubicBezTo>
                  <a:cubicBezTo>
                    <a:pt x="84534" y="7144"/>
                    <a:pt x="92859" y="7987"/>
                    <a:pt x="99946" y="9721"/>
                  </a:cubicBezTo>
                  <a:cubicBezTo>
                    <a:pt x="106985" y="11457"/>
                    <a:pt x="113328" y="13588"/>
                    <a:pt x="118929" y="16116"/>
                  </a:cubicBezTo>
                  <a:lnTo>
                    <a:pt x="112490" y="36441"/>
                  </a:lnTo>
                  <a:cubicBezTo>
                    <a:pt x="107633" y="33913"/>
                    <a:pt x="102375" y="31930"/>
                    <a:pt x="96726" y="30492"/>
                  </a:cubicBezTo>
                  <a:cubicBezTo>
                    <a:pt x="91069" y="29054"/>
                    <a:pt x="84925" y="28311"/>
                    <a:pt x="78286" y="28311"/>
                  </a:cubicBezTo>
                  <a:cubicBezTo>
                    <a:pt x="48987" y="28311"/>
                    <a:pt x="34366" y="46405"/>
                    <a:pt x="34366" y="82592"/>
                  </a:cubicBezTo>
                  <a:cubicBezTo>
                    <a:pt x="34366" y="89483"/>
                    <a:pt x="35157" y="96125"/>
                    <a:pt x="36795" y="102520"/>
                  </a:cubicBezTo>
                  <a:cubicBezTo>
                    <a:pt x="38424" y="108964"/>
                    <a:pt x="41005" y="114665"/>
                    <a:pt x="44625" y="119622"/>
                  </a:cubicBezTo>
                  <a:cubicBezTo>
                    <a:pt x="48197" y="124579"/>
                    <a:pt x="52950" y="128644"/>
                    <a:pt x="58798" y="131717"/>
                  </a:cubicBezTo>
                  <a:cubicBezTo>
                    <a:pt x="64656" y="134791"/>
                    <a:pt x="71790" y="136328"/>
                    <a:pt x="80220" y="136328"/>
                  </a:cubicBezTo>
                  <a:cubicBezTo>
                    <a:pt x="87754" y="136328"/>
                    <a:pt x="94393" y="135286"/>
                    <a:pt x="100041" y="133204"/>
                  </a:cubicBezTo>
                  <a:cubicBezTo>
                    <a:pt x="105699" y="131123"/>
                    <a:pt x="110404" y="128644"/>
                    <a:pt x="114176" y="125769"/>
                  </a:cubicBezTo>
                  <a:lnTo>
                    <a:pt x="122206" y="14386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69" name="Полилиния: фигура 168">
              <a:extLst>
                <a:ext uri="{FF2B5EF4-FFF2-40B4-BE49-F238E27FC236}">
                  <a16:creationId xmlns:a16="http://schemas.microsoft.com/office/drawing/2014/main" id="{4BB0AE89-2BC7-4777-B1EE-F2EA0AAB987C}"/>
                </a:ext>
              </a:extLst>
            </p:cNvPr>
            <p:cNvSpPr/>
            <p:nvPr/>
          </p:nvSpPr>
          <p:spPr>
            <a:xfrm>
              <a:off x="10223482" y="1681079"/>
              <a:ext cx="83118" cy="94992"/>
            </a:xfrm>
            <a:custGeom>
              <a:avLst/>
              <a:gdLst>
                <a:gd name="connsiteX0" fmla="*/ 105547 w 133350"/>
                <a:gd name="connsiteY0" fmla="*/ 68215 h 152400"/>
                <a:gd name="connsiteX1" fmla="*/ 109357 w 133350"/>
                <a:gd name="connsiteY1" fmla="*/ 40010 h 152400"/>
                <a:gd name="connsiteX2" fmla="*/ 106385 w 133350"/>
                <a:gd name="connsiteY2" fmla="*/ 40010 h 152400"/>
                <a:gd name="connsiteX3" fmla="*/ 93097 w 133350"/>
                <a:gd name="connsiteY3" fmla="*/ 66580 h 152400"/>
                <a:gd name="connsiteX4" fmla="*/ 26375 w 133350"/>
                <a:gd name="connsiteY4" fmla="*/ 149612 h 152400"/>
                <a:gd name="connsiteX5" fmla="*/ 7144 w 133350"/>
                <a:gd name="connsiteY5" fmla="*/ 149612 h 152400"/>
                <a:gd name="connsiteX6" fmla="*/ 7144 w 133350"/>
                <a:gd name="connsiteY6" fmla="*/ 7144 h 152400"/>
                <a:gd name="connsiteX7" fmla="*/ 32128 w 133350"/>
                <a:gd name="connsiteY7" fmla="*/ 7144 h 152400"/>
                <a:gd name="connsiteX8" fmla="*/ 32128 w 133350"/>
                <a:gd name="connsiteY8" fmla="*/ 91217 h 152400"/>
                <a:gd name="connsiteX9" fmla="*/ 30242 w 133350"/>
                <a:gd name="connsiteY9" fmla="*/ 116201 h 152400"/>
                <a:gd name="connsiteX10" fmla="*/ 33214 w 133350"/>
                <a:gd name="connsiteY10" fmla="*/ 116201 h 152400"/>
                <a:gd name="connsiteX11" fmla="*/ 45710 w 133350"/>
                <a:gd name="connsiteY11" fmla="*/ 92060 h 152400"/>
                <a:gd name="connsiteX12" fmla="*/ 111090 w 133350"/>
                <a:gd name="connsiteY12" fmla="*/ 7144 h 152400"/>
                <a:gd name="connsiteX13" fmla="*/ 130626 w 133350"/>
                <a:gd name="connsiteY13" fmla="*/ 7144 h 152400"/>
                <a:gd name="connsiteX14" fmla="*/ 130626 w 133350"/>
                <a:gd name="connsiteY14" fmla="*/ 149563 h 152400"/>
                <a:gd name="connsiteX15" fmla="*/ 105642 w 133350"/>
                <a:gd name="connsiteY15" fmla="*/ 149563 h 152400"/>
                <a:gd name="connsiteX16" fmla="*/ 105642 w 133350"/>
                <a:gd name="connsiteY16" fmla="*/ 68215 h 152400"/>
                <a:gd name="connsiteX17" fmla="*/ 105547 w 133350"/>
                <a:gd name="connsiteY17" fmla="*/ 68215 h 152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33350" h="152400">
                  <a:moveTo>
                    <a:pt x="105547" y="68215"/>
                  </a:moveTo>
                  <a:lnTo>
                    <a:pt x="109357" y="40010"/>
                  </a:lnTo>
                  <a:lnTo>
                    <a:pt x="106385" y="40010"/>
                  </a:lnTo>
                  <a:lnTo>
                    <a:pt x="93097" y="66580"/>
                  </a:lnTo>
                  <a:lnTo>
                    <a:pt x="26375" y="149612"/>
                  </a:lnTo>
                  <a:lnTo>
                    <a:pt x="7144" y="149612"/>
                  </a:lnTo>
                  <a:lnTo>
                    <a:pt x="7144" y="7144"/>
                  </a:lnTo>
                  <a:lnTo>
                    <a:pt x="32128" y="7144"/>
                  </a:lnTo>
                  <a:lnTo>
                    <a:pt x="32128" y="91217"/>
                  </a:lnTo>
                  <a:lnTo>
                    <a:pt x="30242" y="116201"/>
                  </a:lnTo>
                  <a:lnTo>
                    <a:pt x="33214" y="116201"/>
                  </a:lnTo>
                  <a:lnTo>
                    <a:pt x="45710" y="92060"/>
                  </a:lnTo>
                  <a:lnTo>
                    <a:pt x="111090" y="7144"/>
                  </a:lnTo>
                  <a:lnTo>
                    <a:pt x="130626" y="7144"/>
                  </a:lnTo>
                  <a:lnTo>
                    <a:pt x="130626" y="149563"/>
                  </a:lnTo>
                  <a:lnTo>
                    <a:pt x="105642" y="149563"/>
                  </a:lnTo>
                  <a:lnTo>
                    <a:pt x="105642" y="68215"/>
                  </a:lnTo>
                  <a:lnTo>
                    <a:pt x="105547" y="68215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70" name="Полилиния: фигура 169">
              <a:extLst>
                <a:ext uri="{FF2B5EF4-FFF2-40B4-BE49-F238E27FC236}">
                  <a16:creationId xmlns:a16="http://schemas.microsoft.com/office/drawing/2014/main" id="{07F05754-7806-4FCF-A029-F01D77FC2BC9}"/>
                </a:ext>
              </a:extLst>
            </p:cNvPr>
            <p:cNvSpPr/>
            <p:nvPr/>
          </p:nvSpPr>
          <p:spPr>
            <a:xfrm>
              <a:off x="10323431" y="1681079"/>
              <a:ext cx="83118" cy="94992"/>
            </a:xfrm>
            <a:custGeom>
              <a:avLst/>
              <a:gdLst>
                <a:gd name="connsiteX0" fmla="*/ 105546 w 133350"/>
                <a:gd name="connsiteY0" fmla="*/ 68215 h 152400"/>
                <a:gd name="connsiteX1" fmla="*/ 109366 w 133350"/>
                <a:gd name="connsiteY1" fmla="*/ 40010 h 152400"/>
                <a:gd name="connsiteX2" fmla="*/ 106385 w 133350"/>
                <a:gd name="connsiteY2" fmla="*/ 40010 h 152400"/>
                <a:gd name="connsiteX3" fmla="*/ 93107 w 133350"/>
                <a:gd name="connsiteY3" fmla="*/ 66580 h 152400"/>
                <a:gd name="connsiteX4" fmla="*/ 26384 w 133350"/>
                <a:gd name="connsiteY4" fmla="*/ 149612 h 152400"/>
                <a:gd name="connsiteX5" fmla="*/ 7144 w 133350"/>
                <a:gd name="connsiteY5" fmla="*/ 149612 h 152400"/>
                <a:gd name="connsiteX6" fmla="*/ 7144 w 133350"/>
                <a:gd name="connsiteY6" fmla="*/ 7144 h 152400"/>
                <a:gd name="connsiteX7" fmla="*/ 32080 w 133350"/>
                <a:gd name="connsiteY7" fmla="*/ 7144 h 152400"/>
                <a:gd name="connsiteX8" fmla="*/ 32080 w 133350"/>
                <a:gd name="connsiteY8" fmla="*/ 91217 h 152400"/>
                <a:gd name="connsiteX9" fmla="*/ 30194 w 133350"/>
                <a:gd name="connsiteY9" fmla="*/ 116201 h 152400"/>
                <a:gd name="connsiteX10" fmla="*/ 33176 w 133350"/>
                <a:gd name="connsiteY10" fmla="*/ 116201 h 152400"/>
                <a:gd name="connsiteX11" fmla="*/ 45663 w 133350"/>
                <a:gd name="connsiteY11" fmla="*/ 92060 h 152400"/>
                <a:gd name="connsiteX12" fmla="*/ 111052 w 133350"/>
                <a:gd name="connsiteY12" fmla="*/ 7144 h 152400"/>
                <a:gd name="connsiteX13" fmla="*/ 130578 w 133350"/>
                <a:gd name="connsiteY13" fmla="*/ 7144 h 152400"/>
                <a:gd name="connsiteX14" fmla="*/ 130578 w 133350"/>
                <a:gd name="connsiteY14" fmla="*/ 149563 h 152400"/>
                <a:gd name="connsiteX15" fmla="*/ 105594 w 133350"/>
                <a:gd name="connsiteY15" fmla="*/ 149563 h 152400"/>
                <a:gd name="connsiteX16" fmla="*/ 105594 w 133350"/>
                <a:gd name="connsiteY16" fmla="*/ 68215 h 152400"/>
                <a:gd name="connsiteX17" fmla="*/ 105546 w 133350"/>
                <a:gd name="connsiteY17" fmla="*/ 68215 h 152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33350" h="152400">
                  <a:moveTo>
                    <a:pt x="105546" y="68215"/>
                  </a:moveTo>
                  <a:lnTo>
                    <a:pt x="109366" y="40010"/>
                  </a:lnTo>
                  <a:lnTo>
                    <a:pt x="106385" y="40010"/>
                  </a:lnTo>
                  <a:lnTo>
                    <a:pt x="93107" y="66580"/>
                  </a:lnTo>
                  <a:lnTo>
                    <a:pt x="26384" y="149612"/>
                  </a:lnTo>
                  <a:lnTo>
                    <a:pt x="7144" y="149612"/>
                  </a:lnTo>
                  <a:lnTo>
                    <a:pt x="7144" y="7144"/>
                  </a:lnTo>
                  <a:lnTo>
                    <a:pt x="32080" y="7144"/>
                  </a:lnTo>
                  <a:lnTo>
                    <a:pt x="32080" y="91217"/>
                  </a:lnTo>
                  <a:lnTo>
                    <a:pt x="30194" y="116201"/>
                  </a:lnTo>
                  <a:lnTo>
                    <a:pt x="33176" y="116201"/>
                  </a:lnTo>
                  <a:lnTo>
                    <a:pt x="45663" y="92060"/>
                  </a:lnTo>
                  <a:lnTo>
                    <a:pt x="111052" y="7144"/>
                  </a:lnTo>
                  <a:lnTo>
                    <a:pt x="130578" y="7144"/>
                  </a:lnTo>
                  <a:lnTo>
                    <a:pt x="130578" y="149563"/>
                  </a:lnTo>
                  <a:lnTo>
                    <a:pt x="105594" y="149563"/>
                  </a:lnTo>
                  <a:lnTo>
                    <a:pt x="105594" y="68215"/>
                  </a:lnTo>
                  <a:lnTo>
                    <a:pt x="105546" y="68215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71" name="Полилиния: фигура 170">
              <a:extLst>
                <a:ext uri="{FF2B5EF4-FFF2-40B4-BE49-F238E27FC236}">
                  <a16:creationId xmlns:a16="http://schemas.microsoft.com/office/drawing/2014/main" id="{98D2EC76-A0E0-4265-B82B-7D281A7500AE}"/>
                </a:ext>
              </a:extLst>
            </p:cNvPr>
            <p:cNvSpPr/>
            <p:nvPr/>
          </p:nvSpPr>
          <p:spPr>
            <a:xfrm>
              <a:off x="9871261" y="1516191"/>
              <a:ext cx="112803" cy="118740"/>
            </a:xfrm>
            <a:custGeom>
              <a:avLst/>
              <a:gdLst>
                <a:gd name="connsiteX0" fmla="*/ 160294 w 180975"/>
                <a:gd name="connsiteY0" fmla="*/ 65464 h 190500"/>
                <a:gd name="connsiteX1" fmla="*/ 163219 w 180975"/>
                <a:gd name="connsiteY1" fmla="*/ 37406 h 190500"/>
                <a:gd name="connsiteX2" fmla="*/ 161781 w 180975"/>
                <a:gd name="connsiteY2" fmla="*/ 37406 h 190500"/>
                <a:gd name="connsiteX3" fmla="*/ 150727 w 180975"/>
                <a:gd name="connsiteY3" fmla="*/ 63035 h 190500"/>
                <a:gd name="connsiteX4" fmla="*/ 97833 w 180975"/>
                <a:gd name="connsiteY4" fmla="*/ 147455 h 190500"/>
                <a:gd name="connsiteX5" fmla="*/ 90547 w 180975"/>
                <a:gd name="connsiteY5" fmla="*/ 147455 h 190500"/>
                <a:gd name="connsiteX6" fmla="*/ 34482 w 180975"/>
                <a:gd name="connsiteY6" fmla="*/ 62787 h 190500"/>
                <a:gd name="connsiteX7" fmla="*/ 24021 w 180975"/>
                <a:gd name="connsiteY7" fmla="*/ 37406 h 190500"/>
                <a:gd name="connsiteX8" fmla="*/ 22584 w 180975"/>
                <a:gd name="connsiteY8" fmla="*/ 37406 h 190500"/>
                <a:gd name="connsiteX9" fmla="*/ 26649 w 180975"/>
                <a:gd name="connsiteY9" fmla="*/ 65166 h 190500"/>
                <a:gd name="connsiteX10" fmla="*/ 26649 w 180975"/>
                <a:gd name="connsiteY10" fmla="*/ 190980 h 190500"/>
                <a:gd name="connsiteX11" fmla="*/ 3995 w 180975"/>
                <a:gd name="connsiteY11" fmla="*/ 190980 h 190500"/>
                <a:gd name="connsiteX12" fmla="*/ 3995 w 180975"/>
                <a:gd name="connsiteY12" fmla="*/ 3995 h 190500"/>
                <a:gd name="connsiteX13" fmla="*/ 21989 w 180975"/>
                <a:gd name="connsiteY13" fmla="*/ 3995 h 190500"/>
                <a:gd name="connsiteX14" fmla="*/ 85639 w 180975"/>
                <a:gd name="connsiteY14" fmla="*/ 99619 h 190500"/>
                <a:gd name="connsiteX15" fmla="*/ 95206 w 180975"/>
                <a:gd name="connsiteY15" fmla="*/ 120439 h 190500"/>
                <a:gd name="connsiteX16" fmla="*/ 95802 w 180975"/>
                <a:gd name="connsiteY16" fmla="*/ 120439 h 190500"/>
                <a:gd name="connsiteX17" fmla="*/ 104824 w 180975"/>
                <a:gd name="connsiteY17" fmla="*/ 99073 h 190500"/>
                <a:gd name="connsiteX18" fmla="*/ 165548 w 180975"/>
                <a:gd name="connsiteY18" fmla="*/ 3995 h 190500"/>
                <a:gd name="connsiteX19" fmla="*/ 184436 w 180975"/>
                <a:gd name="connsiteY19" fmla="*/ 3995 h 190500"/>
                <a:gd name="connsiteX20" fmla="*/ 184436 w 180975"/>
                <a:gd name="connsiteY20" fmla="*/ 190930 h 190500"/>
                <a:gd name="connsiteX21" fmla="*/ 160294 w 180975"/>
                <a:gd name="connsiteY21" fmla="*/ 190930 h 190500"/>
                <a:gd name="connsiteX22" fmla="*/ 160294 w 180975"/>
                <a:gd name="connsiteY22" fmla="*/ 65464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80975" h="190500">
                  <a:moveTo>
                    <a:pt x="160294" y="65464"/>
                  </a:moveTo>
                  <a:lnTo>
                    <a:pt x="163219" y="37406"/>
                  </a:lnTo>
                  <a:lnTo>
                    <a:pt x="161781" y="37406"/>
                  </a:lnTo>
                  <a:lnTo>
                    <a:pt x="150727" y="63035"/>
                  </a:lnTo>
                  <a:lnTo>
                    <a:pt x="97833" y="147455"/>
                  </a:lnTo>
                  <a:lnTo>
                    <a:pt x="90547" y="147455"/>
                  </a:lnTo>
                  <a:lnTo>
                    <a:pt x="34482" y="62787"/>
                  </a:lnTo>
                  <a:lnTo>
                    <a:pt x="24021" y="37406"/>
                  </a:lnTo>
                  <a:lnTo>
                    <a:pt x="22584" y="37406"/>
                  </a:lnTo>
                  <a:lnTo>
                    <a:pt x="26649" y="65166"/>
                  </a:lnTo>
                  <a:lnTo>
                    <a:pt x="26649" y="190980"/>
                  </a:lnTo>
                  <a:lnTo>
                    <a:pt x="3995" y="190980"/>
                  </a:lnTo>
                  <a:lnTo>
                    <a:pt x="3995" y="3995"/>
                  </a:lnTo>
                  <a:lnTo>
                    <a:pt x="21989" y="3995"/>
                  </a:lnTo>
                  <a:lnTo>
                    <a:pt x="85639" y="99619"/>
                  </a:lnTo>
                  <a:lnTo>
                    <a:pt x="95206" y="120439"/>
                  </a:lnTo>
                  <a:lnTo>
                    <a:pt x="95802" y="120439"/>
                  </a:lnTo>
                  <a:lnTo>
                    <a:pt x="104824" y="99073"/>
                  </a:lnTo>
                  <a:lnTo>
                    <a:pt x="165548" y="3995"/>
                  </a:lnTo>
                  <a:lnTo>
                    <a:pt x="184436" y="3995"/>
                  </a:lnTo>
                  <a:lnTo>
                    <a:pt x="184436" y="190930"/>
                  </a:lnTo>
                  <a:lnTo>
                    <a:pt x="160294" y="190930"/>
                  </a:lnTo>
                  <a:lnTo>
                    <a:pt x="160294" y="65464"/>
                  </a:lnTo>
                  <a:close/>
                </a:path>
              </a:pathLst>
            </a:custGeom>
            <a:grpFill/>
            <a:ln w="532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172" name="Полилиния: фигура 171">
              <a:extLst>
                <a:ext uri="{FF2B5EF4-FFF2-40B4-BE49-F238E27FC236}">
                  <a16:creationId xmlns:a16="http://schemas.microsoft.com/office/drawing/2014/main" id="{BCA81ECD-3771-4139-B2AA-A26B3AAAB2D9}"/>
                </a:ext>
              </a:extLst>
            </p:cNvPr>
            <p:cNvSpPr/>
            <p:nvPr/>
          </p:nvSpPr>
          <p:spPr>
            <a:xfrm>
              <a:off x="10013053" y="1549499"/>
              <a:ext cx="71244" cy="83118"/>
            </a:xfrm>
            <a:custGeom>
              <a:avLst/>
              <a:gdLst>
                <a:gd name="connsiteX0" fmla="*/ 94663 w 114300"/>
                <a:gd name="connsiteY0" fmla="*/ 58474 h 133350"/>
                <a:gd name="connsiteX1" fmla="*/ 95549 w 114300"/>
                <a:gd name="connsiteY1" fmla="*/ 41917 h 133350"/>
                <a:gd name="connsiteX2" fmla="*/ 94663 w 114300"/>
                <a:gd name="connsiteY2" fmla="*/ 41917 h 133350"/>
                <a:gd name="connsiteX3" fmla="*/ 82764 w 114300"/>
                <a:gd name="connsiteY3" fmla="*/ 59020 h 133350"/>
                <a:gd name="connsiteX4" fmla="*/ 17379 w 114300"/>
                <a:gd name="connsiteY4" fmla="*/ 137541 h 133350"/>
                <a:gd name="connsiteX5" fmla="*/ 3995 w 114300"/>
                <a:gd name="connsiteY5" fmla="*/ 137541 h 133350"/>
                <a:gd name="connsiteX6" fmla="*/ 3995 w 114300"/>
                <a:gd name="connsiteY6" fmla="*/ 3995 h 133350"/>
                <a:gd name="connsiteX7" fmla="*/ 27243 w 114300"/>
                <a:gd name="connsiteY7" fmla="*/ 3995 h 133350"/>
                <a:gd name="connsiteX8" fmla="*/ 27243 w 114300"/>
                <a:gd name="connsiteY8" fmla="*/ 85441 h 133350"/>
                <a:gd name="connsiteX9" fmla="*/ 26351 w 114300"/>
                <a:gd name="connsiteY9" fmla="*/ 101205 h 133350"/>
                <a:gd name="connsiteX10" fmla="*/ 27491 w 114300"/>
                <a:gd name="connsiteY10" fmla="*/ 101205 h 133350"/>
                <a:gd name="connsiteX11" fmla="*/ 38843 w 114300"/>
                <a:gd name="connsiteY11" fmla="*/ 84648 h 133350"/>
                <a:gd name="connsiteX12" fmla="*/ 104226 w 114300"/>
                <a:gd name="connsiteY12" fmla="*/ 3995 h 133350"/>
                <a:gd name="connsiteX13" fmla="*/ 117857 w 114300"/>
                <a:gd name="connsiteY13" fmla="*/ 3995 h 133350"/>
                <a:gd name="connsiteX14" fmla="*/ 117857 w 114300"/>
                <a:gd name="connsiteY14" fmla="*/ 137541 h 133350"/>
                <a:gd name="connsiteX15" fmla="*/ 94616 w 114300"/>
                <a:gd name="connsiteY15" fmla="*/ 137541 h 133350"/>
                <a:gd name="connsiteX16" fmla="*/ 94616 w 114300"/>
                <a:gd name="connsiteY16" fmla="*/ 58474 h 133350"/>
                <a:gd name="connsiteX17" fmla="*/ 94663 w 114300"/>
                <a:gd name="connsiteY17" fmla="*/ 58474 h 133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14300" h="133350">
                  <a:moveTo>
                    <a:pt x="94663" y="58474"/>
                  </a:moveTo>
                  <a:lnTo>
                    <a:pt x="95549" y="41917"/>
                  </a:lnTo>
                  <a:lnTo>
                    <a:pt x="94663" y="41917"/>
                  </a:lnTo>
                  <a:lnTo>
                    <a:pt x="82764" y="59020"/>
                  </a:lnTo>
                  <a:lnTo>
                    <a:pt x="17379" y="137541"/>
                  </a:lnTo>
                  <a:lnTo>
                    <a:pt x="3995" y="137541"/>
                  </a:lnTo>
                  <a:lnTo>
                    <a:pt x="3995" y="3995"/>
                  </a:lnTo>
                  <a:lnTo>
                    <a:pt x="27243" y="3995"/>
                  </a:lnTo>
                  <a:lnTo>
                    <a:pt x="27243" y="85441"/>
                  </a:lnTo>
                  <a:lnTo>
                    <a:pt x="26351" y="101205"/>
                  </a:lnTo>
                  <a:lnTo>
                    <a:pt x="27491" y="101205"/>
                  </a:lnTo>
                  <a:lnTo>
                    <a:pt x="38843" y="84648"/>
                  </a:lnTo>
                  <a:lnTo>
                    <a:pt x="104226" y="3995"/>
                  </a:lnTo>
                  <a:lnTo>
                    <a:pt x="117857" y="3995"/>
                  </a:lnTo>
                  <a:lnTo>
                    <a:pt x="117857" y="137541"/>
                  </a:lnTo>
                  <a:lnTo>
                    <a:pt x="94616" y="137541"/>
                  </a:lnTo>
                  <a:lnTo>
                    <a:pt x="94616" y="58474"/>
                  </a:lnTo>
                  <a:lnTo>
                    <a:pt x="94663" y="58474"/>
                  </a:lnTo>
                  <a:close/>
                </a:path>
              </a:pathLst>
            </a:custGeom>
            <a:grpFill/>
            <a:ln w="532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73" name="Полилиния: фигура 172">
              <a:extLst>
                <a:ext uri="{FF2B5EF4-FFF2-40B4-BE49-F238E27FC236}">
                  <a16:creationId xmlns:a16="http://schemas.microsoft.com/office/drawing/2014/main" id="{5E60695C-1470-49CF-937F-B9B14C848370}"/>
                </a:ext>
              </a:extLst>
            </p:cNvPr>
            <p:cNvSpPr/>
            <p:nvPr/>
          </p:nvSpPr>
          <p:spPr>
            <a:xfrm>
              <a:off x="10111922" y="1549499"/>
              <a:ext cx="71244" cy="83118"/>
            </a:xfrm>
            <a:custGeom>
              <a:avLst/>
              <a:gdLst>
                <a:gd name="connsiteX0" fmla="*/ 92930 w 114300"/>
                <a:gd name="connsiteY0" fmla="*/ 78501 h 133350"/>
                <a:gd name="connsiteX1" fmla="*/ 27245 w 114300"/>
                <a:gd name="connsiteY1" fmla="*/ 78501 h 133350"/>
                <a:gd name="connsiteX2" fmla="*/ 27245 w 114300"/>
                <a:gd name="connsiteY2" fmla="*/ 137541 h 133350"/>
                <a:gd name="connsiteX3" fmla="*/ 3995 w 114300"/>
                <a:gd name="connsiteY3" fmla="*/ 137541 h 133350"/>
                <a:gd name="connsiteX4" fmla="*/ 3995 w 114300"/>
                <a:gd name="connsiteY4" fmla="*/ 3995 h 133350"/>
                <a:gd name="connsiteX5" fmla="*/ 27245 w 114300"/>
                <a:gd name="connsiteY5" fmla="*/ 3995 h 133350"/>
                <a:gd name="connsiteX6" fmla="*/ 27245 w 114300"/>
                <a:gd name="connsiteY6" fmla="*/ 59812 h 133350"/>
                <a:gd name="connsiteX7" fmla="*/ 92930 w 114300"/>
                <a:gd name="connsiteY7" fmla="*/ 59812 h 133350"/>
                <a:gd name="connsiteX8" fmla="*/ 92930 w 114300"/>
                <a:gd name="connsiteY8" fmla="*/ 3995 h 133350"/>
                <a:gd name="connsiteX9" fmla="*/ 116180 w 114300"/>
                <a:gd name="connsiteY9" fmla="*/ 3995 h 133350"/>
                <a:gd name="connsiteX10" fmla="*/ 116180 w 114300"/>
                <a:gd name="connsiteY10" fmla="*/ 137541 h 133350"/>
                <a:gd name="connsiteX11" fmla="*/ 92930 w 114300"/>
                <a:gd name="connsiteY11" fmla="*/ 137541 h 133350"/>
                <a:gd name="connsiteX12" fmla="*/ 92930 w 114300"/>
                <a:gd name="connsiteY12" fmla="*/ 78501 h 133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14300" h="133350">
                  <a:moveTo>
                    <a:pt x="92930" y="78501"/>
                  </a:moveTo>
                  <a:lnTo>
                    <a:pt x="27245" y="78501"/>
                  </a:lnTo>
                  <a:lnTo>
                    <a:pt x="27245" y="137541"/>
                  </a:lnTo>
                  <a:lnTo>
                    <a:pt x="3995" y="137541"/>
                  </a:lnTo>
                  <a:lnTo>
                    <a:pt x="3995" y="3995"/>
                  </a:lnTo>
                  <a:lnTo>
                    <a:pt x="27245" y="3995"/>
                  </a:lnTo>
                  <a:lnTo>
                    <a:pt x="27245" y="59812"/>
                  </a:lnTo>
                  <a:lnTo>
                    <a:pt x="92930" y="59812"/>
                  </a:lnTo>
                  <a:lnTo>
                    <a:pt x="92930" y="3995"/>
                  </a:lnTo>
                  <a:lnTo>
                    <a:pt x="116180" y="3995"/>
                  </a:lnTo>
                  <a:lnTo>
                    <a:pt x="116180" y="137541"/>
                  </a:lnTo>
                  <a:lnTo>
                    <a:pt x="92930" y="137541"/>
                  </a:lnTo>
                  <a:lnTo>
                    <a:pt x="92930" y="78501"/>
                  </a:lnTo>
                  <a:close/>
                </a:path>
              </a:pathLst>
            </a:custGeom>
            <a:grpFill/>
            <a:ln w="532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74" name="Полилиния: фигура 173">
              <a:extLst>
                <a:ext uri="{FF2B5EF4-FFF2-40B4-BE49-F238E27FC236}">
                  <a16:creationId xmlns:a16="http://schemas.microsoft.com/office/drawing/2014/main" id="{55C3CF8F-60CD-481B-847A-FCA578D04FF0}"/>
                </a:ext>
              </a:extLst>
            </p:cNvPr>
            <p:cNvSpPr/>
            <p:nvPr/>
          </p:nvSpPr>
          <p:spPr>
            <a:xfrm>
              <a:off x="10209747" y="1549499"/>
              <a:ext cx="83118" cy="106866"/>
            </a:xfrm>
            <a:custGeom>
              <a:avLst/>
              <a:gdLst>
                <a:gd name="connsiteX0" fmla="*/ 134468 w 133350"/>
                <a:gd name="connsiteY0" fmla="*/ 171448 h 171450"/>
                <a:gd name="connsiteX1" fmla="*/ 118752 w 133350"/>
                <a:gd name="connsiteY1" fmla="*/ 171448 h 171450"/>
                <a:gd name="connsiteX2" fmla="*/ 114390 w 133350"/>
                <a:gd name="connsiteY2" fmla="*/ 137541 h 171450"/>
                <a:gd name="connsiteX3" fmla="*/ 3995 w 133350"/>
                <a:gd name="connsiteY3" fmla="*/ 137541 h 171450"/>
                <a:gd name="connsiteX4" fmla="*/ 3995 w 133350"/>
                <a:gd name="connsiteY4" fmla="*/ 3995 h 171450"/>
                <a:gd name="connsiteX5" fmla="*/ 27245 w 133350"/>
                <a:gd name="connsiteY5" fmla="*/ 3995 h 171450"/>
                <a:gd name="connsiteX6" fmla="*/ 27245 w 133350"/>
                <a:gd name="connsiteY6" fmla="*/ 118852 h 171450"/>
                <a:gd name="connsiteX7" fmla="*/ 90301 w 133350"/>
                <a:gd name="connsiteY7" fmla="*/ 118852 h 171450"/>
                <a:gd name="connsiteX8" fmla="*/ 90301 w 133350"/>
                <a:gd name="connsiteY8" fmla="*/ 3995 h 171450"/>
                <a:gd name="connsiteX9" fmla="*/ 113551 w 133350"/>
                <a:gd name="connsiteY9" fmla="*/ 3995 h 171450"/>
                <a:gd name="connsiteX10" fmla="*/ 113551 w 133350"/>
                <a:gd name="connsiteY10" fmla="*/ 118852 h 171450"/>
                <a:gd name="connsiteX11" fmla="*/ 134468 w 133350"/>
                <a:gd name="connsiteY11" fmla="*/ 118852 h 171450"/>
                <a:gd name="connsiteX12" fmla="*/ 134468 w 133350"/>
                <a:gd name="connsiteY12" fmla="*/ 171448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33350" h="171450">
                  <a:moveTo>
                    <a:pt x="134468" y="171448"/>
                  </a:moveTo>
                  <a:lnTo>
                    <a:pt x="118752" y="171448"/>
                  </a:lnTo>
                  <a:lnTo>
                    <a:pt x="114390" y="137541"/>
                  </a:lnTo>
                  <a:lnTo>
                    <a:pt x="3995" y="137541"/>
                  </a:lnTo>
                  <a:lnTo>
                    <a:pt x="3995" y="3995"/>
                  </a:lnTo>
                  <a:lnTo>
                    <a:pt x="27245" y="3995"/>
                  </a:lnTo>
                  <a:lnTo>
                    <a:pt x="27245" y="118852"/>
                  </a:lnTo>
                  <a:lnTo>
                    <a:pt x="90301" y="118852"/>
                  </a:lnTo>
                  <a:lnTo>
                    <a:pt x="90301" y="3995"/>
                  </a:lnTo>
                  <a:lnTo>
                    <a:pt x="113551" y="3995"/>
                  </a:lnTo>
                  <a:lnTo>
                    <a:pt x="113551" y="118852"/>
                  </a:lnTo>
                  <a:lnTo>
                    <a:pt x="134468" y="118852"/>
                  </a:lnTo>
                  <a:lnTo>
                    <a:pt x="134468" y="171448"/>
                  </a:lnTo>
                  <a:close/>
                </a:path>
              </a:pathLst>
            </a:custGeom>
            <a:grpFill/>
            <a:ln w="532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75" name="Полилиния: фигура 174">
              <a:extLst>
                <a:ext uri="{FF2B5EF4-FFF2-40B4-BE49-F238E27FC236}">
                  <a16:creationId xmlns:a16="http://schemas.microsoft.com/office/drawing/2014/main" id="{5E326FDD-E47B-49F4-B6CD-01DD2E74ADEF}"/>
                </a:ext>
              </a:extLst>
            </p:cNvPr>
            <p:cNvSpPr/>
            <p:nvPr/>
          </p:nvSpPr>
          <p:spPr>
            <a:xfrm>
              <a:off x="10308990" y="1549499"/>
              <a:ext cx="71244" cy="83118"/>
            </a:xfrm>
            <a:custGeom>
              <a:avLst/>
              <a:gdLst>
                <a:gd name="connsiteX0" fmla="*/ 94663 w 114300"/>
                <a:gd name="connsiteY0" fmla="*/ 58474 h 133350"/>
                <a:gd name="connsiteX1" fmla="*/ 95559 w 114300"/>
                <a:gd name="connsiteY1" fmla="*/ 41917 h 133350"/>
                <a:gd name="connsiteX2" fmla="*/ 94663 w 114300"/>
                <a:gd name="connsiteY2" fmla="*/ 41917 h 133350"/>
                <a:gd name="connsiteX3" fmla="*/ 82767 w 114300"/>
                <a:gd name="connsiteY3" fmla="*/ 59020 h 133350"/>
                <a:gd name="connsiteX4" fmla="*/ 17377 w 114300"/>
                <a:gd name="connsiteY4" fmla="*/ 137541 h 133350"/>
                <a:gd name="connsiteX5" fmla="*/ 3995 w 114300"/>
                <a:gd name="connsiteY5" fmla="*/ 137541 h 133350"/>
                <a:gd name="connsiteX6" fmla="*/ 3995 w 114300"/>
                <a:gd name="connsiteY6" fmla="*/ 3995 h 133350"/>
                <a:gd name="connsiteX7" fmla="*/ 27245 w 114300"/>
                <a:gd name="connsiteY7" fmla="*/ 3995 h 133350"/>
                <a:gd name="connsiteX8" fmla="*/ 27245 w 114300"/>
                <a:gd name="connsiteY8" fmla="*/ 85441 h 133350"/>
                <a:gd name="connsiteX9" fmla="*/ 26350 w 114300"/>
                <a:gd name="connsiteY9" fmla="*/ 101205 h 133350"/>
                <a:gd name="connsiteX10" fmla="*/ 27541 w 114300"/>
                <a:gd name="connsiteY10" fmla="*/ 101205 h 133350"/>
                <a:gd name="connsiteX11" fmla="*/ 38894 w 114300"/>
                <a:gd name="connsiteY11" fmla="*/ 84648 h 133350"/>
                <a:gd name="connsiteX12" fmla="*/ 104284 w 114300"/>
                <a:gd name="connsiteY12" fmla="*/ 3995 h 133350"/>
                <a:gd name="connsiteX13" fmla="*/ 117914 w 114300"/>
                <a:gd name="connsiteY13" fmla="*/ 3995 h 133350"/>
                <a:gd name="connsiteX14" fmla="*/ 117914 w 114300"/>
                <a:gd name="connsiteY14" fmla="*/ 137541 h 133350"/>
                <a:gd name="connsiteX15" fmla="*/ 94663 w 114300"/>
                <a:gd name="connsiteY15" fmla="*/ 137541 h 133350"/>
                <a:gd name="connsiteX16" fmla="*/ 94663 w 114300"/>
                <a:gd name="connsiteY16" fmla="*/ 58474 h 133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14300" h="133350">
                  <a:moveTo>
                    <a:pt x="94663" y="58474"/>
                  </a:moveTo>
                  <a:lnTo>
                    <a:pt x="95559" y="41917"/>
                  </a:lnTo>
                  <a:lnTo>
                    <a:pt x="94663" y="41917"/>
                  </a:lnTo>
                  <a:lnTo>
                    <a:pt x="82767" y="59020"/>
                  </a:lnTo>
                  <a:lnTo>
                    <a:pt x="17377" y="137541"/>
                  </a:lnTo>
                  <a:lnTo>
                    <a:pt x="3995" y="137541"/>
                  </a:lnTo>
                  <a:lnTo>
                    <a:pt x="3995" y="3995"/>
                  </a:lnTo>
                  <a:lnTo>
                    <a:pt x="27245" y="3995"/>
                  </a:lnTo>
                  <a:lnTo>
                    <a:pt x="27245" y="85441"/>
                  </a:lnTo>
                  <a:lnTo>
                    <a:pt x="26350" y="101205"/>
                  </a:lnTo>
                  <a:lnTo>
                    <a:pt x="27541" y="101205"/>
                  </a:lnTo>
                  <a:lnTo>
                    <a:pt x="38894" y="84648"/>
                  </a:lnTo>
                  <a:lnTo>
                    <a:pt x="104284" y="3995"/>
                  </a:lnTo>
                  <a:lnTo>
                    <a:pt x="117914" y="3995"/>
                  </a:lnTo>
                  <a:lnTo>
                    <a:pt x="117914" y="137541"/>
                  </a:lnTo>
                  <a:lnTo>
                    <a:pt x="94663" y="137541"/>
                  </a:lnTo>
                  <a:lnTo>
                    <a:pt x="94663" y="58474"/>
                  </a:lnTo>
                  <a:close/>
                </a:path>
              </a:pathLst>
            </a:custGeom>
            <a:grpFill/>
            <a:ln w="532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76" name="Полилиния: фигура 175">
              <a:extLst>
                <a:ext uri="{FF2B5EF4-FFF2-40B4-BE49-F238E27FC236}">
                  <a16:creationId xmlns:a16="http://schemas.microsoft.com/office/drawing/2014/main" id="{27A2D792-20E0-4E38-9297-B4796BD602AF}"/>
                </a:ext>
              </a:extLst>
            </p:cNvPr>
            <p:cNvSpPr/>
            <p:nvPr/>
          </p:nvSpPr>
          <p:spPr>
            <a:xfrm>
              <a:off x="10401898" y="1516191"/>
              <a:ext cx="106866" cy="154363"/>
            </a:xfrm>
            <a:custGeom>
              <a:avLst/>
              <a:gdLst>
                <a:gd name="connsiteX0" fmla="*/ 78947 w 171450"/>
                <a:gd name="connsiteY0" fmla="*/ 192020 h 247650"/>
                <a:gd name="connsiteX1" fmla="*/ 68641 w 171450"/>
                <a:gd name="connsiteY1" fmla="*/ 193904 h 247650"/>
                <a:gd name="connsiteX2" fmla="*/ 58926 w 171450"/>
                <a:gd name="connsiteY2" fmla="*/ 194152 h 247650"/>
                <a:gd name="connsiteX3" fmla="*/ 18225 w 171450"/>
                <a:gd name="connsiteY3" fmla="*/ 177049 h 247650"/>
                <a:gd name="connsiteX4" fmla="*/ 3995 w 171450"/>
                <a:gd name="connsiteY4" fmla="*/ 124157 h 247650"/>
                <a:gd name="connsiteX5" fmla="*/ 19711 w 171450"/>
                <a:gd name="connsiteY5" fmla="*/ 72602 h 247650"/>
                <a:gd name="connsiteX6" fmla="*/ 65022 w 171450"/>
                <a:gd name="connsiteY6" fmla="*/ 55252 h 247650"/>
                <a:gd name="connsiteX7" fmla="*/ 78947 w 171450"/>
                <a:gd name="connsiteY7" fmla="*/ 56343 h 247650"/>
                <a:gd name="connsiteX8" fmla="*/ 78947 w 171450"/>
                <a:gd name="connsiteY8" fmla="*/ 3995 h 247650"/>
                <a:gd name="connsiteX9" fmla="*/ 101054 w 171450"/>
                <a:gd name="connsiteY9" fmla="*/ 3995 h 247650"/>
                <a:gd name="connsiteX10" fmla="*/ 101054 w 171450"/>
                <a:gd name="connsiteY10" fmla="*/ 56590 h 247650"/>
                <a:gd name="connsiteX11" fmla="*/ 110380 w 171450"/>
                <a:gd name="connsiteY11" fmla="*/ 55500 h 247650"/>
                <a:gd name="connsiteX12" fmla="*/ 118209 w 171450"/>
                <a:gd name="connsiteY12" fmla="*/ 55252 h 247650"/>
                <a:gd name="connsiteX13" fmla="*/ 161481 w 171450"/>
                <a:gd name="connsiteY13" fmla="*/ 70619 h 247650"/>
                <a:gd name="connsiteX14" fmla="*/ 176007 w 171450"/>
                <a:gd name="connsiteY14" fmla="*/ 121480 h 247650"/>
                <a:gd name="connsiteX15" fmla="*/ 172092 w 171450"/>
                <a:gd name="connsiteY15" fmla="*/ 151768 h 247650"/>
                <a:gd name="connsiteX16" fmla="*/ 160595 w 171450"/>
                <a:gd name="connsiteY16" fmla="*/ 174621 h 247650"/>
                <a:gd name="connsiteX17" fmla="*/ 142155 w 171450"/>
                <a:gd name="connsiteY17" fmla="*/ 189046 h 247650"/>
                <a:gd name="connsiteX18" fmla="*/ 117018 w 171450"/>
                <a:gd name="connsiteY18" fmla="*/ 194102 h 247650"/>
                <a:gd name="connsiteX19" fmla="*/ 109332 w 171450"/>
                <a:gd name="connsiteY19" fmla="*/ 193706 h 247650"/>
                <a:gd name="connsiteX20" fmla="*/ 101054 w 171450"/>
                <a:gd name="connsiteY20" fmla="*/ 192219 h 247650"/>
                <a:gd name="connsiteX21" fmla="*/ 101054 w 171450"/>
                <a:gd name="connsiteY21" fmla="*/ 244319 h 247650"/>
                <a:gd name="connsiteX22" fmla="*/ 78947 w 171450"/>
                <a:gd name="connsiteY22" fmla="*/ 244319 h 247650"/>
                <a:gd name="connsiteX23" fmla="*/ 78947 w 171450"/>
                <a:gd name="connsiteY23" fmla="*/ 192020 h 247650"/>
                <a:gd name="connsiteX24" fmla="*/ 64717 w 171450"/>
                <a:gd name="connsiteY24" fmla="*/ 176554 h 247650"/>
                <a:gd name="connsiteX25" fmla="*/ 71708 w 171450"/>
                <a:gd name="connsiteY25" fmla="*/ 176306 h 247650"/>
                <a:gd name="connsiteX26" fmla="*/ 79242 w 171450"/>
                <a:gd name="connsiteY26" fmla="*/ 175216 h 247650"/>
                <a:gd name="connsiteX27" fmla="*/ 79242 w 171450"/>
                <a:gd name="connsiteY27" fmla="*/ 73990 h 247650"/>
                <a:gd name="connsiteX28" fmla="*/ 72699 w 171450"/>
                <a:gd name="connsiteY28" fmla="*/ 73197 h 247650"/>
                <a:gd name="connsiteX29" fmla="*/ 65317 w 171450"/>
                <a:gd name="connsiteY29" fmla="*/ 72949 h 247650"/>
                <a:gd name="connsiteX30" fmla="*/ 37256 w 171450"/>
                <a:gd name="connsiteY30" fmla="*/ 85391 h 247650"/>
                <a:gd name="connsiteX31" fmla="*/ 27245 w 171450"/>
                <a:gd name="connsiteY31" fmla="*/ 124256 h 247650"/>
                <a:gd name="connsiteX32" fmla="*/ 29427 w 171450"/>
                <a:gd name="connsiteY32" fmla="*/ 145076 h 247650"/>
                <a:gd name="connsiteX33" fmla="*/ 36266 w 171450"/>
                <a:gd name="connsiteY33" fmla="*/ 161782 h 247650"/>
                <a:gd name="connsiteX34" fmla="*/ 48019 w 171450"/>
                <a:gd name="connsiteY34" fmla="*/ 172737 h 247650"/>
                <a:gd name="connsiteX35" fmla="*/ 64717 w 171450"/>
                <a:gd name="connsiteY35" fmla="*/ 176554 h 247650"/>
                <a:gd name="connsiteX36" fmla="*/ 113799 w 171450"/>
                <a:gd name="connsiteY36" fmla="*/ 72900 h 247650"/>
                <a:gd name="connsiteX37" fmla="*/ 107551 w 171450"/>
                <a:gd name="connsiteY37" fmla="*/ 73048 h 247650"/>
                <a:gd name="connsiteX38" fmla="*/ 100712 w 171450"/>
                <a:gd name="connsiteY38" fmla="*/ 74238 h 247650"/>
                <a:gd name="connsiteX39" fmla="*/ 100712 w 171450"/>
                <a:gd name="connsiteY39" fmla="*/ 175711 h 247650"/>
                <a:gd name="connsiteX40" fmla="*/ 107255 w 171450"/>
                <a:gd name="connsiteY40" fmla="*/ 176356 h 247650"/>
                <a:gd name="connsiteX41" fmla="*/ 115237 w 171450"/>
                <a:gd name="connsiteY41" fmla="*/ 176505 h 247650"/>
                <a:gd name="connsiteX42" fmla="*/ 143288 w 171450"/>
                <a:gd name="connsiteY42" fmla="*/ 162327 h 247650"/>
                <a:gd name="connsiteX43" fmla="*/ 152756 w 171450"/>
                <a:gd name="connsiteY43" fmla="*/ 121480 h 247650"/>
                <a:gd name="connsiteX44" fmla="*/ 144184 w 171450"/>
                <a:gd name="connsiteY44" fmla="*/ 85838 h 247650"/>
                <a:gd name="connsiteX45" fmla="*/ 113799 w 171450"/>
                <a:gd name="connsiteY45" fmla="*/ 72900 h 24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171450" h="247650">
                  <a:moveTo>
                    <a:pt x="78947" y="192020"/>
                  </a:moveTo>
                  <a:cubicBezTo>
                    <a:pt x="75623" y="193111"/>
                    <a:pt x="72203" y="193706"/>
                    <a:pt x="68641" y="193904"/>
                  </a:cubicBezTo>
                  <a:cubicBezTo>
                    <a:pt x="65069" y="194102"/>
                    <a:pt x="61793" y="194152"/>
                    <a:pt x="58926" y="194152"/>
                  </a:cubicBezTo>
                  <a:cubicBezTo>
                    <a:pt x="41276" y="194152"/>
                    <a:pt x="27741" y="188451"/>
                    <a:pt x="18225" y="177049"/>
                  </a:cubicBezTo>
                  <a:cubicBezTo>
                    <a:pt x="8710" y="165648"/>
                    <a:pt x="3995" y="148051"/>
                    <a:pt x="3995" y="124157"/>
                  </a:cubicBezTo>
                  <a:cubicBezTo>
                    <a:pt x="3995" y="101353"/>
                    <a:pt x="9205" y="84202"/>
                    <a:pt x="19711" y="72602"/>
                  </a:cubicBezTo>
                  <a:cubicBezTo>
                    <a:pt x="30170" y="61052"/>
                    <a:pt x="45286" y="55252"/>
                    <a:pt x="65022" y="55252"/>
                  </a:cubicBezTo>
                  <a:cubicBezTo>
                    <a:pt x="70422" y="55252"/>
                    <a:pt x="75080" y="55599"/>
                    <a:pt x="78947" y="56343"/>
                  </a:cubicBezTo>
                  <a:lnTo>
                    <a:pt x="78947" y="3995"/>
                  </a:lnTo>
                  <a:lnTo>
                    <a:pt x="101054" y="3995"/>
                  </a:lnTo>
                  <a:lnTo>
                    <a:pt x="101054" y="56590"/>
                  </a:lnTo>
                  <a:cubicBezTo>
                    <a:pt x="104531" y="56045"/>
                    <a:pt x="107646" y="55698"/>
                    <a:pt x="110380" y="55500"/>
                  </a:cubicBezTo>
                  <a:cubicBezTo>
                    <a:pt x="113104" y="55302"/>
                    <a:pt x="115685" y="55252"/>
                    <a:pt x="118209" y="55252"/>
                  </a:cubicBezTo>
                  <a:cubicBezTo>
                    <a:pt x="137392" y="55252"/>
                    <a:pt x="151823" y="60358"/>
                    <a:pt x="161481" y="70619"/>
                  </a:cubicBezTo>
                  <a:cubicBezTo>
                    <a:pt x="171149" y="80881"/>
                    <a:pt x="176007" y="97834"/>
                    <a:pt x="176007" y="121480"/>
                  </a:cubicBezTo>
                  <a:cubicBezTo>
                    <a:pt x="176007" y="132683"/>
                    <a:pt x="174721" y="142796"/>
                    <a:pt x="172092" y="151768"/>
                  </a:cubicBezTo>
                  <a:cubicBezTo>
                    <a:pt x="169463" y="160741"/>
                    <a:pt x="165653" y="168375"/>
                    <a:pt x="160595" y="174621"/>
                  </a:cubicBezTo>
                  <a:cubicBezTo>
                    <a:pt x="155538" y="180867"/>
                    <a:pt x="149394" y="185675"/>
                    <a:pt x="142155" y="189046"/>
                  </a:cubicBezTo>
                  <a:cubicBezTo>
                    <a:pt x="134868" y="192417"/>
                    <a:pt x="126486" y="194102"/>
                    <a:pt x="117018" y="194102"/>
                  </a:cubicBezTo>
                  <a:cubicBezTo>
                    <a:pt x="115285" y="194102"/>
                    <a:pt x="112704" y="193953"/>
                    <a:pt x="109332" y="193706"/>
                  </a:cubicBezTo>
                  <a:cubicBezTo>
                    <a:pt x="105960" y="193458"/>
                    <a:pt x="103188" y="192962"/>
                    <a:pt x="101054" y="192219"/>
                  </a:cubicBezTo>
                  <a:lnTo>
                    <a:pt x="101054" y="244319"/>
                  </a:lnTo>
                  <a:lnTo>
                    <a:pt x="78947" y="244319"/>
                  </a:lnTo>
                  <a:lnTo>
                    <a:pt x="78947" y="192020"/>
                  </a:lnTo>
                  <a:close/>
                  <a:moveTo>
                    <a:pt x="64717" y="176554"/>
                  </a:moveTo>
                  <a:cubicBezTo>
                    <a:pt x="67050" y="176554"/>
                    <a:pt x="69384" y="176455"/>
                    <a:pt x="71708" y="176306"/>
                  </a:cubicBezTo>
                  <a:cubicBezTo>
                    <a:pt x="74042" y="176107"/>
                    <a:pt x="76566" y="175761"/>
                    <a:pt x="79242" y="175216"/>
                  </a:cubicBezTo>
                  <a:lnTo>
                    <a:pt x="79242" y="73990"/>
                  </a:lnTo>
                  <a:cubicBezTo>
                    <a:pt x="76918" y="73643"/>
                    <a:pt x="74737" y="73346"/>
                    <a:pt x="72699" y="73197"/>
                  </a:cubicBezTo>
                  <a:cubicBezTo>
                    <a:pt x="70670" y="72999"/>
                    <a:pt x="68193" y="72949"/>
                    <a:pt x="65317" y="72949"/>
                  </a:cubicBezTo>
                  <a:cubicBezTo>
                    <a:pt x="53315" y="72949"/>
                    <a:pt x="43952" y="77064"/>
                    <a:pt x="37256" y="85391"/>
                  </a:cubicBezTo>
                  <a:cubicBezTo>
                    <a:pt x="30570" y="93670"/>
                    <a:pt x="27245" y="106608"/>
                    <a:pt x="27245" y="124256"/>
                  </a:cubicBezTo>
                  <a:cubicBezTo>
                    <a:pt x="27245" y="131741"/>
                    <a:pt x="27988" y="138681"/>
                    <a:pt x="29427" y="145076"/>
                  </a:cubicBezTo>
                  <a:cubicBezTo>
                    <a:pt x="30865" y="151471"/>
                    <a:pt x="33141" y="157073"/>
                    <a:pt x="36266" y="161782"/>
                  </a:cubicBezTo>
                  <a:cubicBezTo>
                    <a:pt x="39342" y="166491"/>
                    <a:pt x="43305" y="170159"/>
                    <a:pt x="48019" y="172737"/>
                  </a:cubicBezTo>
                  <a:cubicBezTo>
                    <a:pt x="52725" y="175265"/>
                    <a:pt x="58325" y="176554"/>
                    <a:pt x="64717" y="176554"/>
                  </a:cubicBezTo>
                  <a:close/>
                  <a:moveTo>
                    <a:pt x="113799" y="72900"/>
                  </a:moveTo>
                  <a:cubicBezTo>
                    <a:pt x="111465" y="72900"/>
                    <a:pt x="109389" y="72949"/>
                    <a:pt x="107551" y="73048"/>
                  </a:cubicBezTo>
                  <a:cubicBezTo>
                    <a:pt x="105712" y="73147"/>
                    <a:pt x="103436" y="73544"/>
                    <a:pt x="100712" y="74238"/>
                  </a:cubicBezTo>
                  <a:lnTo>
                    <a:pt x="100712" y="175711"/>
                  </a:lnTo>
                  <a:cubicBezTo>
                    <a:pt x="102645" y="176058"/>
                    <a:pt x="104827" y="176306"/>
                    <a:pt x="107255" y="176356"/>
                  </a:cubicBezTo>
                  <a:cubicBezTo>
                    <a:pt x="109684" y="176455"/>
                    <a:pt x="112361" y="176505"/>
                    <a:pt x="115237" y="176505"/>
                  </a:cubicBezTo>
                  <a:cubicBezTo>
                    <a:pt x="127629" y="176505"/>
                    <a:pt x="136992" y="171795"/>
                    <a:pt x="143288" y="162327"/>
                  </a:cubicBezTo>
                  <a:cubicBezTo>
                    <a:pt x="149584" y="152908"/>
                    <a:pt x="152756" y="139276"/>
                    <a:pt x="152756" y="121480"/>
                  </a:cubicBezTo>
                  <a:cubicBezTo>
                    <a:pt x="152756" y="106361"/>
                    <a:pt x="149889" y="94463"/>
                    <a:pt x="144184" y="85838"/>
                  </a:cubicBezTo>
                  <a:cubicBezTo>
                    <a:pt x="138488" y="77262"/>
                    <a:pt x="128372" y="72900"/>
                    <a:pt x="113799" y="72900"/>
                  </a:cubicBezTo>
                  <a:close/>
                </a:path>
              </a:pathLst>
            </a:custGeom>
            <a:grpFill/>
            <a:ln w="532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77" name="Полилиния: фигура 176">
              <a:extLst>
                <a:ext uri="{FF2B5EF4-FFF2-40B4-BE49-F238E27FC236}">
                  <a16:creationId xmlns:a16="http://schemas.microsoft.com/office/drawing/2014/main" id="{04B93C4B-7F10-4447-9D86-5BCBB1561E55}"/>
                </a:ext>
              </a:extLst>
            </p:cNvPr>
            <p:cNvSpPr/>
            <p:nvPr/>
          </p:nvSpPr>
          <p:spPr>
            <a:xfrm>
              <a:off x="10530928" y="1547491"/>
              <a:ext cx="77181" cy="118740"/>
            </a:xfrm>
            <a:custGeom>
              <a:avLst/>
              <a:gdLst>
                <a:gd name="connsiteX0" fmla="*/ 4147 w 123825"/>
                <a:gd name="connsiteY0" fmla="*/ 7217 h 190500"/>
                <a:gd name="connsiteX1" fmla="*/ 20111 w 123825"/>
                <a:gd name="connsiteY1" fmla="*/ 7217 h 190500"/>
                <a:gd name="connsiteX2" fmla="*/ 24474 w 123825"/>
                <a:gd name="connsiteY2" fmla="*/ 23229 h 190500"/>
                <a:gd name="connsiteX3" fmla="*/ 25617 w 123825"/>
                <a:gd name="connsiteY3" fmla="*/ 23229 h 190500"/>
                <a:gd name="connsiteX4" fmla="*/ 42914 w 123825"/>
                <a:gd name="connsiteY4" fmla="*/ 8952 h 190500"/>
                <a:gd name="connsiteX5" fmla="*/ 67155 w 123825"/>
                <a:gd name="connsiteY5" fmla="*/ 3995 h 190500"/>
                <a:gd name="connsiteX6" fmla="*/ 110427 w 123825"/>
                <a:gd name="connsiteY6" fmla="*/ 19759 h 190500"/>
                <a:gd name="connsiteX7" fmla="*/ 124658 w 123825"/>
                <a:gd name="connsiteY7" fmla="*/ 71314 h 190500"/>
                <a:gd name="connsiteX8" fmla="*/ 119847 w 123825"/>
                <a:gd name="connsiteY8" fmla="*/ 101601 h 190500"/>
                <a:gd name="connsiteX9" fmla="*/ 106312 w 123825"/>
                <a:gd name="connsiteY9" fmla="*/ 124455 h 190500"/>
                <a:gd name="connsiteX10" fmla="*/ 85243 w 123825"/>
                <a:gd name="connsiteY10" fmla="*/ 138879 h 190500"/>
                <a:gd name="connsiteX11" fmla="*/ 57782 w 123825"/>
                <a:gd name="connsiteY11" fmla="*/ 143936 h 190500"/>
                <a:gd name="connsiteX12" fmla="*/ 40780 w 123825"/>
                <a:gd name="connsiteY12" fmla="*/ 142746 h 190500"/>
                <a:gd name="connsiteX13" fmla="*/ 27245 w 123825"/>
                <a:gd name="connsiteY13" fmla="*/ 138582 h 190500"/>
                <a:gd name="connsiteX14" fmla="*/ 27245 w 123825"/>
                <a:gd name="connsiteY14" fmla="*/ 194152 h 190500"/>
                <a:gd name="connsiteX15" fmla="*/ 3995 w 123825"/>
                <a:gd name="connsiteY15" fmla="*/ 194152 h 190500"/>
                <a:gd name="connsiteX16" fmla="*/ 3995 w 123825"/>
                <a:gd name="connsiteY16" fmla="*/ 7217 h 190500"/>
                <a:gd name="connsiteX17" fmla="*/ 4147 w 123825"/>
                <a:gd name="connsiteY17" fmla="*/ 7217 h 190500"/>
                <a:gd name="connsiteX18" fmla="*/ 62840 w 123825"/>
                <a:gd name="connsiteY18" fmla="*/ 22683 h 190500"/>
                <a:gd name="connsiteX19" fmla="*/ 39447 w 123825"/>
                <a:gd name="connsiteY19" fmla="*/ 29772 h 190500"/>
                <a:gd name="connsiteX20" fmla="*/ 27398 w 123825"/>
                <a:gd name="connsiteY20" fmla="*/ 51286 h 190500"/>
                <a:gd name="connsiteX21" fmla="*/ 27398 w 123825"/>
                <a:gd name="connsiteY21" fmla="*/ 117514 h 190500"/>
                <a:gd name="connsiteX22" fmla="*/ 39294 w 123825"/>
                <a:gd name="connsiteY22" fmla="*/ 123264 h 190500"/>
                <a:gd name="connsiteX23" fmla="*/ 57039 w 123825"/>
                <a:gd name="connsiteY23" fmla="*/ 125247 h 190500"/>
                <a:gd name="connsiteX24" fmla="*/ 88863 w 123825"/>
                <a:gd name="connsiteY24" fmla="*/ 111516 h 190500"/>
                <a:gd name="connsiteX25" fmla="*/ 100616 w 123825"/>
                <a:gd name="connsiteY25" fmla="*/ 71065 h 190500"/>
                <a:gd name="connsiteX26" fmla="*/ 98578 w 123825"/>
                <a:gd name="connsiteY26" fmla="*/ 51187 h 190500"/>
                <a:gd name="connsiteX27" fmla="*/ 92034 w 123825"/>
                <a:gd name="connsiteY27" fmla="*/ 35968 h 190500"/>
                <a:gd name="connsiteX28" fmla="*/ 80442 w 123825"/>
                <a:gd name="connsiteY28" fmla="*/ 26203 h 190500"/>
                <a:gd name="connsiteX29" fmla="*/ 62840 w 123825"/>
                <a:gd name="connsiteY29" fmla="*/ 22683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23825" h="190500">
                  <a:moveTo>
                    <a:pt x="4147" y="7217"/>
                  </a:moveTo>
                  <a:lnTo>
                    <a:pt x="20111" y="7217"/>
                  </a:lnTo>
                  <a:lnTo>
                    <a:pt x="24474" y="23229"/>
                  </a:lnTo>
                  <a:lnTo>
                    <a:pt x="25617" y="23229"/>
                  </a:lnTo>
                  <a:cubicBezTo>
                    <a:pt x="30074" y="16983"/>
                    <a:pt x="35827" y="12224"/>
                    <a:pt x="42914" y="8952"/>
                  </a:cubicBezTo>
                  <a:cubicBezTo>
                    <a:pt x="50000" y="5680"/>
                    <a:pt x="58078" y="3995"/>
                    <a:pt x="67155" y="3995"/>
                  </a:cubicBezTo>
                  <a:cubicBezTo>
                    <a:pt x="86538" y="3995"/>
                    <a:pt x="100959" y="9249"/>
                    <a:pt x="110427" y="19759"/>
                  </a:cubicBezTo>
                  <a:cubicBezTo>
                    <a:pt x="119895" y="30268"/>
                    <a:pt x="124658" y="47470"/>
                    <a:pt x="124658" y="71314"/>
                  </a:cubicBezTo>
                  <a:cubicBezTo>
                    <a:pt x="124658" y="82516"/>
                    <a:pt x="123067" y="92629"/>
                    <a:pt x="119847" y="101601"/>
                  </a:cubicBezTo>
                  <a:cubicBezTo>
                    <a:pt x="116628" y="110574"/>
                    <a:pt x="112161" y="118208"/>
                    <a:pt x="106312" y="124455"/>
                  </a:cubicBezTo>
                  <a:cubicBezTo>
                    <a:pt x="100512" y="130700"/>
                    <a:pt x="93473" y="135508"/>
                    <a:pt x="85243" y="138879"/>
                  </a:cubicBezTo>
                  <a:cubicBezTo>
                    <a:pt x="77023" y="142250"/>
                    <a:pt x="67850" y="143936"/>
                    <a:pt x="57782" y="143936"/>
                  </a:cubicBezTo>
                  <a:cubicBezTo>
                    <a:pt x="50601" y="143936"/>
                    <a:pt x="44943" y="143539"/>
                    <a:pt x="40780" y="142746"/>
                  </a:cubicBezTo>
                  <a:cubicBezTo>
                    <a:pt x="36618" y="141953"/>
                    <a:pt x="32103" y="140565"/>
                    <a:pt x="27245" y="138582"/>
                  </a:cubicBezTo>
                  <a:lnTo>
                    <a:pt x="27245" y="194152"/>
                  </a:lnTo>
                  <a:lnTo>
                    <a:pt x="3995" y="194152"/>
                  </a:lnTo>
                  <a:lnTo>
                    <a:pt x="3995" y="7217"/>
                  </a:lnTo>
                  <a:lnTo>
                    <a:pt x="4147" y="7217"/>
                  </a:lnTo>
                  <a:close/>
                  <a:moveTo>
                    <a:pt x="62840" y="22683"/>
                  </a:moveTo>
                  <a:cubicBezTo>
                    <a:pt x="52972" y="22683"/>
                    <a:pt x="45143" y="25063"/>
                    <a:pt x="39447" y="29772"/>
                  </a:cubicBezTo>
                  <a:cubicBezTo>
                    <a:pt x="33741" y="34481"/>
                    <a:pt x="29731" y="41669"/>
                    <a:pt x="27398" y="51286"/>
                  </a:cubicBezTo>
                  <a:lnTo>
                    <a:pt x="27398" y="117514"/>
                  </a:lnTo>
                  <a:cubicBezTo>
                    <a:pt x="30865" y="119993"/>
                    <a:pt x="34837" y="121926"/>
                    <a:pt x="39294" y="123264"/>
                  </a:cubicBezTo>
                  <a:cubicBezTo>
                    <a:pt x="43752" y="124603"/>
                    <a:pt x="49658" y="125247"/>
                    <a:pt x="57039" y="125247"/>
                  </a:cubicBezTo>
                  <a:cubicBezTo>
                    <a:pt x="70422" y="125247"/>
                    <a:pt x="81033" y="120686"/>
                    <a:pt x="88863" y="111516"/>
                  </a:cubicBezTo>
                  <a:cubicBezTo>
                    <a:pt x="96702" y="102345"/>
                    <a:pt x="100616" y="88862"/>
                    <a:pt x="100616" y="71065"/>
                  </a:cubicBezTo>
                  <a:cubicBezTo>
                    <a:pt x="100616" y="63778"/>
                    <a:pt x="99921" y="57136"/>
                    <a:pt x="98578" y="51187"/>
                  </a:cubicBezTo>
                  <a:cubicBezTo>
                    <a:pt x="97245" y="45239"/>
                    <a:pt x="95063" y="40133"/>
                    <a:pt x="92034" y="35968"/>
                  </a:cubicBezTo>
                  <a:cubicBezTo>
                    <a:pt x="89015" y="31805"/>
                    <a:pt x="85148" y="28533"/>
                    <a:pt x="80442" y="26203"/>
                  </a:cubicBezTo>
                  <a:cubicBezTo>
                    <a:pt x="75680" y="23873"/>
                    <a:pt x="69832" y="22683"/>
                    <a:pt x="62840" y="22683"/>
                  </a:cubicBezTo>
                  <a:close/>
                </a:path>
              </a:pathLst>
            </a:custGeom>
            <a:grpFill/>
            <a:ln w="532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78" name="Полилиния: фигура 177">
              <a:extLst>
                <a:ext uri="{FF2B5EF4-FFF2-40B4-BE49-F238E27FC236}">
                  <a16:creationId xmlns:a16="http://schemas.microsoft.com/office/drawing/2014/main" id="{2A2EC434-4472-4B22-B8FB-F16E298668DB}"/>
                </a:ext>
              </a:extLst>
            </p:cNvPr>
            <p:cNvSpPr/>
            <p:nvPr/>
          </p:nvSpPr>
          <p:spPr>
            <a:xfrm>
              <a:off x="10629002" y="1549499"/>
              <a:ext cx="94992" cy="89055"/>
            </a:xfrm>
            <a:custGeom>
              <a:avLst/>
              <a:gdLst>
                <a:gd name="connsiteX0" fmla="*/ 27236 w 152400"/>
                <a:gd name="connsiteY0" fmla="*/ 55004 h 142875"/>
                <a:gd name="connsiteX1" fmla="*/ 40628 w 152400"/>
                <a:gd name="connsiteY1" fmla="*/ 53517 h 142875"/>
                <a:gd name="connsiteX2" fmla="*/ 52820 w 152400"/>
                <a:gd name="connsiteY2" fmla="*/ 53120 h 142875"/>
                <a:gd name="connsiteX3" fmla="*/ 77652 w 152400"/>
                <a:gd name="connsiteY3" fmla="*/ 56194 h 142875"/>
                <a:gd name="connsiteX4" fmla="*/ 93768 w 152400"/>
                <a:gd name="connsiteY4" fmla="*/ 64621 h 142875"/>
                <a:gd name="connsiteX5" fmla="*/ 102340 w 152400"/>
                <a:gd name="connsiteY5" fmla="*/ 77312 h 142875"/>
                <a:gd name="connsiteX6" fmla="*/ 104817 w 152400"/>
                <a:gd name="connsiteY6" fmla="*/ 92926 h 142875"/>
                <a:gd name="connsiteX7" fmla="*/ 90148 w 152400"/>
                <a:gd name="connsiteY7" fmla="*/ 128172 h 142875"/>
                <a:gd name="connsiteX8" fmla="*/ 42657 w 152400"/>
                <a:gd name="connsiteY8" fmla="*/ 139127 h 142875"/>
                <a:gd name="connsiteX9" fmla="*/ 3995 w 152400"/>
                <a:gd name="connsiteY9" fmla="*/ 137541 h 142875"/>
                <a:gd name="connsiteX10" fmla="*/ 3995 w 152400"/>
                <a:gd name="connsiteY10" fmla="*/ 3995 h 142875"/>
                <a:gd name="connsiteX11" fmla="*/ 27236 w 152400"/>
                <a:gd name="connsiteY11" fmla="*/ 3995 h 142875"/>
                <a:gd name="connsiteX12" fmla="*/ 27236 w 152400"/>
                <a:gd name="connsiteY12" fmla="*/ 55004 h 142875"/>
                <a:gd name="connsiteX13" fmla="*/ 27236 w 152400"/>
                <a:gd name="connsiteY13" fmla="*/ 118852 h 142875"/>
                <a:gd name="connsiteX14" fmla="*/ 47857 w 152400"/>
                <a:gd name="connsiteY14" fmla="*/ 120439 h 142875"/>
                <a:gd name="connsiteX15" fmla="*/ 73442 w 152400"/>
                <a:gd name="connsiteY15" fmla="*/ 113895 h 142875"/>
                <a:gd name="connsiteX16" fmla="*/ 80728 w 152400"/>
                <a:gd name="connsiteY16" fmla="*/ 95356 h 142875"/>
                <a:gd name="connsiteX17" fmla="*/ 73594 w 152400"/>
                <a:gd name="connsiteY17" fmla="*/ 77708 h 142875"/>
                <a:gd name="connsiteX18" fmla="*/ 48753 w 152400"/>
                <a:gd name="connsiteY18" fmla="*/ 70768 h 142875"/>
                <a:gd name="connsiteX19" fmla="*/ 37999 w 152400"/>
                <a:gd name="connsiteY19" fmla="*/ 71016 h 142875"/>
                <a:gd name="connsiteX20" fmla="*/ 27236 w 152400"/>
                <a:gd name="connsiteY20" fmla="*/ 72603 h 142875"/>
                <a:gd name="connsiteX21" fmla="*/ 27236 w 152400"/>
                <a:gd name="connsiteY21" fmla="*/ 118852 h 142875"/>
                <a:gd name="connsiteX22" fmla="*/ 127772 w 152400"/>
                <a:gd name="connsiteY22" fmla="*/ 3995 h 142875"/>
                <a:gd name="connsiteX23" fmla="*/ 151023 w 152400"/>
                <a:gd name="connsiteY23" fmla="*/ 3995 h 142875"/>
                <a:gd name="connsiteX24" fmla="*/ 151023 w 152400"/>
                <a:gd name="connsiteY24" fmla="*/ 137541 h 142875"/>
                <a:gd name="connsiteX25" fmla="*/ 127772 w 152400"/>
                <a:gd name="connsiteY25" fmla="*/ 137541 h 142875"/>
                <a:gd name="connsiteX26" fmla="*/ 127772 w 152400"/>
                <a:gd name="connsiteY26" fmla="*/ 3995 h 142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52400" h="142875">
                  <a:moveTo>
                    <a:pt x="27236" y="55004"/>
                  </a:moveTo>
                  <a:cubicBezTo>
                    <a:pt x="31903" y="54310"/>
                    <a:pt x="36361" y="53815"/>
                    <a:pt x="40628" y="53517"/>
                  </a:cubicBezTo>
                  <a:cubicBezTo>
                    <a:pt x="44886" y="53269"/>
                    <a:pt x="48953" y="53120"/>
                    <a:pt x="52820" y="53120"/>
                  </a:cubicBezTo>
                  <a:cubicBezTo>
                    <a:pt x="62688" y="53120"/>
                    <a:pt x="70965" y="54161"/>
                    <a:pt x="77652" y="56194"/>
                  </a:cubicBezTo>
                  <a:cubicBezTo>
                    <a:pt x="84348" y="58227"/>
                    <a:pt x="89701" y="61052"/>
                    <a:pt x="93768" y="64621"/>
                  </a:cubicBezTo>
                  <a:cubicBezTo>
                    <a:pt x="97826" y="68191"/>
                    <a:pt x="100702" y="72404"/>
                    <a:pt x="102340" y="77312"/>
                  </a:cubicBezTo>
                  <a:cubicBezTo>
                    <a:pt x="103979" y="82219"/>
                    <a:pt x="104817" y="87424"/>
                    <a:pt x="104817" y="92926"/>
                  </a:cubicBezTo>
                  <a:cubicBezTo>
                    <a:pt x="104817" y="109137"/>
                    <a:pt x="99912" y="120885"/>
                    <a:pt x="90148" y="128172"/>
                  </a:cubicBezTo>
                  <a:cubicBezTo>
                    <a:pt x="80385" y="135459"/>
                    <a:pt x="64517" y="139127"/>
                    <a:pt x="42657" y="139127"/>
                  </a:cubicBezTo>
                  <a:cubicBezTo>
                    <a:pt x="30265" y="139127"/>
                    <a:pt x="17377" y="138582"/>
                    <a:pt x="3995" y="137541"/>
                  </a:cubicBezTo>
                  <a:lnTo>
                    <a:pt x="3995" y="3995"/>
                  </a:lnTo>
                  <a:lnTo>
                    <a:pt x="27236" y="3995"/>
                  </a:lnTo>
                  <a:lnTo>
                    <a:pt x="27236" y="55004"/>
                  </a:lnTo>
                  <a:close/>
                  <a:moveTo>
                    <a:pt x="27236" y="118852"/>
                  </a:moveTo>
                  <a:cubicBezTo>
                    <a:pt x="34380" y="119943"/>
                    <a:pt x="41266" y="120439"/>
                    <a:pt x="47857" y="120439"/>
                  </a:cubicBezTo>
                  <a:cubicBezTo>
                    <a:pt x="60059" y="120439"/>
                    <a:pt x="68584" y="118258"/>
                    <a:pt x="73442" y="113895"/>
                  </a:cubicBezTo>
                  <a:cubicBezTo>
                    <a:pt x="78299" y="109533"/>
                    <a:pt x="80728" y="103337"/>
                    <a:pt x="80728" y="95356"/>
                  </a:cubicBezTo>
                  <a:cubicBezTo>
                    <a:pt x="80728" y="88217"/>
                    <a:pt x="78347" y="82368"/>
                    <a:pt x="73594" y="77708"/>
                  </a:cubicBezTo>
                  <a:cubicBezTo>
                    <a:pt x="68831" y="73098"/>
                    <a:pt x="60554" y="70768"/>
                    <a:pt x="48753" y="70768"/>
                  </a:cubicBezTo>
                  <a:cubicBezTo>
                    <a:pt x="45429" y="70768"/>
                    <a:pt x="41866" y="70867"/>
                    <a:pt x="37999" y="71016"/>
                  </a:cubicBezTo>
                  <a:cubicBezTo>
                    <a:pt x="34132" y="71214"/>
                    <a:pt x="30560" y="71710"/>
                    <a:pt x="27236" y="72603"/>
                  </a:cubicBezTo>
                  <a:lnTo>
                    <a:pt x="27236" y="118852"/>
                  </a:lnTo>
                  <a:close/>
                  <a:moveTo>
                    <a:pt x="127772" y="3995"/>
                  </a:moveTo>
                  <a:lnTo>
                    <a:pt x="151023" y="3995"/>
                  </a:lnTo>
                  <a:lnTo>
                    <a:pt x="151023" y="137541"/>
                  </a:lnTo>
                  <a:lnTo>
                    <a:pt x="127772" y="137541"/>
                  </a:lnTo>
                  <a:lnTo>
                    <a:pt x="127772" y="3995"/>
                  </a:lnTo>
                  <a:close/>
                </a:path>
              </a:pathLst>
            </a:custGeom>
            <a:grpFill/>
            <a:ln w="532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</p:grpSp>
      <p:sp>
        <p:nvSpPr>
          <p:cNvPr id="23" name="Подзаголовок 2">
            <a:extLst>
              <a:ext uri="{FF2B5EF4-FFF2-40B4-BE49-F238E27FC236}">
                <a16:creationId xmlns:a16="http://schemas.microsoft.com/office/drawing/2014/main" id="{6626237B-5AF4-4614-9F52-A4EEFCFEADFB}"/>
              </a:ext>
            </a:extLst>
          </p:cNvPr>
          <p:cNvSpPr txBox="1">
            <a:spLocks/>
          </p:cNvSpPr>
          <p:nvPr/>
        </p:nvSpPr>
        <p:spPr>
          <a:xfrm>
            <a:off x="507478" y="3014419"/>
            <a:ext cx="3513058" cy="1769582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800"/>
              </a:spcBef>
            </a:pPr>
            <a:r>
              <a:rPr lang="ru-RU" dirty="0">
                <a:latin typeface="+mn-lt"/>
              </a:rPr>
              <a:t>Техническая поддержка пользователей:</a:t>
            </a:r>
          </a:p>
          <a:p>
            <a:pPr>
              <a:lnSpc>
                <a:spcPct val="100000"/>
              </a:lnSpc>
              <a:spcBef>
                <a:spcPts val="800"/>
              </a:spcBef>
            </a:pPr>
            <a:r>
              <a:rPr lang="ru-RU" dirty="0">
                <a:latin typeface="+mn-lt"/>
              </a:rPr>
              <a:t>+7 (499) 648-74-58</a:t>
            </a:r>
          </a:p>
          <a:p>
            <a:pPr>
              <a:lnSpc>
                <a:spcPct val="100000"/>
              </a:lnSpc>
              <a:spcBef>
                <a:spcPts val="800"/>
              </a:spcBef>
            </a:pPr>
            <a:r>
              <a:rPr lang="en-US" dirty="0">
                <a:solidFill>
                  <a:srgbClr val="2A86FF"/>
                </a:solidFill>
                <a:latin typeface="+mn-lt"/>
                <a:hlinkClick r:id="rId9"/>
              </a:rPr>
              <a:t>support@oblakoz.ru</a:t>
            </a:r>
            <a:r>
              <a:rPr lang="en-US" dirty="0">
                <a:solidFill>
                  <a:srgbClr val="2A86FF"/>
                </a:solidFill>
                <a:latin typeface="+mn-lt"/>
              </a:rPr>
              <a:t> </a:t>
            </a:r>
            <a:endParaRPr lang="ru-RU" dirty="0">
              <a:solidFill>
                <a:srgbClr val="2A86FF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6161150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Прямоугольник: скругленные углы 170">
            <a:extLst>
              <a:ext uri="{FF2B5EF4-FFF2-40B4-BE49-F238E27FC236}">
                <a16:creationId xmlns:a16="http://schemas.microsoft.com/office/drawing/2014/main" id="{354210E8-FEF5-4118-A590-40543C1C10AE}"/>
              </a:ext>
            </a:extLst>
          </p:cNvPr>
          <p:cNvSpPr/>
          <p:nvPr/>
        </p:nvSpPr>
        <p:spPr>
          <a:xfrm>
            <a:off x="587375" y="2752724"/>
            <a:ext cx="5413375" cy="3731257"/>
          </a:xfrm>
          <a:prstGeom prst="roundRect">
            <a:avLst>
              <a:gd name="adj" fmla="val 6250"/>
            </a:avLst>
          </a:prstGeom>
          <a:solidFill>
            <a:schemeClr val="bg1"/>
          </a:solidFill>
          <a:ln>
            <a:noFill/>
          </a:ln>
          <a:effectLst>
            <a:outerShdw blurRad="317500" dist="50800" algn="ctr" rotWithShape="0">
              <a:schemeClr val="tx2">
                <a:lumMod val="9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2" name="Прямоугольник: скругленные углы 171">
            <a:extLst>
              <a:ext uri="{FF2B5EF4-FFF2-40B4-BE49-F238E27FC236}">
                <a16:creationId xmlns:a16="http://schemas.microsoft.com/office/drawing/2014/main" id="{F4AF33DD-2932-4D83-912D-11109214EB20}"/>
              </a:ext>
            </a:extLst>
          </p:cNvPr>
          <p:cNvSpPr/>
          <p:nvPr/>
        </p:nvSpPr>
        <p:spPr>
          <a:xfrm>
            <a:off x="6330950" y="2752724"/>
            <a:ext cx="5413375" cy="3731257"/>
          </a:xfrm>
          <a:prstGeom prst="roundRect">
            <a:avLst>
              <a:gd name="adj" fmla="val 6250"/>
            </a:avLst>
          </a:prstGeom>
          <a:solidFill>
            <a:schemeClr val="bg1"/>
          </a:solidFill>
          <a:ln>
            <a:noFill/>
          </a:ln>
          <a:effectLst>
            <a:outerShdw blurRad="317500" dist="50800" algn="ctr" rotWithShape="0">
              <a:schemeClr val="tx2">
                <a:lumMod val="9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1280289E-06EC-44CC-A341-CF599F767F38}"/>
              </a:ext>
            </a:extLst>
          </p:cNvPr>
          <p:cNvSpPr txBox="1">
            <a:spLocks/>
          </p:cNvSpPr>
          <p:nvPr/>
        </p:nvSpPr>
        <p:spPr>
          <a:xfrm>
            <a:off x="589747" y="380488"/>
            <a:ext cx="10265578" cy="869261"/>
          </a:xfrm>
          <a:prstGeom prst="rect">
            <a:avLst/>
          </a:prstGeom>
        </p:spPr>
        <p:txBody>
          <a:bodyPr lIns="0" anchor="t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ru-RU" dirty="0"/>
              <a:t>Универсальная библиотека цифрового образовательного контента (УБ ЦОК)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071FDDD9-40B4-4DAF-8E6F-99391A8D555F}"/>
              </a:ext>
            </a:extLst>
          </p:cNvPr>
          <p:cNvSpPr/>
          <p:nvPr/>
        </p:nvSpPr>
        <p:spPr>
          <a:xfrm>
            <a:off x="669925" y="2882995"/>
            <a:ext cx="5035550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00000"/>
              </a:lnSpc>
              <a:spcAft>
                <a:spcPts val="1200"/>
              </a:spcAft>
              <a:buClr>
                <a:srgbClr val="2A86FF"/>
              </a:buClr>
              <a:buFont typeface="Verdana" panose="020B0604030504040204" pitchFamily="34" charset="0"/>
              <a:buChar char="●"/>
            </a:pPr>
            <a:r>
              <a:rPr lang="ru-RU" dirty="0"/>
              <a:t>Точка </a:t>
            </a:r>
            <a:r>
              <a:rPr lang="ru-RU" dirty="0">
                <a:solidFill>
                  <a:srgbClr val="4D89FF"/>
                </a:solidFill>
              </a:rPr>
              <a:t>бесплатного</a:t>
            </a:r>
            <a:r>
              <a:rPr lang="ru-RU" dirty="0"/>
              <a:t> доступа к верифицированным ЭОР в 2025 году. Использование коммерческого контента учителем субсидируется государством</a:t>
            </a:r>
          </a:p>
          <a:p>
            <a:pPr marL="285750" indent="-285750">
              <a:lnSpc>
                <a:spcPct val="100000"/>
              </a:lnSpc>
              <a:spcAft>
                <a:spcPts val="1200"/>
              </a:spcAft>
              <a:buClr>
                <a:srgbClr val="2A86FF"/>
              </a:buClr>
              <a:buFont typeface="Verdana" panose="020B0604030504040204" pitchFamily="34" charset="0"/>
              <a:buChar char="●"/>
            </a:pPr>
            <a:endParaRPr lang="ru-RU" dirty="0"/>
          </a:p>
          <a:p>
            <a:pPr marL="285750" indent="-285750">
              <a:lnSpc>
                <a:spcPct val="100000"/>
              </a:lnSpc>
              <a:spcAft>
                <a:spcPts val="1200"/>
              </a:spcAft>
              <a:buClr>
                <a:srgbClr val="2A86FF"/>
              </a:buClr>
              <a:buFont typeface="Verdana" panose="020B0604030504040204" pitchFamily="34" charset="0"/>
              <a:buChar char="●"/>
            </a:pPr>
            <a:r>
              <a:rPr lang="ru-RU" dirty="0">
                <a:ea typeface="Times New Roman" panose="02020603050405020304" pitchFamily="18" charset="0"/>
                <a:cs typeface="Times New Roman" panose="02020603050405020304" pitchFamily="18" charset="0"/>
              </a:rPr>
              <a:t>Финансирование – Министерство цифрового развития, функциональный заказчик – Министерство просвещения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9726D18A-028E-430D-92D7-6AC976C40D4D}"/>
              </a:ext>
            </a:extLst>
          </p:cNvPr>
          <p:cNvSpPr/>
          <p:nvPr/>
        </p:nvSpPr>
        <p:spPr>
          <a:xfrm>
            <a:off x="6429375" y="2882995"/>
            <a:ext cx="5124450" cy="32008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00000"/>
              </a:lnSpc>
              <a:spcAft>
                <a:spcPts val="1200"/>
              </a:spcAft>
              <a:buClr>
                <a:srgbClr val="2A86FF"/>
              </a:buClr>
              <a:buFont typeface="Verdana" panose="020B0604030504040204" pitchFamily="34" charset="0"/>
              <a:buChar char="●"/>
            </a:pPr>
            <a:r>
              <a:rPr lang="ru-RU" dirty="0">
                <a:ea typeface="Calibri" panose="020F0502020204030204" pitchFamily="34" charset="0"/>
                <a:cs typeface="Times New Roman" panose="02020603050405020304" pitchFamily="18" charset="0"/>
              </a:rPr>
              <a:t>Старт – с сентября 2025</a:t>
            </a:r>
          </a:p>
          <a:p>
            <a:pPr marL="285750" indent="-285750">
              <a:lnSpc>
                <a:spcPct val="100000"/>
              </a:lnSpc>
              <a:spcAft>
                <a:spcPts val="1200"/>
              </a:spcAft>
              <a:buClr>
                <a:srgbClr val="2A86FF"/>
              </a:buClr>
              <a:buFont typeface="Verdana" panose="020B0604030504040204" pitchFamily="34" charset="0"/>
              <a:buChar char="●"/>
            </a:pPr>
            <a:r>
              <a:rPr lang="ru-RU" dirty="0">
                <a:ea typeface="Times New Roman" panose="02020603050405020304" pitchFamily="18" charset="0"/>
                <a:cs typeface="Times New Roman" panose="02020603050405020304" pitchFamily="18" charset="0"/>
              </a:rPr>
              <a:t>Сроки проекта – 2025–2030</a:t>
            </a:r>
          </a:p>
          <a:p>
            <a:pPr marL="285750" indent="-285750">
              <a:lnSpc>
                <a:spcPct val="100000"/>
              </a:lnSpc>
              <a:spcAft>
                <a:spcPts val="1200"/>
              </a:spcAft>
              <a:buClr>
                <a:srgbClr val="2A86FF"/>
              </a:buClr>
              <a:buFont typeface="Verdana" panose="020B0604030504040204" pitchFamily="34" charset="0"/>
              <a:buChar char="●"/>
            </a:pPr>
            <a:endParaRPr lang="ru-RU" dirty="0"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00000"/>
              </a:lnSpc>
              <a:spcAft>
                <a:spcPts val="1200"/>
              </a:spcAft>
              <a:buClr>
                <a:srgbClr val="2A86FF"/>
              </a:buClr>
              <a:buFont typeface="Verdana" panose="020B0604030504040204" pitchFamily="34" charset="0"/>
              <a:buChar char="●"/>
            </a:pPr>
            <a:r>
              <a:rPr lang="ru-RU" dirty="0">
                <a:ea typeface="Times New Roman" panose="02020603050405020304" pitchFamily="18" charset="0"/>
                <a:cs typeface="Times New Roman" panose="02020603050405020304" pitchFamily="18" charset="0"/>
              </a:rPr>
              <a:t>Библиотека ЦОК содержит ресурсы, вошедшие в Федеральный перечень ЭОР</a:t>
            </a:r>
          </a:p>
          <a:p>
            <a:pPr marL="285750" indent="-285750">
              <a:lnSpc>
                <a:spcPct val="100000"/>
              </a:lnSpc>
              <a:spcAft>
                <a:spcPts val="1200"/>
              </a:spcAft>
              <a:buClr>
                <a:srgbClr val="2A86FF"/>
              </a:buClr>
              <a:buFont typeface="Verdana" panose="020B0604030504040204" pitchFamily="34" charset="0"/>
              <a:buChar char="●"/>
            </a:pPr>
            <a:r>
              <a:rPr lang="ru-RU" dirty="0">
                <a:ea typeface="Times New Roman" panose="02020603050405020304" pitchFamily="18" charset="0"/>
                <a:cs typeface="Times New Roman" panose="02020603050405020304" pitchFamily="18" charset="0"/>
              </a:rPr>
              <a:t>Цель проекта –  предоставить учащимся доступ к верифицированным ЭОР</a:t>
            </a:r>
            <a:endParaRPr lang="ru-RU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9" name="Прямоугольник: скругленные углы 10">
            <a:extLst>
              <a:ext uri="{FF2B5EF4-FFF2-40B4-BE49-F238E27FC236}">
                <a16:creationId xmlns:a16="http://schemas.microsoft.com/office/drawing/2014/main" id="{74BA19E0-9BF7-4441-BD3C-455733037351}"/>
              </a:ext>
            </a:extLst>
          </p:cNvPr>
          <p:cNvSpPr/>
          <p:nvPr/>
        </p:nvSpPr>
        <p:spPr>
          <a:xfrm>
            <a:off x="2534478" y="1421296"/>
            <a:ext cx="9124121" cy="1108962"/>
          </a:xfrm>
          <a:prstGeom prst="roundRect">
            <a:avLst>
              <a:gd name="adj" fmla="val 8530"/>
            </a:avLst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>
                <a:solidFill>
                  <a:schemeClr val="tx1"/>
                </a:solidFill>
                <a:ea typeface="Aptos" panose="020B0004020202020204" pitchFamily="34" charset="0"/>
                <a:cs typeface="Times New Roman" panose="02020603050405020304" pitchFamily="18" charset="0"/>
              </a:rPr>
              <a:t>Точка входа – </a:t>
            </a:r>
            <a:r>
              <a:rPr lang="ru-RU" sz="2000" u="sng" dirty="0">
                <a:solidFill>
                  <a:srgbClr val="467886"/>
                </a:solidFill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  <a:hlinkClick r:id="rId3"/>
              </a:rPr>
              <a:t>https://www.gosuslugi.ru/edu-content</a:t>
            </a:r>
            <a:endParaRPr lang="ru-RU" sz="2000" u="sng" dirty="0">
              <a:solidFill>
                <a:srgbClr val="467886"/>
              </a:solidFill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br>
              <a:rPr lang="ru-RU" sz="2000" u="sng" dirty="0">
                <a:solidFill>
                  <a:srgbClr val="467886"/>
                </a:solidFill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ru-RU" dirty="0">
                <a:solidFill>
                  <a:schemeClr val="tx1"/>
                </a:solidFill>
                <a:ea typeface="Verdana" panose="020B0604030504040204" pitchFamily="34" charset="0"/>
              </a:rPr>
              <a:t>Для работы требуется подтвержденная учетная запись на Госуслугах</a:t>
            </a:r>
          </a:p>
        </p:txBody>
      </p:sp>
      <p:pic>
        <p:nvPicPr>
          <p:cNvPr id="173" name="Рисунок 172">
            <a:extLst>
              <a:ext uri="{FF2B5EF4-FFF2-40B4-BE49-F238E27FC236}">
                <a16:creationId xmlns:a16="http://schemas.microsoft.com/office/drawing/2014/main" id="{A52955E3-1AE6-445C-A83C-20B1B37E86B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99625" y="1450299"/>
            <a:ext cx="1021302" cy="1121078"/>
          </a:xfrm>
          <a:prstGeom prst="rect">
            <a:avLst/>
          </a:prstGeom>
        </p:spPr>
      </p:pic>
      <p:pic>
        <p:nvPicPr>
          <p:cNvPr id="170" name="Рисунок 169">
            <a:extLst>
              <a:ext uri="{FF2B5EF4-FFF2-40B4-BE49-F238E27FC236}">
                <a16:creationId xmlns:a16="http://schemas.microsoft.com/office/drawing/2014/main" id="{B9A14540-115B-422C-B3FB-E334A50571CD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0252038" y="2907154"/>
            <a:ext cx="1488141" cy="1205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57756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Прямоугольник: скругленные углы 155">
            <a:extLst>
              <a:ext uri="{FF2B5EF4-FFF2-40B4-BE49-F238E27FC236}">
                <a16:creationId xmlns:a16="http://schemas.microsoft.com/office/drawing/2014/main" id="{ADBA42F3-F137-465C-8608-E8C635E56ADC}"/>
              </a:ext>
            </a:extLst>
          </p:cNvPr>
          <p:cNvSpPr/>
          <p:nvPr/>
        </p:nvSpPr>
        <p:spPr>
          <a:xfrm>
            <a:off x="587375" y="1524001"/>
            <a:ext cx="5953274" cy="1880212"/>
          </a:xfrm>
          <a:prstGeom prst="roundRect">
            <a:avLst>
              <a:gd name="adj" fmla="val 8637"/>
            </a:avLst>
          </a:prstGeom>
          <a:solidFill>
            <a:schemeClr val="bg1"/>
          </a:solidFill>
          <a:ln>
            <a:noFill/>
          </a:ln>
          <a:effectLst>
            <a:outerShdw blurRad="317500" dist="50800" algn="ctr" rotWithShape="0">
              <a:schemeClr val="tx2">
                <a:lumMod val="9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80000" rtlCol="0" anchor="t" anchorCtr="0"/>
          <a:lstStyle/>
          <a:p>
            <a:pPr marL="285750" indent="-285750">
              <a:lnSpc>
                <a:spcPct val="110000"/>
              </a:lnSpc>
              <a:spcBef>
                <a:spcPts val="800"/>
              </a:spcBef>
              <a:buClr>
                <a:srgbClr val="2A86FF"/>
              </a:buClr>
              <a:buFont typeface="Verdana" panose="020B0604030504040204" pitchFamily="34" charset="0"/>
              <a:buChar char="●"/>
            </a:pPr>
            <a:r>
              <a:rPr lang="ru-RU" dirty="0">
                <a:solidFill>
                  <a:schemeClr val="tx1"/>
                </a:solidFill>
              </a:rPr>
              <a:t>Доля государственных и муниципальных общеобразовательных организаций, организаций СПО, использующих платформу ФГИС «Моя школа»</a:t>
            </a:r>
            <a:endParaRPr lang="ru-RU" dirty="0"/>
          </a:p>
        </p:txBody>
      </p:sp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33587A25-FCDC-4303-8A86-460F709964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4817" y="414943"/>
            <a:ext cx="10515600" cy="691630"/>
          </a:xfrm>
        </p:spPr>
        <p:txBody>
          <a:bodyPr vert="horz" lIns="91440" tIns="45720" rIns="91440" bIns="45720" rtlCol="0"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ru-RU" sz="2400" dirty="0"/>
              <a:t>Региональные ключевые показатели эффективности, связанные с проектом</a:t>
            </a:r>
          </a:p>
        </p:txBody>
      </p:sp>
      <p:grpSp>
        <p:nvGrpSpPr>
          <p:cNvPr id="158" name="Рисунок 3">
            <a:extLst>
              <a:ext uri="{FF2B5EF4-FFF2-40B4-BE49-F238E27FC236}">
                <a16:creationId xmlns:a16="http://schemas.microsoft.com/office/drawing/2014/main" id="{9CE7C3F0-DA39-49F0-9592-36C9AFA538D0}"/>
              </a:ext>
            </a:extLst>
          </p:cNvPr>
          <p:cNvGrpSpPr/>
          <p:nvPr/>
        </p:nvGrpSpPr>
        <p:grpSpPr>
          <a:xfrm>
            <a:off x="7178272" y="1439361"/>
            <a:ext cx="4444523" cy="4647415"/>
            <a:chOff x="7332508" y="1455173"/>
            <a:chExt cx="3386347" cy="3540933"/>
          </a:xfrm>
        </p:grpSpPr>
        <p:sp>
          <p:nvSpPr>
            <p:cNvPr id="160" name="Полилиния: фигура 159">
              <a:extLst>
                <a:ext uri="{FF2B5EF4-FFF2-40B4-BE49-F238E27FC236}">
                  <a16:creationId xmlns:a16="http://schemas.microsoft.com/office/drawing/2014/main" id="{46D3BF67-4B39-426C-9968-E3DABDFD474B}"/>
                </a:ext>
              </a:extLst>
            </p:cNvPr>
            <p:cNvSpPr/>
            <p:nvPr/>
          </p:nvSpPr>
          <p:spPr>
            <a:xfrm>
              <a:off x="8622386" y="2922495"/>
              <a:ext cx="114300" cy="228600"/>
            </a:xfrm>
            <a:custGeom>
              <a:avLst/>
              <a:gdLst>
                <a:gd name="connsiteX0" fmla="*/ 36307 w 114300"/>
                <a:gd name="connsiteY0" fmla="*/ 7200 h 228600"/>
                <a:gd name="connsiteX1" fmla="*/ 11161 w 114300"/>
                <a:gd name="connsiteY1" fmla="*/ 77380 h 228600"/>
                <a:gd name="connsiteX2" fmla="*/ 1674 w 114300"/>
                <a:gd name="connsiteY2" fmla="*/ 167125 h 228600"/>
                <a:gd name="connsiteX3" fmla="*/ 4875 w 114300"/>
                <a:gd name="connsiteY3" fmla="*/ 220141 h 228600"/>
                <a:gd name="connsiteX4" fmla="*/ 56957 w 114300"/>
                <a:gd name="connsiteY4" fmla="*/ 228637 h 228600"/>
                <a:gd name="connsiteX5" fmla="*/ 75607 w 114300"/>
                <a:gd name="connsiteY5" fmla="*/ 183032 h 228600"/>
                <a:gd name="connsiteX6" fmla="*/ 112259 w 114300"/>
                <a:gd name="connsiteY6" fmla="*/ 110889 h 228600"/>
                <a:gd name="connsiteX7" fmla="*/ 37717 w 114300"/>
                <a:gd name="connsiteY7" fmla="*/ 88639 h 228600"/>
                <a:gd name="connsiteX8" fmla="*/ 42232 w 114300"/>
                <a:gd name="connsiteY8" fmla="*/ 55244 h 228600"/>
                <a:gd name="connsiteX9" fmla="*/ 54690 w 114300"/>
                <a:gd name="connsiteY9" fmla="*/ 5905 h 228600"/>
                <a:gd name="connsiteX10" fmla="*/ 36269 w 114300"/>
                <a:gd name="connsiteY10" fmla="*/ 7200 h 228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14300" h="228600">
                  <a:moveTo>
                    <a:pt x="36307" y="7200"/>
                  </a:moveTo>
                  <a:cubicBezTo>
                    <a:pt x="25925" y="22688"/>
                    <a:pt x="18229" y="58083"/>
                    <a:pt x="11161" y="77380"/>
                  </a:cubicBezTo>
                  <a:cubicBezTo>
                    <a:pt x="4113" y="96678"/>
                    <a:pt x="3027" y="154457"/>
                    <a:pt x="1674" y="167125"/>
                  </a:cubicBezTo>
                  <a:cubicBezTo>
                    <a:pt x="341" y="179793"/>
                    <a:pt x="4875" y="220141"/>
                    <a:pt x="4875" y="220141"/>
                  </a:cubicBezTo>
                  <a:lnTo>
                    <a:pt x="56957" y="228637"/>
                  </a:lnTo>
                  <a:cubicBezTo>
                    <a:pt x="56957" y="228637"/>
                    <a:pt x="61739" y="199129"/>
                    <a:pt x="75607" y="183032"/>
                  </a:cubicBezTo>
                  <a:cubicBezTo>
                    <a:pt x="90504" y="165753"/>
                    <a:pt x="119556" y="126129"/>
                    <a:pt x="112259" y="110889"/>
                  </a:cubicBezTo>
                  <a:cubicBezTo>
                    <a:pt x="100620" y="86581"/>
                    <a:pt x="37717" y="88639"/>
                    <a:pt x="37717" y="88639"/>
                  </a:cubicBezTo>
                  <a:cubicBezTo>
                    <a:pt x="37717" y="88639"/>
                    <a:pt x="40727" y="69551"/>
                    <a:pt x="42232" y="55244"/>
                  </a:cubicBezTo>
                  <a:cubicBezTo>
                    <a:pt x="43737" y="40938"/>
                    <a:pt x="61815" y="14725"/>
                    <a:pt x="54690" y="5905"/>
                  </a:cubicBezTo>
                  <a:cubicBezTo>
                    <a:pt x="47547" y="-2915"/>
                    <a:pt x="38841" y="3371"/>
                    <a:pt x="36269" y="7200"/>
                  </a:cubicBezTo>
                  <a:close/>
                </a:path>
              </a:pathLst>
            </a:custGeom>
            <a:solidFill>
              <a:srgbClr val="F7A49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61" name="Полилиния: фигура 160">
              <a:extLst>
                <a:ext uri="{FF2B5EF4-FFF2-40B4-BE49-F238E27FC236}">
                  <a16:creationId xmlns:a16="http://schemas.microsoft.com/office/drawing/2014/main" id="{75AA172A-71BE-4DA3-AB89-AE26F90BAC53}"/>
                </a:ext>
              </a:extLst>
            </p:cNvPr>
            <p:cNvSpPr/>
            <p:nvPr/>
          </p:nvSpPr>
          <p:spPr>
            <a:xfrm>
              <a:off x="7592769" y="2697799"/>
              <a:ext cx="161925" cy="148590"/>
            </a:xfrm>
            <a:custGeom>
              <a:avLst/>
              <a:gdLst>
                <a:gd name="connsiteX0" fmla="*/ 51873 w 161925"/>
                <a:gd name="connsiteY0" fmla="*/ 1429 h 148590"/>
                <a:gd name="connsiteX1" fmla="*/ 48387 w 161925"/>
                <a:gd name="connsiteY1" fmla="*/ 51435 h 148590"/>
                <a:gd name="connsiteX2" fmla="*/ 1429 w 161925"/>
                <a:gd name="connsiteY2" fmla="*/ 69266 h 148590"/>
                <a:gd name="connsiteX3" fmla="*/ 113195 w 161925"/>
                <a:gd name="connsiteY3" fmla="*/ 148857 h 148590"/>
                <a:gd name="connsiteX4" fmla="*/ 160973 w 161925"/>
                <a:gd name="connsiteY4" fmla="*/ 130245 h 148590"/>
                <a:gd name="connsiteX5" fmla="*/ 160973 w 161925"/>
                <a:gd name="connsiteY5" fmla="*/ 79705 h 148590"/>
                <a:gd name="connsiteX6" fmla="*/ 51873 w 161925"/>
                <a:gd name="connsiteY6" fmla="*/ 1429 h 1485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61925" h="148590">
                  <a:moveTo>
                    <a:pt x="51873" y="1429"/>
                  </a:moveTo>
                  <a:lnTo>
                    <a:pt x="48387" y="51435"/>
                  </a:lnTo>
                  <a:lnTo>
                    <a:pt x="1429" y="69266"/>
                  </a:lnTo>
                  <a:lnTo>
                    <a:pt x="113195" y="148857"/>
                  </a:lnTo>
                  <a:lnTo>
                    <a:pt x="160973" y="130245"/>
                  </a:lnTo>
                  <a:lnTo>
                    <a:pt x="160973" y="79705"/>
                  </a:lnTo>
                  <a:lnTo>
                    <a:pt x="51873" y="1429"/>
                  </a:lnTo>
                  <a:close/>
                </a:path>
              </a:pathLst>
            </a:custGeom>
            <a:solidFill>
              <a:srgbClr val="E9FA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62" name="Полилиния: фигура 161">
              <a:extLst>
                <a:ext uri="{FF2B5EF4-FFF2-40B4-BE49-F238E27FC236}">
                  <a16:creationId xmlns:a16="http://schemas.microsoft.com/office/drawing/2014/main" id="{20CCA194-FE82-4640-BCB2-86B06DF7CF29}"/>
                </a:ext>
              </a:extLst>
            </p:cNvPr>
            <p:cNvSpPr/>
            <p:nvPr/>
          </p:nvSpPr>
          <p:spPr>
            <a:xfrm>
              <a:off x="7680734" y="2697834"/>
              <a:ext cx="495300" cy="495300"/>
            </a:xfrm>
            <a:custGeom>
              <a:avLst/>
              <a:gdLst>
                <a:gd name="connsiteX0" fmla="*/ 302381 w 495300"/>
                <a:gd name="connsiteY0" fmla="*/ 56017 h 495300"/>
                <a:gd name="connsiteX1" fmla="*/ 440239 w 495300"/>
                <a:gd name="connsiteY1" fmla="*/ 302381 h 495300"/>
                <a:gd name="connsiteX2" fmla="*/ 193874 w 495300"/>
                <a:gd name="connsiteY2" fmla="*/ 440239 h 495300"/>
                <a:gd name="connsiteX3" fmla="*/ 56017 w 495300"/>
                <a:gd name="connsiteY3" fmla="*/ 193874 h 495300"/>
                <a:gd name="connsiteX4" fmla="*/ 302381 w 495300"/>
                <a:gd name="connsiteY4" fmla="*/ 56017 h 495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95300" h="495300">
                  <a:moveTo>
                    <a:pt x="302381" y="56017"/>
                  </a:moveTo>
                  <a:cubicBezTo>
                    <a:pt x="408481" y="85980"/>
                    <a:pt x="470202" y="196281"/>
                    <a:pt x="440239" y="302381"/>
                  </a:cubicBezTo>
                  <a:cubicBezTo>
                    <a:pt x="410276" y="408481"/>
                    <a:pt x="299974" y="470202"/>
                    <a:pt x="193874" y="440239"/>
                  </a:cubicBezTo>
                  <a:cubicBezTo>
                    <a:pt x="87774" y="410276"/>
                    <a:pt x="26053" y="299974"/>
                    <a:pt x="56017" y="193874"/>
                  </a:cubicBezTo>
                  <a:cubicBezTo>
                    <a:pt x="85980" y="87774"/>
                    <a:pt x="196281" y="26053"/>
                    <a:pt x="302381" y="56017"/>
                  </a:cubicBezTo>
                  <a:close/>
                </a:path>
              </a:pathLst>
            </a:custGeom>
            <a:solidFill>
              <a:srgbClr val="84A7D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163" name="Полилиния: фигура 162">
              <a:extLst>
                <a:ext uri="{FF2B5EF4-FFF2-40B4-BE49-F238E27FC236}">
                  <a16:creationId xmlns:a16="http://schemas.microsoft.com/office/drawing/2014/main" id="{778E2F07-8A5D-4F25-8925-3C075E61F57C}"/>
                </a:ext>
              </a:extLst>
            </p:cNvPr>
            <p:cNvSpPr/>
            <p:nvPr/>
          </p:nvSpPr>
          <p:spPr>
            <a:xfrm>
              <a:off x="7713047" y="2729766"/>
              <a:ext cx="430530" cy="430530"/>
            </a:xfrm>
            <a:custGeom>
              <a:avLst/>
              <a:gdLst>
                <a:gd name="connsiteX0" fmla="*/ 289282 w 430530"/>
                <a:gd name="connsiteY0" fmla="*/ 75352 h 430530"/>
                <a:gd name="connsiteX1" fmla="*/ 356364 w 430530"/>
                <a:gd name="connsiteY1" fmla="*/ 289282 h 430530"/>
                <a:gd name="connsiteX2" fmla="*/ 142434 w 430530"/>
                <a:gd name="connsiteY2" fmla="*/ 356364 h 430530"/>
                <a:gd name="connsiteX3" fmla="*/ 75352 w 430530"/>
                <a:gd name="connsiteY3" fmla="*/ 142434 h 430530"/>
                <a:gd name="connsiteX4" fmla="*/ 289282 w 430530"/>
                <a:gd name="connsiteY4" fmla="*/ 75352 h 4305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30530" h="430530">
                  <a:moveTo>
                    <a:pt x="289282" y="75352"/>
                  </a:moveTo>
                  <a:cubicBezTo>
                    <a:pt x="366881" y="115902"/>
                    <a:pt x="396915" y="211682"/>
                    <a:pt x="356364" y="289282"/>
                  </a:cubicBezTo>
                  <a:cubicBezTo>
                    <a:pt x="315813" y="366881"/>
                    <a:pt x="220034" y="396915"/>
                    <a:pt x="142434" y="356364"/>
                  </a:cubicBezTo>
                  <a:cubicBezTo>
                    <a:pt x="64835" y="315813"/>
                    <a:pt x="34801" y="220034"/>
                    <a:pt x="75352" y="142434"/>
                  </a:cubicBezTo>
                  <a:cubicBezTo>
                    <a:pt x="115903" y="64835"/>
                    <a:pt x="211682" y="34801"/>
                    <a:pt x="289282" y="75352"/>
                  </a:cubicBezTo>
                  <a:close/>
                </a:path>
              </a:pathLst>
            </a:custGeom>
            <a:solidFill>
              <a:srgbClr val="A4E5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64" name="Полилиния: фигура 163">
              <a:extLst>
                <a:ext uri="{FF2B5EF4-FFF2-40B4-BE49-F238E27FC236}">
                  <a16:creationId xmlns:a16="http://schemas.microsoft.com/office/drawing/2014/main" id="{2F3B38D9-F0D4-47CC-A58A-B2F87DF35D36}"/>
                </a:ext>
              </a:extLst>
            </p:cNvPr>
            <p:cNvSpPr/>
            <p:nvPr/>
          </p:nvSpPr>
          <p:spPr>
            <a:xfrm>
              <a:off x="7811793" y="2828659"/>
              <a:ext cx="232410" cy="232410"/>
            </a:xfrm>
            <a:custGeom>
              <a:avLst/>
              <a:gdLst>
                <a:gd name="connsiteX0" fmla="*/ 131864 w 232410"/>
                <a:gd name="connsiteY0" fmla="*/ 16399 h 232410"/>
                <a:gd name="connsiteX1" fmla="*/ 217772 w 232410"/>
                <a:gd name="connsiteY1" fmla="*/ 131864 h 232410"/>
                <a:gd name="connsiteX2" fmla="*/ 102307 w 232410"/>
                <a:gd name="connsiteY2" fmla="*/ 217772 h 232410"/>
                <a:gd name="connsiteX3" fmla="*/ 16399 w 232410"/>
                <a:gd name="connsiteY3" fmla="*/ 102307 h 232410"/>
                <a:gd name="connsiteX4" fmla="*/ 131864 w 232410"/>
                <a:gd name="connsiteY4" fmla="*/ 16399 h 2324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2410" h="232410">
                  <a:moveTo>
                    <a:pt x="131864" y="16399"/>
                  </a:moveTo>
                  <a:cubicBezTo>
                    <a:pt x="187471" y="24561"/>
                    <a:pt x="225934" y="76257"/>
                    <a:pt x="217772" y="131864"/>
                  </a:cubicBezTo>
                  <a:cubicBezTo>
                    <a:pt x="209610" y="187472"/>
                    <a:pt x="157915" y="225934"/>
                    <a:pt x="102307" y="217772"/>
                  </a:cubicBezTo>
                  <a:cubicBezTo>
                    <a:pt x="46700" y="209610"/>
                    <a:pt x="8237" y="157915"/>
                    <a:pt x="16399" y="102307"/>
                  </a:cubicBezTo>
                  <a:cubicBezTo>
                    <a:pt x="24561" y="46700"/>
                    <a:pt x="76256" y="8238"/>
                    <a:pt x="131864" y="16399"/>
                  </a:cubicBezTo>
                  <a:close/>
                </a:path>
              </a:pathLst>
            </a:custGeom>
            <a:solidFill>
              <a:srgbClr val="E9FA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165" name="Полилиния: фигура 164">
              <a:extLst>
                <a:ext uri="{FF2B5EF4-FFF2-40B4-BE49-F238E27FC236}">
                  <a16:creationId xmlns:a16="http://schemas.microsoft.com/office/drawing/2014/main" id="{8F1A94AC-F9C0-4491-A43D-1343B366A7E6}"/>
                </a:ext>
              </a:extLst>
            </p:cNvPr>
            <p:cNvSpPr/>
            <p:nvPr/>
          </p:nvSpPr>
          <p:spPr>
            <a:xfrm>
              <a:off x="7878653" y="2895481"/>
              <a:ext cx="99060" cy="99060"/>
            </a:xfrm>
            <a:custGeom>
              <a:avLst/>
              <a:gdLst>
                <a:gd name="connsiteX0" fmla="*/ 99270 w 99060"/>
                <a:gd name="connsiteY0" fmla="*/ 50349 h 99060"/>
                <a:gd name="connsiteX1" fmla="*/ 50349 w 99060"/>
                <a:gd name="connsiteY1" fmla="*/ 99270 h 99060"/>
                <a:gd name="connsiteX2" fmla="*/ 1429 w 99060"/>
                <a:gd name="connsiteY2" fmla="*/ 50349 h 99060"/>
                <a:gd name="connsiteX3" fmla="*/ 50349 w 99060"/>
                <a:gd name="connsiteY3" fmla="*/ 1429 h 99060"/>
                <a:gd name="connsiteX4" fmla="*/ 99270 w 99060"/>
                <a:gd name="connsiteY4" fmla="*/ 50349 h 990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9060" h="99060">
                  <a:moveTo>
                    <a:pt x="99270" y="50349"/>
                  </a:moveTo>
                  <a:cubicBezTo>
                    <a:pt x="99270" y="77381"/>
                    <a:pt x="77362" y="99270"/>
                    <a:pt x="50349" y="99270"/>
                  </a:cubicBezTo>
                  <a:cubicBezTo>
                    <a:pt x="23336" y="99270"/>
                    <a:pt x="1429" y="77362"/>
                    <a:pt x="1429" y="50349"/>
                  </a:cubicBezTo>
                  <a:cubicBezTo>
                    <a:pt x="1429" y="23336"/>
                    <a:pt x="23336" y="1429"/>
                    <a:pt x="50349" y="1429"/>
                  </a:cubicBezTo>
                  <a:cubicBezTo>
                    <a:pt x="77362" y="1429"/>
                    <a:pt x="99270" y="23336"/>
                    <a:pt x="99270" y="50349"/>
                  </a:cubicBezTo>
                  <a:close/>
                </a:path>
              </a:pathLst>
            </a:custGeom>
            <a:solidFill>
              <a:srgbClr val="FF862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66" name="Полилиния: фигура 165">
              <a:extLst>
                <a:ext uri="{FF2B5EF4-FFF2-40B4-BE49-F238E27FC236}">
                  <a16:creationId xmlns:a16="http://schemas.microsoft.com/office/drawing/2014/main" id="{6E265894-9FF4-4BD2-96ED-FDDB8F3F3673}"/>
                </a:ext>
              </a:extLst>
            </p:cNvPr>
            <p:cNvSpPr/>
            <p:nvPr/>
          </p:nvSpPr>
          <p:spPr>
            <a:xfrm>
              <a:off x="7641030" y="2749071"/>
              <a:ext cx="285750" cy="201930"/>
            </a:xfrm>
            <a:custGeom>
              <a:avLst/>
              <a:gdLst>
                <a:gd name="connsiteX0" fmla="*/ 284523 w 285750"/>
                <a:gd name="connsiteY0" fmla="*/ 200894 h 201930"/>
                <a:gd name="connsiteX1" fmla="*/ 282123 w 285750"/>
                <a:gd name="connsiteY1" fmla="*/ 200151 h 201930"/>
                <a:gd name="connsiteX2" fmla="*/ 3269 w 285750"/>
                <a:gd name="connsiteY2" fmla="*/ 9156 h 201930"/>
                <a:gd name="connsiteX3" fmla="*/ 2164 w 285750"/>
                <a:gd name="connsiteY3" fmla="*/ 3269 h 201930"/>
                <a:gd name="connsiteX4" fmla="*/ 8051 w 285750"/>
                <a:gd name="connsiteY4" fmla="*/ 2164 h 201930"/>
                <a:gd name="connsiteX5" fmla="*/ 284333 w 285750"/>
                <a:gd name="connsiteY5" fmla="*/ 191388 h 201930"/>
                <a:gd name="connsiteX6" fmla="*/ 284504 w 285750"/>
                <a:gd name="connsiteY6" fmla="*/ 200894 h 2019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85750" h="201930">
                  <a:moveTo>
                    <a:pt x="284523" y="200894"/>
                  </a:moveTo>
                  <a:cubicBezTo>
                    <a:pt x="283704" y="200894"/>
                    <a:pt x="282866" y="200646"/>
                    <a:pt x="282123" y="200151"/>
                  </a:cubicBezTo>
                  <a:lnTo>
                    <a:pt x="3269" y="9156"/>
                  </a:lnTo>
                  <a:cubicBezTo>
                    <a:pt x="1345" y="7841"/>
                    <a:pt x="850" y="5193"/>
                    <a:pt x="2164" y="3269"/>
                  </a:cubicBezTo>
                  <a:cubicBezTo>
                    <a:pt x="3498" y="1345"/>
                    <a:pt x="6127" y="850"/>
                    <a:pt x="8051" y="2164"/>
                  </a:cubicBezTo>
                  <a:lnTo>
                    <a:pt x="284333" y="191388"/>
                  </a:lnTo>
                  <a:cubicBezTo>
                    <a:pt x="286257" y="192702"/>
                    <a:pt x="285857" y="200894"/>
                    <a:pt x="284504" y="200894"/>
                  </a:cubicBezTo>
                  <a:close/>
                </a:path>
              </a:pathLst>
            </a:custGeom>
            <a:solidFill>
              <a:srgbClr val="18465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67" name="Полилиния: фигура 166">
              <a:extLst>
                <a:ext uri="{FF2B5EF4-FFF2-40B4-BE49-F238E27FC236}">
                  <a16:creationId xmlns:a16="http://schemas.microsoft.com/office/drawing/2014/main" id="{C86BAC28-3FB8-4852-869D-B142262B30B5}"/>
                </a:ext>
              </a:extLst>
            </p:cNvPr>
            <p:cNvSpPr/>
            <p:nvPr/>
          </p:nvSpPr>
          <p:spPr>
            <a:xfrm>
              <a:off x="7898274" y="2920342"/>
              <a:ext cx="30480" cy="32385"/>
            </a:xfrm>
            <a:custGeom>
              <a:avLst/>
              <a:gdLst>
                <a:gd name="connsiteX0" fmla="*/ 16002 w 30480"/>
                <a:gd name="connsiteY0" fmla="*/ 1429 h 32385"/>
                <a:gd name="connsiteX1" fmla="*/ 17088 w 30480"/>
                <a:gd name="connsiteY1" fmla="*/ 17735 h 32385"/>
                <a:gd name="connsiteX2" fmla="*/ 1429 w 30480"/>
                <a:gd name="connsiteY2" fmla="*/ 22860 h 32385"/>
                <a:gd name="connsiteX3" fmla="*/ 28499 w 30480"/>
                <a:gd name="connsiteY3" fmla="*/ 31871 h 32385"/>
                <a:gd name="connsiteX4" fmla="*/ 30061 w 30480"/>
                <a:gd name="connsiteY4" fmla="*/ 19069 h 32385"/>
                <a:gd name="connsiteX5" fmla="*/ 16002 w 30480"/>
                <a:gd name="connsiteY5" fmla="*/ 1429 h 323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0480" h="32385">
                  <a:moveTo>
                    <a:pt x="16002" y="1429"/>
                  </a:moveTo>
                  <a:lnTo>
                    <a:pt x="17088" y="17735"/>
                  </a:lnTo>
                  <a:lnTo>
                    <a:pt x="1429" y="22860"/>
                  </a:lnTo>
                  <a:lnTo>
                    <a:pt x="28499" y="31871"/>
                  </a:lnTo>
                  <a:lnTo>
                    <a:pt x="30061" y="19069"/>
                  </a:lnTo>
                  <a:lnTo>
                    <a:pt x="16002" y="1429"/>
                  </a:lnTo>
                  <a:close/>
                </a:path>
              </a:pathLst>
            </a:custGeom>
            <a:solidFill>
              <a:srgbClr val="E9FA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68" name="Полилиния: фигура 167">
              <a:extLst>
                <a:ext uri="{FF2B5EF4-FFF2-40B4-BE49-F238E27FC236}">
                  <a16:creationId xmlns:a16="http://schemas.microsoft.com/office/drawing/2014/main" id="{97A4327A-14C4-42F4-BE8B-7EBC782F9DEB}"/>
                </a:ext>
              </a:extLst>
            </p:cNvPr>
            <p:cNvSpPr/>
            <p:nvPr/>
          </p:nvSpPr>
          <p:spPr>
            <a:xfrm>
              <a:off x="8566358" y="4365380"/>
              <a:ext cx="1036320" cy="525780"/>
            </a:xfrm>
            <a:custGeom>
              <a:avLst/>
              <a:gdLst>
                <a:gd name="connsiteX0" fmla="*/ 875805 w 1036320"/>
                <a:gd name="connsiteY0" fmla="*/ 365512 h 525780"/>
                <a:gd name="connsiteX1" fmla="*/ 779964 w 1036320"/>
                <a:gd name="connsiteY1" fmla="*/ 365512 h 525780"/>
                <a:gd name="connsiteX2" fmla="*/ 713708 w 1036320"/>
                <a:gd name="connsiteY2" fmla="*/ 299256 h 525780"/>
                <a:gd name="connsiteX3" fmla="*/ 713708 w 1036320"/>
                <a:gd name="connsiteY3" fmla="*/ 7029 h 525780"/>
                <a:gd name="connsiteX4" fmla="*/ 313772 w 1036320"/>
                <a:gd name="connsiteY4" fmla="*/ 1429 h 525780"/>
                <a:gd name="connsiteX5" fmla="*/ 313772 w 1036320"/>
                <a:gd name="connsiteY5" fmla="*/ 299256 h 525780"/>
                <a:gd name="connsiteX6" fmla="*/ 247517 w 1036320"/>
                <a:gd name="connsiteY6" fmla="*/ 365512 h 525780"/>
                <a:gd name="connsiteX7" fmla="*/ 160687 w 1036320"/>
                <a:gd name="connsiteY7" fmla="*/ 365512 h 525780"/>
                <a:gd name="connsiteX8" fmla="*/ 1429 w 1036320"/>
                <a:gd name="connsiteY8" fmla="*/ 524770 h 525780"/>
                <a:gd name="connsiteX9" fmla="*/ 1035082 w 1036320"/>
                <a:gd name="connsiteY9" fmla="*/ 524770 h 525780"/>
                <a:gd name="connsiteX10" fmla="*/ 875824 w 1036320"/>
                <a:gd name="connsiteY10" fmla="*/ 365512 h 5257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036320" h="525780">
                  <a:moveTo>
                    <a:pt x="875805" y="365512"/>
                  </a:moveTo>
                  <a:lnTo>
                    <a:pt x="779964" y="365512"/>
                  </a:lnTo>
                  <a:cubicBezTo>
                    <a:pt x="743369" y="365512"/>
                    <a:pt x="713708" y="335851"/>
                    <a:pt x="713708" y="299256"/>
                  </a:cubicBezTo>
                  <a:lnTo>
                    <a:pt x="713708" y="7029"/>
                  </a:lnTo>
                  <a:lnTo>
                    <a:pt x="313772" y="1429"/>
                  </a:lnTo>
                  <a:lnTo>
                    <a:pt x="313772" y="299256"/>
                  </a:lnTo>
                  <a:cubicBezTo>
                    <a:pt x="313772" y="335851"/>
                    <a:pt x="284112" y="365512"/>
                    <a:pt x="247517" y="365512"/>
                  </a:cubicBezTo>
                  <a:lnTo>
                    <a:pt x="160687" y="365512"/>
                  </a:lnTo>
                  <a:cubicBezTo>
                    <a:pt x="72733" y="365512"/>
                    <a:pt x="1429" y="436816"/>
                    <a:pt x="1429" y="524770"/>
                  </a:cubicBezTo>
                  <a:lnTo>
                    <a:pt x="1035082" y="524770"/>
                  </a:lnTo>
                  <a:cubicBezTo>
                    <a:pt x="1035082" y="436816"/>
                    <a:pt x="963778" y="365512"/>
                    <a:pt x="875824" y="365512"/>
                  </a:cubicBezTo>
                  <a:close/>
                </a:path>
              </a:pathLst>
            </a:custGeom>
            <a:solidFill>
              <a:srgbClr val="27165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69" name="Полилиния: фигура 168">
              <a:extLst>
                <a:ext uri="{FF2B5EF4-FFF2-40B4-BE49-F238E27FC236}">
                  <a16:creationId xmlns:a16="http://schemas.microsoft.com/office/drawing/2014/main" id="{EF92F684-44C0-43E3-9D8F-7F55D55769CA}"/>
                </a:ext>
              </a:extLst>
            </p:cNvPr>
            <p:cNvSpPr/>
            <p:nvPr/>
          </p:nvSpPr>
          <p:spPr>
            <a:xfrm>
              <a:off x="9638225" y="2845361"/>
              <a:ext cx="1007745" cy="2040255"/>
            </a:xfrm>
            <a:custGeom>
              <a:avLst/>
              <a:gdLst>
                <a:gd name="connsiteX0" fmla="*/ 1429 w 1007745"/>
                <a:gd name="connsiteY0" fmla="*/ 1429 h 2040255"/>
                <a:gd name="connsiteX1" fmla="*/ 1007745 w 1007745"/>
                <a:gd name="connsiteY1" fmla="*/ 1429 h 2040255"/>
                <a:gd name="connsiteX2" fmla="*/ 1007745 w 1007745"/>
                <a:gd name="connsiteY2" fmla="*/ 2039741 h 2040255"/>
                <a:gd name="connsiteX3" fmla="*/ 1429 w 1007745"/>
                <a:gd name="connsiteY3" fmla="*/ 2039741 h 20402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07745" h="2040255">
                  <a:moveTo>
                    <a:pt x="1429" y="1429"/>
                  </a:moveTo>
                  <a:lnTo>
                    <a:pt x="1007745" y="1429"/>
                  </a:lnTo>
                  <a:lnTo>
                    <a:pt x="1007745" y="2039741"/>
                  </a:lnTo>
                  <a:lnTo>
                    <a:pt x="1429" y="2039741"/>
                  </a:lnTo>
                  <a:close/>
                </a:path>
              </a:pathLst>
            </a:custGeom>
            <a:solidFill>
              <a:srgbClr val="84A7D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170" name="Полилиния: фигура 169">
              <a:extLst>
                <a:ext uri="{FF2B5EF4-FFF2-40B4-BE49-F238E27FC236}">
                  <a16:creationId xmlns:a16="http://schemas.microsoft.com/office/drawing/2014/main" id="{48913D9B-797F-446E-91AE-F65DED362F5C}"/>
                </a:ext>
              </a:extLst>
            </p:cNvPr>
            <p:cNvSpPr/>
            <p:nvPr/>
          </p:nvSpPr>
          <p:spPr>
            <a:xfrm>
              <a:off x="10496047" y="3716479"/>
              <a:ext cx="102870" cy="121920"/>
            </a:xfrm>
            <a:custGeom>
              <a:avLst/>
              <a:gdLst>
                <a:gd name="connsiteX0" fmla="*/ 77248 w 102870"/>
                <a:gd name="connsiteY0" fmla="*/ 2629 h 121920"/>
                <a:gd name="connsiteX1" fmla="*/ 81667 w 102870"/>
                <a:gd name="connsiteY1" fmla="*/ 32557 h 121920"/>
                <a:gd name="connsiteX2" fmla="*/ 34290 w 102870"/>
                <a:gd name="connsiteY2" fmla="*/ 44996 h 121920"/>
                <a:gd name="connsiteX3" fmla="*/ 35376 w 102870"/>
                <a:gd name="connsiteY3" fmla="*/ 89554 h 121920"/>
                <a:gd name="connsiteX4" fmla="*/ 1429 w 102870"/>
                <a:gd name="connsiteY4" fmla="*/ 104642 h 121920"/>
                <a:gd name="connsiteX5" fmla="*/ 9087 w 102870"/>
                <a:gd name="connsiteY5" fmla="*/ 121825 h 121920"/>
                <a:gd name="connsiteX6" fmla="*/ 54464 w 102870"/>
                <a:gd name="connsiteY6" fmla="*/ 101632 h 121920"/>
                <a:gd name="connsiteX7" fmla="*/ 53454 w 102870"/>
                <a:gd name="connsiteY7" fmla="*/ 59398 h 121920"/>
                <a:gd name="connsiteX8" fmla="*/ 102717 w 102870"/>
                <a:gd name="connsiteY8" fmla="*/ 46463 h 121920"/>
                <a:gd name="connsiteX9" fmla="*/ 96069 w 102870"/>
                <a:gd name="connsiteY9" fmla="*/ 1429 h 121920"/>
                <a:gd name="connsiteX10" fmla="*/ 77248 w 102870"/>
                <a:gd name="connsiteY10" fmla="*/ 2629 h 1219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02870" h="121920">
                  <a:moveTo>
                    <a:pt x="77248" y="2629"/>
                  </a:moveTo>
                  <a:lnTo>
                    <a:pt x="81667" y="32557"/>
                  </a:lnTo>
                  <a:lnTo>
                    <a:pt x="34290" y="44996"/>
                  </a:lnTo>
                  <a:lnTo>
                    <a:pt x="35376" y="89554"/>
                  </a:lnTo>
                  <a:lnTo>
                    <a:pt x="1429" y="104642"/>
                  </a:lnTo>
                  <a:lnTo>
                    <a:pt x="9087" y="121825"/>
                  </a:lnTo>
                  <a:lnTo>
                    <a:pt x="54464" y="101632"/>
                  </a:lnTo>
                  <a:lnTo>
                    <a:pt x="53454" y="59398"/>
                  </a:lnTo>
                  <a:lnTo>
                    <a:pt x="102717" y="46463"/>
                  </a:lnTo>
                  <a:lnTo>
                    <a:pt x="96069" y="1429"/>
                  </a:lnTo>
                  <a:lnTo>
                    <a:pt x="77248" y="2629"/>
                  </a:lnTo>
                  <a:close/>
                </a:path>
              </a:pathLst>
            </a:custGeom>
            <a:solidFill>
              <a:srgbClr val="466EB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71" name="Полилиния: фигура 170">
              <a:extLst>
                <a:ext uri="{FF2B5EF4-FFF2-40B4-BE49-F238E27FC236}">
                  <a16:creationId xmlns:a16="http://schemas.microsoft.com/office/drawing/2014/main" id="{613CC269-980B-4914-8241-9A5CED638F3A}"/>
                </a:ext>
              </a:extLst>
            </p:cNvPr>
            <p:cNvSpPr/>
            <p:nvPr/>
          </p:nvSpPr>
          <p:spPr>
            <a:xfrm>
              <a:off x="10155189" y="2649557"/>
              <a:ext cx="118110" cy="114300"/>
            </a:xfrm>
            <a:custGeom>
              <a:avLst/>
              <a:gdLst>
                <a:gd name="connsiteX0" fmla="*/ 52631 w 118110"/>
                <a:gd name="connsiteY0" fmla="*/ 110917 h 114300"/>
                <a:gd name="connsiteX1" fmla="*/ 39143 w 118110"/>
                <a:gd name="connsiteY1" fmla="*/ 79028 h 114300"/>
                <a:gd name="connsiteX2" fmla="*/ 5234 w 118110"/>
                <a:gd name="connsiteY2" fmla="*/ 72055 h 114300"/>
                <a:gd name="connsiteX3" fmla="*/ 3082 w 118110"/>
                <a:gd name="connsiteY3" fmla="*/ 63807 h 114300"/>
                <a:gd name="connsiteX4" fmla="*/ 29237 w 118110"/>
                <a:gd name="connsiteY4" fmla="*/ 41137 h 114300"/>
                <a:gd name="connsiteX5" fmla="*/ 25389 w 118110"/>
                <a:gd name="connsiteY5" fmla="*/ 6733 h 114300"/>
                <a:gd name="connsiteX6" fmla="*/ 32571 w 118110"/>
                <a:gd name="connsiteY6" fmla="*/ 2123 h 114300"/>
                <a:gd name="connsiteX7" fmla="*/ 62232 w 118110"/>
                <a:gd name="connsiteY7" fmla="*/ 19992 h 114300"/>
                <a:gd name="connsiteX8" fmla="*/ 93760 w 118110"/>
                <a:gd name="connsiteY8" fmla="*/ 5704 h 114300"/>
                <a:gd name="connsiteX9" fmla="*/ 100351 w 118110"/>
                <a:gd name="connsiteY9" fmla="*/ 11114 h 114300"/>
                <a:gd name="connsiteX10" fmla="*/ 92522 w 118110"/>
                <a:gd name="connsiteY10" fmla="*/ 44833 h 114300"/>
                <a:gd name="connsiteX11" fmla="*/ 115858 w 118110"/>
                <a:gd name="connsiteY11" fmla="*/ 70398 h 114300"/>
                <a:gd name="connsiteX12" fmla="*/ 112753 w 118110"/>
                <a:gd name="connsiteY12" fmla="*/ 78342 h 114300"/>
                <a:gd name="connsiteX13" fmla="*/ 78253 w 118110"/>
                <a:gd name="connsiteY13" fmla="*/ 81314 h 114300"/>
                <a:gd name="connsiteX14" fmla="*/ 61146 w 118110"/>
                <a:gd name="connsiteY14" fmla="*/ 111413 h 114300"/>
                <a:gd name="connsiteX15" fmla="*/ 52631 w 118110"/>
                <a:gd name="connsiteY15" fmla="*/ 110917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18110" h="114300">
                  <a:moveTo>
                    <a:pt x="52631" y="110917"/>
                  </a:moveTo>
                  <a:lnTo>
                    <a:pt x="39143" y="79028"/>
                  </a:lnTo>
                  <a:lnTo>
                    <a:pt x="5234" y="72055"/>
                  </a:lnTo>
                  <a:cubicBezTo>
                    <a:pt x="1367" y="71255"/>
                    <a:pt x="91" y="66379"/>
                    <a:pt x="3082" y="63807"/>
                  </a:cubicBezTo>
                  <a:lnTo>
                    <a:pt x="29237" y="41137"/>
                  </a:lnTo>
                  <a:lnTo>
                    <a:pt x="25389" y="6733"/>
                  </a:lnTo>
                  <a:cubicBezTo>
                    <a:pt x="24951" y="2809"/>
                    <a:pt x="29199" y="85"/>
                    <a:pt x="32571" y="2123"/>
                  </a:cubicBezTo>
                  <a:lnTo>
                    <a:pt x="62232" y="19992"/>
                  </a:lnTo>
                  <a:lnTo>
                    <a:pt x="93760" y="5704"/>
                  </a:lnTo>
                  <a:cubicBezTo>
                    <a:pt x="97360" y="4066"/>
                    <a:pt x="101246" y="7266"/>
                    <a:pt x="100351" y="11114"/>
                  </a:cubicBezTo>
                  <a:lnTo>
                    <a:pt x="92522" y="44833"/>
                  </a:lnTo>
                  <a:lnTo>
                    <a:pt x="115858" y="70398"/>
                  </a:lnTo>
                  <a:cubicBezTo>
                    <a:pt x="118525" y="73313"/>
                    <a:pt x="116677" y="77999"/>
                    <a:pt x="112753" y="78342"/>
                  </a:cubicBezTo>
                  <a:lnTo>
                    <a:pt x="78253" y="81314"/>
                  </a:lnTo>
                  <a:lnTo>
                    <a:pt x="61146" y="111413"/>
                  </a:lnTo>
                  <a:cubicBezTo>
                    <a:pt x="59203" y="114842"/>
                    <a:pt x="54155" y="114537"/>
                    <a:pt x="52631" y="110917"/>
                  </a:cubicBezTo>
                  <a:close/>
                </a:path>
              </a:pathLst>
            </a:custGeom>
            <a:solidFill>
              <a:srgbClr val="FF862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72" name="Полилиния: фигура 171">
              <a:extLst>
                <a:ext uri="{FF2B5EF4-FFF2-40B4-BE49-F238E27FC236}">
                  <a16:creationId xmlns:a16="http://schemas.microsoft.com/office/drawing/2014/main" id="{2430C2AA-F3A2-4932-9922-0D1874B19EB0}"/>
                </a:ext>
              </a:extLst>
            </p:cNvPr>
            <p:cNvSpPr/>
            <p:nvPr/>
          </p:nvSpPr>
          <p:spPr>
            <a:xfrm>
              <a:off x="9433862" y="1533656"/>
              <a:ext cx="74295" cy="72390"/>
            </a:xfrm>
            <a:custGeom>
              <a:avLst/>
              <a:gdLst>
                <a:gd name="connsiteX0" fmla="*/ 33326 w 74295"/>
                <a:gd name="connsiteY0" fmla="*/ 69645 h 72390"/>
                <a:gd name="connsiteX1" fmla="*/ 24925 w 74295"/>
                <a:gd name="connsiteY1" fmla="*/ 49776 h 72390"/>
                <a:gd name="connsiteX2" fmla="*/ 3798 w 74295"/>
                <a:gd name="connsiteY2" fmla="*/ 45433 h 72390"/>
                <a:gd name="connsiteX3" fmla="*/ 2446 w 74295"/>
                <a:gd name="connsiteY3" fmla="*/ 40289 h 72390"/>
                <a:gd name="connsiteX4" fmla="*/ 18733 w 74295"/>
                <a:gd name="connsiteY4" fmla="*/ 26154 h 72390"/>
                <a:gd name="connsiteX5" fmla="*/ 16333 w 74295"/>
                <a:gd name="connsiteY5" fmla="*/ 4723 h 72390"/>
                <a:gd name="connsiteX6" fmla="*/ 20810 w 74295"/>
                <a:gd name="connsiteY6" fmla="*/ 1865 h 72390"/>
                <a:gd name="connsiteX7" fmla="*/ 39288 w 74295"/>
                <a:gd name="connsiteY7" fmla="*/ 12990 h 72390"/>
                <a:gd name="connsiteX8" fmla="*/ 58929 w 74295"/>
                <a:gd name="connsiteY8" fmla="*/ 4094 h 72390"/>
                <a:gd name="connsiteX9" fmla="*/ 63044 w 74295"/>
                <a:gd name="connsiteY9" fmla="*/ 7466 h 72390"/>
                <a:gd name="connsiteX10" fmla="*/ 58167 w 74295"/>
                <a:gd name="connsiteY10" fmla="*/ 28459 h 72390"/>
                <a:gd name="connsiteX11" fmla="*/ 72702 w 74295"/>
                <a:gd name="connsiteY11" fmla="*/ 44385 h 72390"/>
                <a:gd name="connsiteX12" fmla="*/ 70778 w 74295"/>
                <a:gd name="connsiteY12" fmla="*/ 49338 h 72390"/>
                <a:gd name="connsiteX13" fmla="*/ 49290 w 74295"/>
                <a:gd name="connsiteY13" fmla="*/ 51186 h 72390"/>
                <a:gd name="connsiteX14" fmla="*/ 38641 w 74295"/>
                <a:gd name="connsiteY14" fmla="*/ 69931 h 72390"/>
                <a:gd name="connsiteX15" fmla="*/ 33326 w 74295"/>
                <a:gd name="connsiteY15" fmla="*/ 69626 h 723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74295" h="72390">
                  <a:moveTo>
                    <a:pt x="33326" y="69645"/>
                  </a:moveTo>
                  <a:lnTo>
                    <a:pt x="24925" y="49776"/>
                  </a:lnTo>
                  <a:lnTo>
                    <a:pt x="3798" y="45433"/>
                  </a:lnTo>
                  <a:cubicBezTo>
                    <a:pt x="1398" y="44937"/>
                    <a:pt x="598" y="41908"/>
                    <a:pt x="2446" y="40289"/>
                  </a:cubicBezTo>
                  <a:lnTo>
                    <a:pt x="18733" y="26154"/>
                  </a:lnTo>
                  <a:lnTo>
                    <a:pt x="16333" y="4723"/>
                  </a:lnTo>
                  <a:cubicBezTo>
                    <a:pt x="16067" y="2284"/>
                    <a:pt x="18695" y="589"/>
                    <a:pt x="20810" y="1865"/>
                  </a:cubicBezTo>
                  <a:lnTo>
                    <a:pt x="39288" y="12990"/>
                  </a:lnTo>
                  <a:lnTo>
                    <a:pt x="58929" y="4094"/>
                  </a:lnTo>
                  <a:cubicBezTo>
                    <a:pt x="61158" y="3084"/>
                    <a:pt x="63596" y="5066"/>
                    <a:pt x="63044" y="7466"/>
                  </a:cubicBezTo>
                  <a:lnTo>
                    <a:pt x="58167" y="28459"/>
                  </a:lnTo>
                  <a:lnTo>
                    <a:pt x="72702" y="44385"/>
                  </a:lnTo>
                  <a:cubicBezTo>
                    <a:pt x="74360" y="46195"/>
                    <a:pt x="73217" y="49128"/>
                    <a:pt x="70778" y="49338"/>
                  </a:cubicBezTo>
                  <a:lnTo>
                    <a:pt x="49290" y="51186"/>
                  </a:lnTo>
                  <a:lnTo>
                    <a:pt x="38641" y="69931"/>
                  </a:lnTo>
                  <a:cubicBezTo>
                    <a:pt x="37422" y="72064"/>
                    <a:pt x="34297" y="71874"/>
                    <a:pt x="33326" y="69626"/>
                  </a:cubicBezTo>
                  <a:close/>
                </a:path>
              </a:pathLst>
            </a:custGeom>
            <a:solidFill>
              <a:srgbClr val="FF862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73" name="Полилиния: фигура 172">
              <a:extLst>
                <a:ext uri="{FF2B5EF4-FFF2-40B4-BE49-F238E27FC236}">
                  <a16:creationId xmlns:a16="http://schemas.microsoft.com/office/drawing/2014/main" id="{F05638BA-0F8B-4927-9011-C7D65E6C599A}"/>
                </a:ext>
              </a:extLst>
            </p:cNvPr>
            <p:cNvSpPr/>
            <p:nvPr/>
          </p:nvSpPr>
          <p:spPr>
            <a:xfrm>
              <a:off x="10589430" y="3867222"/>
              <a:ext cx="112395" cy="43815"/>
            </a:xfrm>
            <a:custGeom>
              <a:avLst/>
              <a:gdLst>
                <a:gd name="connsiteX0" fmla="*/ 101784 w 112395"/>
                <a:gd name="connsiteY0" fmla="*/ 1429 h 43815"/>
                <a:gd name="connsiteX1" fmla="*/ 88316 w 112395"/>
                <a:gd name="connsiteY1" fmla="*/ 20060 h 43815"/>
                <a:gd name="connsiteX2" fmla="*/ 55931 w 112395"/>
                <a:gd name="connsiteY2" fmla="*/ 1714 h 43815"/>
                <a:gd name="connsiteX3" fmla="*/ 32880 w 112395"/>
                <a:gd name="connsiteY3" fmla="*/ 26556 h 43815"/>
                <a:gd name="connsiteX4" fmla="*/ 6382 w 112395"/>
                <a:gd name="connsiteY4" fmla="*/ 16783 h 43815"/>
                <a:gd name="connsiteX5" fmla="*/ 1429 w 112395"/>
                <a:gd name="connsiteY5" fmla="*/ 30194 h 43815"/>
                <a:gd name="connsiteX6" fmla="*/ 36862 w 112395"/>
                <a:gd name="connsiteY6" fmla="*/ 43262 h 43815"/>
                <a:gd name="connsiteX7" fmla="*/ 58712 w 112395"/>
                <a:gd name="connsiteY7" fmla="*/ 19716 h 43815"/>
                <a:gd name="connsiteX8" fmla="*/ 92411 w 112395"/>
                <a:gd name="connsiteY8" fmla="*/ 38824 h 43815"/>
                <a:gd name="connsiteX9" fmla="*/ 112681 w 112395"/>
                <a:gd name="connsiteY9" fmla="*/ 10763 h 43815"/>
                <a:gd name="connsiteX10" fmla="*/ 101784 w 112395"/>
                <a:gd name="connsiteY10" fmla="*/ 1429 h 43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12395" h="43815">
                  <a:moveTo>
                    <a:pt x="101784" y="1429"/>
                  </a:moveTo>
                  <a:lnTo>
                    <a:pt x="88316" y="20060"/>
                  </a:lnTo>
                  <a:lnTo>
                    <a:pt x="55931" y="1714"/>
                  </a:lnTo>
                  <a:lnTo>
                    <a:pt x="32880" y="26556"/>
                  </a:lnTo>
                  <a:lnTo>
                    <a:pt x="6382" y="16783"/>
                  </a:lnTo>
                  <a:lnTo>
                    <a:pt x="1429" y="30194"/>
                  </a:lnTo>
                  <a:lnTo>
                    <a:pt x="36862" y="43262"/>
                  </a:lnTo>
                  <a:lnTo>
                    <a:pt x="58712" y="19716"/>
                  </a:lnTo>
                  <a:lnTo>
                    <a:pt x="92411" y="38824"/>
                  </a:lnTo>
                  <a:lnTo>
                    <a:pt x="112681" y="10763"/>
                  </a:lnTo>
                  <a:lnTo>
                    <a:pt x="101784" y="1429"/>
                  </a:lnTo>
                  <a:close/>
                </a:path>
              </a:pathLst>
            </a:custGeom>
            <a:solidFill>
              <a:srgbClr val="FF862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74" name="Полилиния: фигура 173">
              <a:extLst>
                <a:ext uri="{FF2B5EF4-FFF2-40B4-BE49-F238E27FC236}">
                  <a16:creationId xmlns:a16="http://schemas.microsoft.com/office/drawing/2014/main" id="{554F0CFA-FF06-4CA8-9080-75811BB0F6C1}"/>
                </a:ext>
              </a:extLst>
            </p:cNvPr>
            <p:cNvSpPr/>
            <p:nvPr/>
          </p:nvSpPr>
          <p:spPr>
            <a:xfrm>
              <a:off x="10049722" y="2294995"/>
              <a:ext cx="257175" cy="228600"/>
            </a:xfrm>
            <a:custGeom>
              <a:avLst/>
              <a:gdLst>
                <a:gd name="connsiteX0" fmla="*/ 182882 w 257175"/>
                <a:gd name="connsiteY0" fmla="*/ 227430 h 228600"/>
                <a:gd name="connsiteX1" fmla="*/ 5337 w 257175"/>
                <a:gd name="connsiteY1" fmla="*/ 134599 h 228600"/>
                <a:gd name="connsiteX2" fmla="*/ 2250 w 257175"/>
                <a:gd name="connsiteY2" fmla="*/ 124769 h 228600"/>
                <a:gd name="connsiteX3" fmla="*/ 64696 w 257175"/>
                <a:gd name="connsiteY3" fmla="*/ 5345 h 228600"/>
                <a:gd name="connsiteX4" fmla="*/ 74526 w 257175"/>
                <a:gd name="connsiteY4" fmla="*/ 2259 h 228600"/>
                <a:gd name="connsiteX5" fmla="*/ 252072 w 257175"/>
                <a:gd name="connsiteY5" fmla="*/ 95090 h 228600"/>
                <a:gd name="connsiteX6" fmla="*/ 255158 w 257175"/>
                <a:gd name="connsiteY6" fmla="*/ 104919 h 228600"/>
                <a:gd name="connsiteX7" fmla="*/ 192712 w 257175"/>
                <a:gd name="connsiteY7" fmla="*/ 224344 h 228600"/>
                <a:gd name="connsiteX8" fmla="*/ 182882 w 257175"/>
                <a:gd name="connsiteY8" fmla="*/ 227430 h 228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57175" h="228600">
                  <a:moveTo>
                    <a:pt x="182882" y="227430"/>
                  </a:moveTo>
                  <a:lnTo>
                    <a:pt x="5337" y="134599"/>
                  </a:lnTo>
                  <a:cubicBezTo>
                    <a:pt x="1774" y="132732"/>
                    <a:pt x="402" y="128332"/>
                    <a:pt x="2250" y="124769"/>
                  </a:cubicBezTo>
                  <a:lnTo>
                    <a:pt x="64696" y="5345"/>
                  </a:lnTo>
                  <a:cubicBezTo>
                    <a:pt x="66563" y="1782"/>
                    <a:pt x="70964" y="392"/>
                    <a:pt x="74526" y="2259"/>
                  </a:cubicBezTo>
                  <a:lnTo>
                    <a:pt x="252072" y="95090"/>
                  </a:lnTo>
                  <a:cubicBezTo>
                    <a:pt x="255634" y="96956"/>
                    <a:pt x="257006" y="101357"/>
                    <a:pt x="255158" y="104919"/>
                  </a:cubicBezTo>
                  <a:lnTo>
                    <a:pt x="192712" y="224344"/>
                  </a:lnTo>
                  <a:cubicBezTo>
                    <a:pt x="190845" y="227906"/>
                    <a:pt x="186445" y="229297"/>
                    <a:pt x="182882" y="227430"/>
                  </a:cubicBezTo>
                  <a:close/>
                </a:path>
              </a:pathLst>
            </a:custGeom>
            <a:solidFill>
              <a:srgbClr val="A4E5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75" name="Полилиния: фигура 174">
              <a:extLst>
                <a:ext uri="{FF2B5EF4-FFF2-40B4-BE49-F238E27FC236}">
                  <a16:creationId xmlns:a16="http://schemas.microsoft.com/office/drawing/2014/main" id="{7037E185-CB3D-4C8F-B51A-00BAC4323C45}"/>
                </a:ext>
              </a:extLst>
            </p:cNvPr>
            <p:cNvSpPr/>
            <p:nvPr/>
          </p:nvSpPr>
          <p:spPr>
            <a:xfrm>
              <a:off x="10128009" y="2288518"/>
              <a:ext cx="80010" cy="62865"/>
            </a:xfrm>
            <a:custGeom>
              <a:avLst/>
              <a:gdLst>
                <a:gd name="connsiteX0" fmla="*/ 59390 w 80010"/>
                <a:gd name="connsiteY0" fmla="*/ 61599 h 62865"/>
                <a:gd name="connsiteX1" fmla="*/ 5345 w 80010"/>
                <a:gd name="connsiteY1" fmla="*/ 33348 h 62865"/>
                <a:gd name="connsiteX2" fmla="*/ 2259 w 80010"/>
                <a:gd name="connsiteY2" fmla="*/ 23518 h 62865"/>
                <a:gd name="connsiteX3" fmla="*/ 11765 w 80010"/>
                <a:gd name="connsiteY3" fmla="*/ 5345 h 62865"/>
                <a:gd name="connsiteX4" fmla="*/ 21595 w 80010"/>
                <a:gd name="connsiteY4" fmla="*/ 2259 h 62865"/>
                <a:gd name="connsiteX5" fmla="*/ 75639 w 80010"/>
                <a:gd name="connsiteY5" fmla="*/ 30510 h 62865"/>
                <a:gd name="connsiteX6" fmla="*/ 78725 w 80010"/>
                <a:gd name="connsiteY6" fmla="*/ 40340 h 62865"/>
                <a:gd name="connsiteX7" fmla="*/ 69220 w 80010"/>
                <a:gd name="connsiteY7" fmla="*/ 58513 h 62865"/>
                <a:gd name="connsiteX8" fmla="*/ 59390 w 80010"/>
                <a:gd name="connsiteY8" fmla="*/ 61599 h 628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0010" h="62865">
                  <a:moveTo>
                    <a:pt x="59390" y="61599"/>
                  </a:moveTo>
                  <a:lnTo>
                    <a:pt x="5345" y="33348"/>
                  </a:lnTo>
                  <a:cubicBezTo>
                    <a:pt x="1782" y="31481"/>
                    <a:pt x="392" y="27081"/>
                    <a:pt x="2259" y="23518"/>
                  </a:cubicBezTo>
                  <a:lnTo>
                    <a:pt x="11765" y="5345"/>
                  </a:lnTo>
                  <a:cubicBezTo>
                    <a:pt x="13632" y="1783"/>
                    <a:pt x="18032" y="392"/>
                    <a:pt x="21595" y="2259"/>
                  </a:cubicBezTo>
                  <a:lnTo>
                    <a:pt x="75639" y="30510"/>
                  </a:lnTo>
                  <a:cubicBezTo>
                    <a:pt x="79202" y="32377"/>
                    <a:pt x="80592" y="36777"/>
                    <a:pt x="78725" y="40340"/>
                  </a:cubicBezTo>
                  <a:lnTo>
                    <a:pt x="69220" y="58513"/>
                  </a:lnTo>
                  <a:cubicBezTo>
                    <a:pt x="67352" y="62076"/>
                    <a:pt x="62952" y="63467"/>
                    <a:pt x="59390" y="61599"/>
                  </a:cubicBezTo>
                  <a:close/>
                </a:path>
              </a:pathLst>
            </a:custGeom>
            <a:solidFill>
              <a:srgbClr val="A4E5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76" name="Полилиния: фигура 175">
              <a:extLst>
                <a:ext uri="{FF2B5EF4-FFF2-40B4-BE49-F238E27FC236}">
                  <a16:creationId xmlns:a16="http://schemas.microsoft.com/office/drawing/2014/main" id="{7E186DD8-C832-4C21-897A-AB0F8F7FF26C}"/>
                </a:ext>
              </a:extLst>
            </p:cNvPr>
            <p:cNvSpPr/>
            <p:nvPr/>
          </p:nvSpPr>
          <p:spPr>
            <a:xfrm>
              <a:off x="10049132" y="2303609"/>
              <a:ext cx="259080" cy="220980"/>
            </a:xfrm>
            <a:custGeom>
              <a:avLst/>
              <a:gdLst>
                <a:gd name="connsiteX0" fmla="*/ 193530 w 259080"/>
                <a:gd name="connsiteY0" fmla="*/ 216606 h 220980"/>
                <a:gd name="connsiteX1" fmla="*/ 184024 w 259080"/>
                <a:gd name="connsiteY1" fmla="*/ 219121 h 220980"/>
                <a:gd name="connsiteX2" fmla="*/ 5335 w 259080"/>
                <a:gd name="connsiteY2" fmla="*/ 125681 h 220980"/>
                <a:gd name="connsiteX3" fmla="*/ 1963 w 259080"/>
                <a:gd name="connsiteY3" fmla="*/ 116480 h 220980"/>
                <a:gd name="connsiteX4" fmla="*/ 46712 w 259080"/>
                <a:gd name="connsiteY4" fmla="*/ 5971 h 220980"/>
                <a:gd name="connsiteX5" fmla="*/ 50960 w 259080"/>
                <a:gd name="connsiteY5" fmla="*/ 1875 h 220980"/>
                <a:gd name="connsiteX6" fmla="*/ 56846 w 259080"/>
                <a:gd name="connsiteY6" fmla="*/ 2256 h 220980"/>
                <a:gd name="connsiteX7" fmla="*/ 255366 w 259080"/>
                <a:gd name="connsiteY7" fmla="*/ 106059 h 220980"/>
                <a:gd name="connsiteX8" fmla="*/ 259024 w 259080"/>
                <a:gd name="connsiteY8" fmla="*/ 110650 h 220980"/>
                <a:gd name="connsiteX9" fmla="*/ 258110 w 259080"/>
                <a:gd name="connsiteY9" fmla="*/ 116461 h 220980"/>
                <a:gd name="connsiteX10" fmla="*/ 193530 w 259080"/>
                <a:gd name="connsiteY10" fmla="*/ 216606 h 2209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59080" h="220980">
                  <a:moveTo>
                    <a:pt x="193530" y="216606"/>
                  </a:moveTo>
                  <a:cubicBezTo>
                    <a:pt x="191492" y="219769"/>
                    <a:pt x="187377" y="220854"/>
                    <a:pt x="184024" y="219121"/>
                  </a:cubicBezTo>
                  <a:lnTo>
                    <a:pt x="5335" y="125681"/>
                  </a:lnTo>
                  <a:cubicBezTo>
                    <a:pt x="2020" y="123947"/>
                    <a:pt x="553" y="119966"/>
                    <a:pt x="1963" y="116480"/>
                  </a:cubicBezTo>
                  <a:lnTo>
                    <a:pt x="46712" y="5971"/>
                  </a:lnTo>
                  <a:cubicBezTo>
                    <a:pt x="47474" y="4066"/>
                    <a:pt x="49017" y="2580"/>
                    <a:pt x="50960" y="1875"/>
                  </a:cubicBezTo>
                  <a:cubicBezTo>
                    <a:pt x="52884" y="1170"/>
                    <a:pt x="55017" y="1303"/>
                    <a:pt x="56846" y="2256"/>
                  </a:cubicBezTo>
                  <a:lnTo>
                    <a:pt x="255366" y="106059"/>
                  </a:lnTo>
                  <a:cubicBezTo>
                    <a:pt x="257176" y="107012"/>
                    <a:pt x="258510" y="108669"/>
                    <a:pt x="259024" y="110650"/>
                  </a:cubicBezTo>
                  <a:cubicBezTo>
                    <a:pt x="259538" y="112631"/>
                    <a:pt x="259214" y="114746"/>
                    <a:pt x="258110" y="116461"/>
                  </a:cubicBezTo>
                  <a:lnTo>
                    <a:pt x="193530" y="216606"/>
                  </a:lnTo>
                  <a:close/>
                </a:path>
              </a:pathLst>
            </a:custGeom>
            <a:solidFill>
              <a:schemeClr val="tx2">
                <a:lumMod val="5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77" name="Полилиния: фигура 176">
              <a:extLst>
                <a:ext uri="{FF2B5EF4-FFF2-40B4-BE49-F238E27FC236}">
                  <a16:creationId xmlns:a16="http://schemas.microsoft.com/office/drawing/2014/main" id="{8CA2CA03-D76C-469B-A223-BFC06B2BD8DB}"/>
                </a:ext>
              </a:extLst>
            </p:cNvPr>
            <p:cNvSpPr/>
            <p:nvPr/>
          </p:nvSpPr>
          <p:spPr>
            <a:xfrm>
              <a:off x="10127886" y="3457228"/>
              <a:ext cx="43815" cy="43815"/>
            </a:xfrm>
            <a:custGeom>
              <a:avLst/>
              <a:gdLst>
                <a:gd name="connsiteX0" fmla="*/ 42424 w 43815"/>
                <a:gd name="connsiteY0" fmla="*/ 35052 h 43815"/>
                <a:gd name="connsiteX1" fmla="*/ 8687 w 43815"/>
                <a:gd name="connsiteY1" fmla="*/ 44253 h 43815"/>
                <a:gd name="connsiteX2" fmla="*/ 1429 w 43815"/>
                <a:gd name="connsiteY2" fmla="*/ 3391 h 43815"/>
                <a:gd name="connsiteX3" fmla="*/ 12478 w 43815"/>
                <a:gd name="connsiteY3" fmla="*/ 1429 h 43815"/>
                <a:gd name="connsiteX4" fmla="*/ 17583 w 43815"/>
                <a:gd name="connsiteY4" fmla="*/ 30213 h 43815"/>
                <a:gd name="connsiteX5" fmla="*/ 39472 w 43815"/>
                <a:gd name="connsiteY5" fmla="*/ 24232 h 43815"/>
                <a:gd name="connsiteX6" fmla="*/ 42424 w 43815"/>
                <a:gd name="connsiteY6" fmla="*/ 35052 h 43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3815" h="43815">
                  <a:moveTo>
                    <a:pt x="42424" y="35052"/>
                  </a:moveTo>
                  <a:lnTo>
                    <a:pt x="8687" y="44253"/>
                  </a:lnTo>
                  <a:lnTo>
                    <a:pt x="1429" y="3391"/>
                  </a:lnTo>
                  <a:lnTo>
                    <a:pt x="12478" y="1429"/>
                  </a:lnTo>
                  <a:lnTo>
                    <a:pt x="17583" y="30213"/>
                  </a:lnTo>
                  <a:lnTo>
                    <a:pt x="39472" y="24232"/>
                  </a:lnTo>
                  <a:lnTo>
                    <a:pt x="42424" y="35052"/>
                  </a:lnTo>
                  <a:close/>
                </a:path>
              </a:pathLst>
            </a:custGeom>
            <a:solidFill>
              <a:srgbClr val="FF862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78" name="Полилиния: фигура 177">
              <a:extLst>
                <a:ext uri="{FF2B5EF4-FFF2-40B4-BE49-F238E27FC236}">
                  <a16:creationId xmlns:a16="http://schemas.microsoft.com/office/drawing/2014/main" id="{53E41309-A0B4-451D-9475-DB013125B27E}"/>
                </a:ext>
              </a:extLst>
            </p:cNvPr>
            <p:cNvSpPr/>
            <p:nvPr/>
          </p:nvSpPr>
          <p:spPr>
            <a:xfrm>
              <a:off x="10331321" y="2529398"/>
              <a:ext cx="217170" cy="259080"/>
            </a:xfrm>
            <a:custGeom>
              <a:avLst/>
              <a:gdLst>
                <a:gd name="connsiteX0" fmla="*/ 1429 w 217170"/>
                <a:gd name="connsiteY0" fmla="*/ 56845 h 259080"/>
                <a:gd name="connsiteX1" fmla="*/ 23374 w 217170"/>
                <a:gd name="connsiteY1" fmla="*/ 77781 h 259080"/>
                <a:gd name="connsiteX2" fmla="*/ 148266 w 217170"/>
                <a:gd name="connsiteY2" fmla="*/ 250831 h 259080"/>
                <a:gd name="connsiteX3" fmla="*/ 151638 w 217170"/>
                <a:gd name="connsiteY3" fmla="*/ 257956 h 259080"/>
                <a:gd name="connsiteX4" fmla="*/ 217132 w 217170"/>
                <a:gd name="connsiteY4" fmla="*/ 211074 h 259080"/>
                <a:gd name="connsiteX5" fmla="*/ 217132 w 217170"/>
                <a:gd name="connsiteY5" fmla="*/ 211074 h 259080"/>
                <a:gd name="connsiteX6" fmla="*/ 90945 w 217170"/>
                <a:gd name="connsiteY6" fmla="*/ 25736 h 259080"/>
                <a:gd name="connsiteX7" fmla="*/ 80563 w 217170"/>
                <a:gd name="connsiteY7" fmla="*/ 1429 h 259080"/>
                <a:gd name="connsiteX8" fmla="*/ 1448 w 217170"/>
                <a:gd name="connsiteY8" fmla="*/ 56845 h 2590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17170" h="259080">
                  <a:moveTo>
                    <a:pt x="1429" y="56845"/>
                  </a:moveTo>
                  <a:lnTo>
                    <a:pt x="23374" y="77781"/>
                  </a:lnTo>
                  <a:cubicBezTo>
                    <a:pt x="75286" y="127292"/>
                    <a:pt x="117634" y="185966"/>
                    <a:pt x="148266" y="250831"/>
                  </a:cubicBezTo>
                  <a:lnTo>
                    <a:pt x="151638" y="257956"/>
                  </a:lnTo>
                  <a:cubicBezTo>
                    <a:pt x="151638" y="257956"/>
                    <a:pt x="209112" y="263042"/>
                    <a:pt x="217132" y="211074"/>
                  </a:cubicBezTo>
                  <a:lnTo>
                    <a:pt x="217132" y="211074"/>
                  </a:lnTo>
                  <a:cubicBezTo>
                    <a:pt x="166707" y="154133"/>
                    <a:pt x="125197" y="93364"/>
                    <a:pt x="90945" y="25736"/>
                  </a:cubicBezTo>
                  <a:lnTo>
                    <a:pt x="80563" y="1429"/>
                  </a:lnTo>
                  <a:lnTo>
                    <a:pt x="1448" y="56845"/>
                  </a:lnTo>
                  <a:close/>
                </a:path>
              </a:pathLst>
            </a:custGeom>
            <a:solidFill>
              <a:srgbClr val="84A7D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79" name="Полилиния: фигура 178">
              <a:extLst>
                <a:ext uri="{FF2B5EF4-FFF2-40B4-BE49-F238E27FC236}">
                  <a16:creationId xmlns:a16="http://schemas.microsoft.com/office/drawing/2014/main" id="{1F2FD081-8DEB-4CCE-A5A0-D4792B28ABAC}"/>
                </a:ext>
              </a:extLst>
            </p:cNvPr>
            <p:cNvSpPr/>
            <p:nvPr/>
          </p:nvSpPr>
          <p:spPr>
            <a:xfrm>
              <a:off x="10330876" y="2528379"/>
              <a:ext cx="81915" cy="59055"/>
            </a:xfrm>
            <a:custGeom>
              <a:avLst/>
              <a:gdLst>
                <a:gd name="connsiteX0" fmla="*/ 80950 w 81915"/>
                <a:gd name="connsiteY0" fmla="*/ 2390 h 59055"/>
                <a:gd name="connsiteX1" fmla="*/ 46508 w 81915"/>
                <a:gd name="connsiteY1" fmla="*/ 37290 h 59055"/>
                <a:gd name="connsiteX2" fmla="*/ 1759 w 81915"/>
                <a:gd name="connsiteY2" fmla="*/ 57731 h 59055"/>
                <a:gd name="connsiteX3" fmla="*/ 36297 w 81915"/>
                <a:gd name="connsiteY3" fmla="*/ 22641 h 59055"/>
                <a:gd name="connsiteX4" fmla="*/ 80950 w 81915"/>
                <a:gd name="connsiteY4" fmla="*/ 2390 h 590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1915" h="59055">
                  <a:moveTo>
                    <a:pt x="80950" y="2390"/>
                  </a:moveTo>
                  <a:cubicBezTo>
                    <a:pt x="83770" y="6429"/>
                    <a:pt x="68358" y="22069"/>
                    <a:pt x="46508" y="37290"/>
                  </a:cubicBezTo>
                  <a:cubicBezTo>
                    <a:pt x="24677" y="52530"/>
                    <a:pt x="4579" y="61769"/>
                    <a:pt x="1759" y="57731"/>
                  </a:cubicBezTo>
                  <a:cubicBezTo>
                    <a:pt x="-1060" y="53692"/>
                    <a:pt x="14466" y="37881"/>
                    <a:pt x="36297" y="22641"/>
                  </a:cubicBezTo>
                  <a:cubicBezTo>
                    <a:pt x="58128" y="7401"/>
                    <a:pt x="78131" y="-1648"/>
                    <a:pt x="80950" y="2390"/>
                  </a:cubicBezTo>
                  <a:close/>
                </a:path>
              </a:pathLst>
            </a:custGeom>
            <a:solidFill>
              <a:srgbClr val="A4E5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80" name="Полилиния: фигура 179">
              <a:extLst>
                <a:ext uri="{FF2B5EF4-FFF2-40B4-BE49-F238E27FC236}">
                  <a16:creationId xmlns:a16="http://schemas.microsoft.com/office/drawing/2014/main" id="{45FF2856-CCAB-4C90-9CBA-9C69EB730FD7}"/>
                </a:ext>
              </a:extLst>
            </p:cNvPr>
            <p:cNvSpPr/>
            <p:nvPr/>
          </p:nvSpPr>
          <p:spPr>
            <a:xfrm>
              <a:off x="10348638" y="2529398"/>
              <a:ext cx="64770" cy="49530"/>
            </a:xfrm>
            <a:custGeom>
              <a:avLst/>
              <a:gdLst>
                <a:gd name="connsiteX0" fmla="*/ 63284 w 64770"/>
                <a:gd name="connsiteY0" fmla="*/ 1505 h 49530"/>
                <a:gd name="connsiteX1" fmla="*/ 63208 w 64770"/>
                <a:gd name="connsiteY1" fmla="*/ 1429 h 49530"/>
                <a:gd name="connsiteX2" fmla="*/ 1429 w 64770"/>
                <a:gd name="connsiteY2" fmla="*/ 42234 h 49530"/>
                <a:gd name="connsiteX3" fmla="*/ 6991 w 64770"/>
                <a:gd name="connsiteY3" fmla="*/ 49816 h 49530"/>
                <a:gd name="connsiteX4" fmla="*/ 28746 w 64770"/>
                <a:gd name="connsiteY4" fmla="*/ 36252 h 49530"/>
                <a:gd name="connsiteX5" fmla="*/ 63265 w 64770"/>
                <a:gd name="connsiteY5" fmla="*/ 1505 h 495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4770" h="49530">
                  <a:moveTo>
                    <a:pt x="63284" y="1505"/>
                  </a:moveTo>
                  <a:lnTo>
                    <a:pt x="63208" y="1429"/>
                  </a:lnTo>
                  <a:cubicBezTo>
                    <a:pt x="63208" y="1429"/>
                    <a:pt x="19450" y="38462"/>
                    <a:pt x="1429" y="42234"/>
                  </a:cubicBezTo>
                  <a:lnTo>
                    <a:pt x="6991" y="49816"/>
                  </a:lnTo>
                  <a:cubicBezTo>
                    <a:pt x="13583" y="46253"/>
                    <a:pt x="21050" y="41624"/>
                    <a:pt x="28746" y="36252"/>
                  </a:cubicBezTo>
                  <a:cubicBezTo>
                    <a:pt x="50330" y="21202"/>
                    <a:pt x="65646" y="5753"/>
                    <a:pt x="63265" y="1505"/>
                  </a:cubicBezTo>
                  <a:close/>
                </a:path>
              </a:pathLst>
            </a:custGeom>
            <a:solidFill>
              <a:srgbClr val="7473E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81" name="Полилиния: фигура 180">
              <a:extLst>
                <a:ext uri="{FF2B5EF4-FFF2-40B4-BE49-F238E27FC236}">
                  <a16:creationId xmlns:a16="http://schemas.microsoft.com/office/drawing/2014/main" id="{8AC8EFDB-4FAF-472F-955A-A49E8002A037}"/>
                </a:ext>
              </a:extLst>
            </p:cNvPr>
            <p:cNvSpPr/>
            <p:nvPr/>
          </p:nvSpPr>
          <p:spPr>
            <a:xfrm>
              <a:off x="10420723" y="2637011"/>
              <a:ext cx="60960" cy="59055"/>
            </a:xfrm>
            <a:custGeom>
              <a:avLst/>
              <a:gdLst>
                <a:gd name="connsiteX0" fmla="*/ 49644 w 60960"/>
                <a:gd name="connsiteY0" fmla="*/ 1429 h 59055"/>
                <a:gd name="connsiteX1" fmla="*/ 1429 w 60960"/>
                <a:gd name="connsiteY1" fmla="*/ 46863 h 59055"/>
                <a:gd name="connsiteX2" fmla="*/ 10325 w 60960"/>
                <a:gd name="connsiteY2" fmla="*/ 59303 h 59055"/>
                <a:gd name="connsiteX3" fmla="*/ 58255 w 60960"/>
                <a:gd name="connsiteY3" fmla="*/ 24479 h 59055"/>
                <a:gd name="connsiteX4" fmla="*/ 61055 w 60960"/>
                <a:gd name="connsiteY4" fmla="*/ 18421 h 59055"/>
                <a:gd name="connsiteX5" fmla="*/ 49644 w 60960"/>
                <a:gd name="connsiteY5" fmla="*/ 1429 h 590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0960" h="59055">
                  <a:moveTo>
                    <a:pt x="49644" y="1429"/>
                  </a:moveTo>
                  <a:cubicBezTo>
                    <a:pt x="49720" y="7810"/>
                    <a:pt x="47282" y="35357"/>
                    <a:pt x="1429" y="46863"/>
                  </a:cubicBezTo>
                  <a:cubicBezTo>
                    <a:pt x="4439" y="50978"/>
                    <a:pt x="7410" y="55112"/>
                    <a:pt x="10325" y="59303"/>
                  </a:cubicBezTo>
                  <a:cubicBezTo>
                    <a:pt x="39338" y="50730"/>
                    <a:pt x="52388" y="35833"/>
                    <a:pt x="58255" y="24479"/>
                  </a:cubicBezTo>
                  <a:cubicBezTo>
                    <a:pt x="59188" y="22688"/>
                    <a:pt x="60312" y="20269"/>
                    <a:pt x="61055" y="18421"/>
                  </a:cubicBezTo>
                  <a:cubicBezTo>
                    <a:pt x="57188" y="12802"/>
                    <a:pt x="53378" y="7144"/>
                    <a:pt x="49644" y="1429"/>
                  </a:cubicBezTo>
                  <a:close/>
                </a:path>
              </a:pathLst>
            </a:custGeom>
            <a:solidFill>
              <a:srgbClr val="E2702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82" name="Полилиния: фигура 181">
              <a:extLst>
                <a:ext uri="{FF2B5EF4-FFF2-40B4-BE49-F238E27FC236}">
                  <a16:creationId xmlns:a16="http://schemas.microsoft.com/office/drawing/2014/main" id="{0A814EEB-0958-41F9-851D-98F76229B3FB}"/>
                </a:ext>
              </a:extLst>
            </p:cNvPr>
            <p:cNvSpPr/>
            <p:nvPr/>
          </p:nvSpPr>
          <p:spPr>
            <a:xfrm>
              <a:off x="10357382" y="2671872"/>
              <a:ext cx="72390" cy="32385"/>
            </a:xfrm>
            <a:custGeom>
              <a:avLst/>
              <a:gdLst>
                <a:gd name="connsiteX0" fmla="*/ 68885 w 72390"/>
                <a:gd name="connsiteY0" fmla="*/ 3848 h 32385"/>
                <a:gd name="connsiteX1" fmla="*/ 1429 w 72390"/>
                <a:gd name="connsiteY1" fmla="*/ 1429 h 32385"/>
                <a:gd name="connsiteX2" fmla="*/ 17412 w 72390"/>
                <a:gd name="connsiteY2" fmla="*/ 15011 h 32385"/>
                <a:gd name="connsiteX3" fmla="*/ 7849 w 72390"/>
                <a:gd name="connsiteY3" fmla="*/ 32347 h 32385"/>
                <a:gd name="connsiteX4" fmla="*/ 71704 w 72390"/>
                <a:gd name="connsiteY4" fmla="*/ 16059 h 32385"/>
                <a:gd name="connsiteX5" fmla="*/ 68885 w 72390"/>
                <a:gd name="connsiteY5" fmla="*/ 3848 h 323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2390" h="32385">
                  <a:moveTo>
                    <a:pt x="68885" y="3848"/>
                  </a:moveTo>
                  <a:lnTo>
                    <a:pt x="1429" y="1429"/>
                  </a:lnTo>
                  <a:lnTo>
                    <a:pt x="17412" y="15011"/>
                  </a:lnTo>
                  <a:lnTo>
                    <a:pt x="7849" y="32347"/>
                  </a:lnTo>
                  <a:lnTo>
                    <a:pt x="71704" y="16059"/>
                  </a:lnTo>
                  <a:lnTo>
                    <a:pt x="68885" y="3848"/>
                  </a:lnTo>
                  <a:close/>
                </a:path>
              </a:pathLst>
            </a:custGeom>
            <a:solidFill>
              <a:srgbClr val="E2702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83" name="Полилиния: фигура 182">
              <a:extLst>
                <a:ext uri="{FF2B5EF4-FFF2-40B4-BE49-F238E27FC236}">
                  <a16:creationId xmlns:a16="http://schemas.microsoft.com/office/drawing/2014/main" id="{1C497563-87A8-44AA-90CA-E31D64C0B865}"/>
                </a:ext>
              </a:extLst>
            </p:cNvPr>
            <p:cNvSpPr/>
            <p:nvPr/>
          </p:nvSpPr>
          <p:spPr>
            <a:xfrm>
              <a:off x="10407026" y="2689989"/>
              <a:ext cx="36195" cy="51435"/>
            </a:xfrm>
            <a:custGeom>
              <a:avLst/>
              <a:gdLst>
                <a:gd name="connsiteX0" fmla="*/ 25394 w 36195"/>
                <a:gd name="connsiteY0" fmla="*/ 1429 h 51435"/>
                <a:gd name="connsiteX1" fmla="*/ 1429 w 36195"/>
                <a:gd name="connsiteY1" fmla="*/ 43186 h 51435"/>
                <a:gd name="connsiteX2" fmla="*/ 18288 w 36195"/>
                <a:gd name="connsiteY2" fmla="*/ 36767 h 51435"/>
                <a:gd name="connsiteX3" fmla="*/ 24784 w 36195"/>
                <a:gd name="connsiteY3" fmla="*/ 50025 h 51435"/>
                <a:gd name="connsiteX4" fmla="*/ 36042 w 36195"/>
                <a:gd name="connsiteY4" fmla="*/ 6096 h 51435"/>
                <a:gd name="connsiteX5" fmla="*/ 25394 w 36195"/>
                <a:gd name="connsiteY5" fmla="*/ 1429 h 51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6195" h="51435">
                  <a:moveTo>
                    <a:pt x="25394" y="1429"/>
                  </a:moveTo>
                  <a:lnTo>
                    <a:pt x="1429" y="43186"/>
                  </a:lnTo>
                  <a:lnTo>
                    <a:pt x="18288" y="36767"/>
                  </a:lnTo>
                  <a:lnTo>
                    <a:pt x="24784" y="50025"/>
                  </a:lnTo>
                  <a:lnTo>
                    <a:pt x="36042" y="6096"/>
                  </a:lnTo>
                  <a:lnTo>
                    <a:pt x="25394" y="1429"/>
                  </a:lnTo>
                  <a:close/>
                </a:path>
              </a:pathLst>
            </a:custGeom>
            <a:solidFill>
              <a:srgbClr val="E2702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84" name="Полилиния: фигура 183">
              <a:extLst>
                <a:ext uri="{FF2B5EF4-FFF2-40B4-BE49-F238E27FC236}">
                  <a16:creationId xmlns:a16="http://schemas.microsoft.com/office/drawing/2014/main" id="{A61FDB71-D730-4F5E-8D5B-0B4BF3809CF9}"/>
                </a:ext>
              </a:extLst>
            </p:cNvPr>
            <p:cNvSpPr/>
            <p:nvPr/>
          </p:nvSpPr>
          <p:spPr>
            <a:xfrm>
              <a:off x="10417084" y="2657037"/>
              <a:ext cx="45720" cy="45720"/>
            </a:xfrm>
            <a:custGeom>
              <a:avLst/>
              <a:gdLst>
                <a:gd name="connsiteX0" fmla="*/ 24498 w 45720"/>
                <a:gd name="connsiteY0" fmla="*/ 45697 h 45720"/>
                <a:gd name="connsiteX1" fmla="*/ 1486 w 45720"/>
                <a:gd name="connsiteY1" fmla="*/ 25104 h 45720"/>
                <a:gd name="connsiteX2" fmla="*/ 21374 w 45720"/>
                <a:gd name="connsiteY2" fmla="*/ 1482 h 45720"/>
                <a:gd name="connsiteX3" fmla="*/ 44386 w 45720"/>
                <a:gd name="connsiteY3" fmla="*/ 22075 h 45720"/>
                <a:gd name="connsiteX4" fmla="*/ 24498 w 45720"/>
                <a:gd name="connsiteY4" fmla="*/ 45697 h 457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720" h="45720">
                  <a:moveTo>
                    <a:pt x="24498" y="45697"/>
                  </a:moveTo>
                  <a:cubicBezTo>
                    <a:pt x="12649" y="46535"/>
                    <a:pt x="2343" y="37315"/>
                    <a:pt x="1486" y="25104"/>
                  </a:cubicBezTo>
                  <a:cubicBezTo>
                    <a:pt x="629" y="12893"/>
                    <a:pt x="9525" y="2320"/>
                    <a:pt x="21374" y="1482"/>
                  </a:cubicBezTo>
                  <a:cubicBezTo>
                    <a:pt x="33223" y="644"/>
                    <a:pt x="43529" y="9864"/>
                    <a:pt x="44386" y="22075"/>
                  </a:cubicBezTo>
                  <a:cubicBezTo>
                    <a:pt x="45244" y="34286"/>
                    <a:pt x="36347" y="44859"/>
                    <a:pt x="24498" y="45697"/>
                  </a:cubicBezTo>
                  <a:close/>
                </a:path>
              </a:pathLst>
            </a:custGeom>
            <a:solidFill>
              <a:srgbClr val="FF862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85" name="Полилиния: фигура 184">
              <a:extLst>
                <a:ext uri="{FF2B5EF4-FFF2-40B4-BE49-F238E27FC236}">
                  <a16:creationId xmlns:a16="http://schemas.microsoft.com/office/drawing/2014/main" id="{3D6ABA3E-9AC5-4593-9514-A3AA58716E1F}"/>
                </a:ext>
              </a:extLst>
            </p:cNvPr>
            <p:cNvSpPr/>
            <p:nvPr/>
          </p:nvSpPr>
          <p:spPr>
            <a:xfrm>
              <a:off x="7732730" y="2479906"/>
              <a:ext cx="51435" cy="146685"/>
            </a:xfrm>
            <a:custGeom>
              <a:avLst/>
              <a:gdLst>
                <a:gd name="connsiteX0" fmla="*/ 25317 w 51435"/>
                <a:gd name="connsiteY0" fmla="*/ 14059 h 146685"/>
                <a:gd name="connsiteX1" fmla="*/ 17469 w 51435"/>
                <a:gd name="connsiteY1" fmla="*/ 33833 h 146685"/>
                <a:gd name="connsiteX2" fmla="*/ 32385 w 51435"/>
                <a:gd name="connsiteY2" fmla="*/ 49606 h 146685"/>
                <a:gd name="connsiteX3" fmla="*/ 22022 w 51435"/>
                <a:gd name="connsiteY3" fmla="*/ 71152 h 146685"/>
                <a:gd name="connsiteX4" fmla="*/ 43072 w 51435"/>
                <a:gd name="connsiteY4" fmla="*/ 83039 h 146685"/>
                <a:gd name="connsiteX5" fmla="*/ 32423 w 51435"/>
                <a:gd name="connsiteY5" fmla="*/ 107937 h 146685"/>
                <a:gd name="connsiteX6" fmla="*/ 50463 w 51435"/>
                <a:gd name="connsiteY6" fmla="*/ 121272 h 146685"/>
                <a:gd name="connsiteX7" fmla="*/ 44139 w 51435"/>
                <a:gd name="connsiteY7" fmla="*/ 146895 h 146685"/>
                <a:gd name="connsiteX8" fmla="*/ 34442 w 51435"/>
                <a:gd name="connsiteY8" fmla="*/ 144513 h 146685"/>
                <a:gd name="connsiteX9" fmla="*/ 39186 w 51435"/>
                <a:gd name="connsiteY9" fmla="*/ 125349 h 146685"/>
                <a:gd name="connsiteX10" fmla="*/ 20136 w 51435"/>
                <a:gd name="connsiteY10" fmla="*/ 111271 h 146685"/>
                <a:gd name="connsiteX11" fmla="*/ 30366 w 51435"/>
                <a:gd name="connsiteY11" fmla="*/ 87344 h 146685"/>
                <a:gd name="connsiteX12" fmla="*/ 8953 w 51435"/>
                <a:gd name="connsiteY12" fmla="*/ 75248 h 146685"/>
                <a:gd name="connsiteX13" fmla="*/ 20403 w 51435"/>
                <a:gd name="connsiteY13" fmla="*/ 51473 h 146685"/>
                <a:gd name="connsiteX14" fmla="*/ 5829 w 51435"/>
                <a:gd name="connsiteY14" fmla="*/ 36062 h 146685"/>
                <a:gd name="connsiteX15" fmla="*/ 13106 w 51435"/>
                <a:gd name="connsiteY15" fmla="*/ 17736 h 146685"/>
                <a:gd name="connsiteX16" fmla="*/ 1429 w 51435"/>
                <a:gd name="connsiteY16" fmla="*/ 9620 h 146685"/>
                <a:gd name="connsiteX17" fmla="*/ 7125 w 51435"/>
                <a:gd name="connsiteY17" fmla="*/ 1429 h 146685"/>
                <a:gd name="connsiteX18" fmla="*/ 25317 w 51435"/>
                <a:gd name="connsiteY18" fmla="*/ 14059 h 1466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51435" h="146685">
                  <a:moveTo>
                    <a:pt x="25317" y="14059"/>
                  </a:moveTo>
                  <a:lnTo>
                    <a:pt x="17469" y="33833"/>
                  </a:lnTo>
                  <a:lnTo>
                    <a:pt x="32385" y="49606"/>
                  </a:lnTo>
                  <a:lnTo>
                    <a:pt x="22022" y="71152"/>
                  </a:lnTo>
                  <a:lnTo>
                    <a:pt x="43072" y="83039"/>
                  </a:lnTo>
                  <a:lnTo>
                    <a:pt x="32423" y="107937"/>
                  </a:lnTo>
                  <a:lnTo>
                    <a:pt x="50463" y="121272"/>
                  </a:lnTo>
                  <a:lnTo>
                    <a:pt x="44139" y="146895"/>
                  </a:lnTo>
                  <a:lnTo>
                    <a:pt x="34442" y="144513"/>
                  </a:lnTo>
                  <a:lnTo>
                    <a:pt x="39186" y="125349"/>
                  </a:lnTo>
                  <a:lnTo>
                    <a:pt x="20136" y="111271"/>
                  </a:lnTo>
                  <a:lnTo>
                    <a:pt x="30366" y="87344"/>
                  </a:lnTo>
                  <a:lnTo>
                    <a:pt x="8953" y="75248"/>
                  </a:lnTo>
                  <a:lnTo>
                    <a:pt x="20403" y="51473"/>
                  </a:lnTo>
                  <a:lnTo>
                    <a:pt x="5829" y="36062"/>
                  </a:lnTo>
                  <a:lnTo>
                    <a:pt x="13106" y="17736"/>
                  </a:lnTo>
                  <a:lnTo>
                    <a:pt x="1429" y="9620"/>
                  </a:lnTo>
                  <a:lnTo>
                    <a:pt x="7125" y="1429"/>
                  </a:lnTo>
                  <a:lnTo>
                    <a:pt x="25317" y="14059"/>
                  </a:lnTo>
                  <a:close/>
                </a:path>
              </a:pathLst>
            </a:custGeom>
            <a:solidFill>
              <a:srgbClr val="7473E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86" name="Полилиния: фигура 185">
              <a:extLst>
                <a:ext uri="{FF2B5EF4-FFF2-40B4-BE49-F238E27FC236}">
                  <a16:creationId xmlns:a16="http://schemas.microsoft.com/office/drawing/2014/main" id="{2D996F5F-EEAB-4C8C-AF20-0B76B8117F50}"/>
                </a:ext>
              </a:extLst>
            </p:cNvPr>
            <p:cNvSpPr/>
            <p:nvPr/>
          </p:nvSpPr>
          <p:spPr>
            <a:xfrm>
              <a:off x="7451285" y="2978139"/>
              <a:ext cx="148590" cy="49530"/>
            </a:xfrm>
            <a:custGeom>
              <a:avLst/>
              <a:gdLst>
                <a:gd name="connsiteX0" fmla="*/ 14211 w 148590"/>
                <a:gd name="connsiteY0" fmla="*/ 25698 h 49530"/>
                <a:gd name="connsiteX1" fmla="*/ 33928 w 148590"/>
                <a:gd name="connsiteY1" fmla="*/ 33700 h 49530"/>
                <a:gd name="connsiteX2" fmla="*/ 49816 w 148590"/>
                <a:gd name="connsiteY2" fmla="*/ 18936 h 49530"/>
                <a:gd name="connsiteX3" fmla="*/ 71285 w 148590"/>
                <a:gd name="connsiteY3" fmla="*/ 29470 h 49530"/>
                <a:gd name="connsiteX4" fmla="*/ 83363 w 148590"/>
                <a:gd name="connsiteY4" fmla="*/ 8515 h 49530"/>
                <a:gd name="connsiteX5" fmla="*/ 108147 w 148590"/>
                <a:gd name="connsiteY5" fmla="*/ 19374 h 49530"/>
                <a:gd name="connsiteX6" fmla="*/ 121653 w 148590"/>
                <a:gd name="connsiteY6" fmla="*/ 1429 h 49530"/>
                <a:gd name="connsiteX7" fmla="*/ 147218 w 148590"/>
                <a:gd name="connsiteY7" fmla="*/ 7982 h 49530"/>
                <a:gd name="connsiteX8" fmla="*/ 144742 w 148590"/>
                <a:gd name="connsiteY8" fmla="*/ 17659 h 49530"/>
                <a:gd name="connsiteX9" fmla="*/ 125616 w 148590"/>
                <a:gd name="connsiteY9" fmla="*/ 12763 h 49530"/>
                <a:gd name="connsiteX10" fmla="*/ 111385 w 148590"/>
                <a:gd name="connsiteY10" fmla="*/ 31680 h 49530"/>
                <a:gd name="connsiteX11" fmla="*/ 87535 w 148590"/>
                <a:gd name="connsiteY11" fmla="*/ 21260 h 49530"/>
                <a:gd name="connsiteX12" fmla="*/ 75267 w 148590"/>
                <a:gd name="connsiteY12" fmla="*/ 42558 h 49530"/>
                <a:gd name="connsiteX13" fmla="*/ 51587 w 148590"/>
                <a:gd name="connsiteY13" fmla="*/ 30918 h 49530"/>
                <a:gd name="connsiteX14" fmla="*/ 36062 w 148590"/>
                <a:gd name="connsiteY14" fmla="*/ 45358 h 49530"/>
                <a:gd name="connsiteX15" fmla="*/ 17793 w 148590"/>
                <a:gd name="connsiteY15" fmla="*/ 37929 h 49530"/>
                <a:gd name="connsiteX16" fmla="*/ 9582 w 148590"/>
                <a:gd name="connsiteY16" fmla="*/ 49530 h 49530"/>
                <a:gd name="connsiteX17" fmla="*/ 1429 w 148590"/>
                <a:gd name="connsiteY17" fmla="*/ 43777 h 49530"/>
                <a:gd name="connsiteX18" fmla="*/ 14211 w 148590"/>
                <a:gd name="connsiteY18" fmla="*/ 25698 h 495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48590" h="49530">
                  <a:moveTo>
                    <a:pt x="14211" y="25698"/>
                  </a:moveTo>
                  <a:lnTo>
                    <a:pt x="33928" y="33700"/>
                  </a:lnTo>
                  <a:lnTo>
                    <a:pt x="49816" y="18936"/>
                  </a:lnTo>
                  <a:lnTo>
                    <a:pt x="71285" y="29470"/>
                  </a:lnTo>
                  <a:lnTo>
                    <a:pt x="83363" y="8515"/>
                  </a:lnTo>
                  <a:lnTo>
                    <a:pt x="108147" y="19374"/>
                  </a:lnTo>
                  <a:lnTo>
                    <a:pt x="121653" y="1429"/>
                  </a:lnTo>
                  <a:lnTo>
                    <a:pt x="147218" y="7982"/>
                  </a:lnTo>
                  <a:lnTo>
                    <a:pt x="144742" y="17659"/>
                  </a:lnTo>
                  <a:lnTo>
                    <a:pt x="125616" y="12763"/>
                  </a:lnTo>
                  <a:lnTo>
                    <a:pt x="111385" y="31680"/>
                  </a:lnTo>
                  <a:lnTo>
                    <a:pt x="87535" y="21260"/>
                  </a:lnTo>
                  <a:lnTo>
                    <a:pt x="75267" y="42558"/>
                  </a:lnTo>
                  <a:lnTo>
                    <a:pt x="51587" y="30918"/>
                  </a:lnTo>
                  <a:lnTo>
                    <a:pt x="36062" y="45358"/>
                  </a:lnTo>
                  <a:lnTo>
                    <a:pt x="17793" y="37929"/>
                  </a:lnTo>
                  <a:lnTo>
                    <a:pt x="9582" y="49530"/>
                  </a:lnTo>
                  <a:lnTo>
                    <a:pt x="1429" y="43777"/>
                  </a:lnTo>
                  <a:lnTo>
                    <a:pt x="14211" y="25698"/>
                  </a:lnTo>
                  <a:close/>
                </a:path>
              </a:pathLst>
            </a:custGeom>
            <a:solidFill>
              <a:srgbClr val="7473E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87" name="Полилиния: фигура 186">
              <a:extLst>
                <a:ext uri="{FF2B5EF4-FFF2-40B4-BE49-F238E27FC236}">
                  <a16:creationId xmlns:a16="http://schemas.microsoft.com/office/drawing/2014/main" id="{E4828513-462B-4A6D-B944-D9CEF7B59997}"/>
                </a:ext>
              </a:extLst>
            </p:cNvPr>
            <p:cNvSpPr/>
            <p:nvPr/>
          </p:nvSpPr>
          <p:spPr>
            <a:xfrm>
              <a:off x="7463063" y="3206897"/>
              <a:ext cx="177165" cy="133350"/>
            </a:xfrm>
            <a:custGeom>
              <a:avLst/>
              <a:gdLst>
                <a:gd name="connsiteX0" fmla="*/ 158720 w 177165"/>
                <a:gd name="connsiteY0" fmla="*/ 115381 h 133350"/>
                <a:gd name="connsiteX1" fmla="*/ 36438 w 177165"/>
                <a:gd name="connsiteY1" fmla="*/ 132831 h 133350"/>
                <a:gd name="connsiteX2" fmla="*/ 11692 w 177165"/>
                <a:gd name="connsiteY2" fmla="*/ 114257 h 133350"/>
                <a:gd name="connsiteX3" fmla="*/ 1653 w 177165"/>
                <a:gd name="connsiteY3" fmla="*/ 43848 h 133350"/>
                <a:gd name="connsiteX4" fmla="*/ 20226 w 177165"/>
                <a:gd name="connsiteY4" fmla="*/ 19102 h 133350"/>
                <a:gd name="connsiteX5" fmla="*/ 142508 w 177165"/>
                <a:gd name="connsiteY5" fmla="*/ 1652 h 133350"/>
                <a:gd name="connsiteX6" fmla="*/ 167254 w 177165"/>
                <a:gd name="connsiteY6" fmla="*/ 20226 h 133350"/>
                <a:gd name="connsiteX7" fmla="*/ 177294 w 177165"/>
                <a:gd name="connsiteY7" fmla="*/ 90635 h 133350"/>
                <a:gd name="connsiteX8" fmla="*/ 158720 w 177165"/>
                <a:gd name="connsiteY8" fmla="*/ 115381 h 133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77165" h="133350">
                  <a:moveTo>
                    <a:pt x="158720" y="115381"/>
                  </a:moveTo>
                  <a:lnTo>
                    <a:pt x="36438" y="132831"/>
                  </a:lnTo>
                  <a:cubicBezTo>
                    <a:pt x="24474" y="134545"/>
                    <a:pt x="13406" y="126220"/>
                    <a:pt x="11692" y="114257"/>
                  </a:cubicBezTo>
                  <a:lnTo>
                    <a:pt x="1653" y="43848"/>
                  </a:lnTo>
                  <a:cubicBezTo>
                    <a:pt x="-62" y="31885"/>
                    <a:pt x="8263" y="20817"/>
                    <a:pt x="20226" y="19102"/>
                  </a:cubicBezTo>
                  <a:lnTo>
                    <a:pt x="142508" y="1652"/>
                  </a:lnTo>
                  <a:cubicBezTo>
                    <a:pt x="154472" y="-62"/>
                    <a:pt x="165540" y="8263"/>
                    <a:pt x="167254" y="20226"/>
                  </a:cubicBezTo>
                  <a:lnTo>
                    <a:pt x="177294" y="90635"/>
                  </a:lnTo>
                  <a:cubicBezTo>
                    <a:pt x="179008" y="102599"/>
                    <a:pt x="170683" y="113667"/>
                    <a:pt x="158720" y="115381"/>
                  </a:cubicBezTo>
                  <a:close/>
                </a:path>
              </a:pathLst>
            </a:custGeom>
            <a:solidFill>
              <a:srgbClr val="FF862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88" name="Полилиния: фигура 187">
              <a:extLst>
                <a:ext uri="{FF2B5EF4-FFF2-40B4-BE49-F238E27FC236}">
                  <a16:creationId xmlns:a16="http://schemas.microsoft.com/office/drawing/2014/main" id="{C0CFBD83-5EAA-43C9-85CE-7F9218F34211}"/>
                </a:ext>
              </a:extLst>
            </p:cNvPr>
            <p:cNvSpPr/>
            <p:nvPr/>
          </p:nvSpPr>
          <p:spPr>
            <a:xfrm>
              <a:off x="7525802" y="3242717"/>
              <a:ext cx="60960" cy="62865"/>
            </a:xfrm>
            <a:custGeom>
              <a:avLst/>
              <a:gdLst>
                <a:gd name="connsiteX0" fmla="*/ 57899 w 60960"/>
                <a:gd name="connsiteY0" fmla="*/ 29554 h 62865"/>
                <a:gd name="connsiteX1" fmla="*/ 59690 w 60960"/>
                <a:gd name="connsiteY1" fmla="*/ 25115 h 62865"/>
                <a:gd name="connsiteX2" fmla="*/ 56737 w 60960"/>
                <a:gd name="connsiteY2" fmla="*/ 21343 h 62865"/>
                <a:gd name="connsiteX3" fmla="*/ 8007 w 60960"/>
                <a:gd name="connsiteY3" fmla="*/ 1779 h 62865"/>
                <a:gd name="connsiteX4" fmla="*/ 3264 w 60960"/>
                <a:gd name="connsiteY4" fmla="*/ 2446 h 62865"/>
                <a:gd name="connsiteX5" fmla="*/ 1473 w 60960"/>
                <a:gd name="connsiteY5" fmla="*/ 6884 h 62865"/>
                <a:gd name="connsiteX6" fmla="*/ 8883 w 60960"/>
                <a:gd name="connsiteY6" fmla="*/ 58872 h 62865"/>
                <a:gd name="connsiteX7" fmla="*/ 11836 w 60960"/>
                <a:gd name="connsiteY7" fmla="*/ 62644 h 62865"/>
                <a:gd name="connsiteX8" fmla="*/ 16580 w 60960"/>
                <a:gd name="connsiteY8" fmla="*/ 61977 h 62865"/>
                <a:gd name="connsiteX9" fmla="*/ 57880 w 60960"/>
                <a:gd name="connsiteY9" fmla="*/ 29573 h 628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0960" h="62865">
                  <a:moveTo>
                    <a:pt x="57899" y="29554"/>
                  </a:moveTo>
                  <a:cubicBezTo>
                    <a:pt x="59252" y="28506"/>
                    <a:pt x="59918" y="26811"/>
                    <a:pt x="59690" y="25115"/>
                  </a:cubicBezTo>
                  <a:cubicBezTo>
                    <a:pt x="59442" y="23420"/>
                    <a:pt x="58318" y="21991"/>
                    <a:pt x="56737" y="21343"/>
                  </a:cubicBezTo>
                  <a:lnTo>
                    <a:pt x="8007" y="1779"/>
                  </a:lnTo>
                  <a:cubicBezTo>
                    <a:pt x="6426" y="1131"/>
                    <a:pt x="4616" y="1398"/>
                    <a:pt x="3264" y="2446"/>
                  </a:cubicBezTo>
                  <a:cubicBezTo>
                    <a:pt x="1911" y="3493"/>
                    <a:pt x="1244" y="5189"/>
                    <a:pt x="1473" y="6884"/>
                  </a:cubicBezTo>
                  <a:lnTo>
                    <a:pt x="8883" y="58872"/>
                  </a:lnTo>
                  <a:cubicBezTo>
                    <a:pt x="9131" y="60567"/>
                    <a:pt x="10255" y="61996"/>
                    <a:pt x="11836" y="62644"/>
                  </a:cubicBezTo>
                  <a:cubicBezTo>
                    <a:pt x="13417" y="63291"/>
                    <a:pt x="15227" y="63025"/>
                    <a:pt x="16580" y="61977"/>
                  </a:cubicBezTo>
                  <a:lnTo>
                    <a:pt x="57880" y="29573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89" name="Полилиния: фигура 188">
              <a:extLst>
                <a:ext uri="{FF2B5EF4-FFF2-40B4-BE49-F238E27FC236}">
                  <a16:creationId xmlns:a16="http://schemas.microsoft.com/office/drawing/2014/main" id="{2B8A7A22-012D-4660-A844-51C0F187C8AE}"/>
                </a:ext>
              </a:extLst>
            </p:cNvPr>
            <p:cNvSpPr/>
            <p:nvPr/>
          </p:nvSpPr>
          <p:spPr>
            <a:xfrm>
              <a:off x="7332508" y="2810385"/>
              <a:ext cx="240030" cy="66675"/>
            </a:xfrm>
            <a:custGeom>
              <a:avLst/>
              <a:gdLst>
                <a:gd name="connsiteX0" fmla="*/ 209645 w 240030"/>
                <a:gd name="connsiteY0" fmla="*/ 65703 h 66675"/>
                <a:gd name="connsiteX1" fmla="*/ 184842 w 240030"/>
                <a:gd name="connsiteY1" fmla="*/ 42539 h 66675"/>
                <a:gd name="connsiteX2" fmla="*/ 152743 w 240030"/>
                <a:gd name="connsiteY2" fmla="*/ 55492 h 66675"/>
                <a:gd name="connsiteX3" fmla="*/ 126778 w 240030"/>
                <a:gd name="connsiteY3" fmla="*/ 27565 h 66675"/>
                <a:gd name="connsiteX4" fmla="*/ 96869 w 240030"/>
                <a:gd name="connsiteY4" fmla="*/ 51911 h 66675"/>
                <a:gd name="connsiteX5" fmla="*/ 66103 w 240030"/>
                <a:gd name="connsiteY5" fmla="*/ 21603 h 66675"/>
                <a:gd name="connsiteX6" fmla="*/ 35776 w 240030"/>
                <a:gd name="connsiteY6" fmla="*/ 40634 h 66675"/>
                <a:gd name="connsiteX7" fmla="*/ 1429 w 240030"/>
                <a:gd name="connsiteY7" fmla="*/ 16326 h 66675"/>
                <a:gd name="connsiteX8" fmla="*/ 10630 w 240030"/>
                <a:gd name="connsiteY8" fmla="*/ 3315 h 66675"/>
                <a:gd name="connsiteX9" fmla="*/ 36309 w 240030"/>
                <a:gd name="connsiteY9" fmla="*/ 21488 h 66675"/>
                <a:gd name="connsiteX10" fmla="*/ 68313 w 240030"/>
                <a:gd name="connsiteY10" fmla="*/ 1429 h 66675"/>
                <a:gd name="connsiteX11" fmla="*/ 97879 w 240030"/>
                <a:gd name="connsiteY11" fmla="*/ 30537 h 66675"/>
                <a:gd name="connsiteX12" fmla="*/ 128302 w 240030"/>
                <a:gd name="connsiteY12" fmla="*/ 5791 h 66675"/>
                <a:gd name="connsiteX13" fmla="*/ 156953 w 240030"/>
                <a:gd name="connsiteY13" fmla="*/ 36614 h 66675"/>
                <a:gd name="connsiteX14" fmla="*/ 188290 w 240030"/>
                <a:gd name="connsiteY14" fmla="*/ 23965 h 66675"/>
                <a:gd name="connsiteX15" fmla="*/ 211284 w 240030"/>
                <a:gd name="connsiteY15" fmla="*/ 45434 h 66675"/>
                <a:gd name="connsiteX16" fmla="*/ 230124 w 240030"/>
                <a:gd name="connsiteY16" fmla="*/ 32804 h 66675"/>
                <a:gd name="connsiteX17" fmla="*/ 238982 w 240030"/>
                <a:gd name="connsiteY17" fmla="*/ 46044 h 66675"/>
                <a:gd name="connsiteX18" fmla="*/ 209645 w 240030"/>
                <a:gd name="connsiteY18" fmla="*/ 65703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240030" h="66675">
                  <a:moveTo>
                    <a:pt x="209645" y="65703"/>
                  </a:moveTo>
                  <a:lnTo>
                    <a:pt x="184842" y="42539"/>
                  </a:lnTo>
                  <a:lnTo>
                    <a:pt x="152743" y="55492"/>
                  </a:lnTo>
                  <a:lnTo>
                    <a:pt x="126778" y="27565"/>
                  </a:lnTo>
                  <a:lnTo>
                    <a:pt x="96869" y="51911"/>
                  </a:lnTo>
                  <a:lnTo>
                    <a:pt x="66103" y="21603"/>
                  </a:lnTo>
                  <a:lnTo>
                    <a:pt x="35776" y="40634"/>
                  </a:lnTo>
                  <a:lnTo>
                    <a:pt x="1429" y="16326"/>
                  </a:lnTo>
                  <a:lnTo>
                    <a:pt x="10630" y="3315"/>
                  </a:lnTo>
                  <a:lnTo>
                    <a:pt x="36309" y="21488"/>
                  </a:lnTo>
                  <a:lnTo>
                    <a:pt x="68313" y="1429"/>
                  </a:lnTo>
                  <a:lnTo>
                    <a:pt x="97879" y="30537"/>
                  </a:lnTo>
                  <a:lnTo>
                    <a:pt x="128302" y="5791"/>
                  </a:lnTo>
                  <a:lnTo>
                    <a:pt x="156953" y="36614"/>
                  </a:lnTo>
                  <a:lnTo>
                    <a:pt x="188290" y="23965"/>
                  </a:lnTo>
                  <a:lnTo>
                    <a:pt x="211284" y="45434"/>
                  </a:lnTo>
                  <a:lnTo>
                    <a:pt x="230124" y="32804"/>
                  </a:lnTo>
                  <a:lnTo>
                    <a:pt x="238982" y="46044"/>
                  </a:lnTo>
                  <a:lnTo>
                    <a:pt x="209645" y="65703"/>
                  </a:lnTo>
                  <a:close/>
                </a:path>
              </a:pathLst>
            </a:custGeom>
            <a:solidFill>
              <a:srgbClr val="FF862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90" name="Полилиния: фигура 189">
              <a:extLst>
                <a:ext uri="{FF2B5EF4-FFF2-40B4-BE49-F238E27FC236}">
                  <a16:creationId xmlns:a16="http://schemas.microsoft.com/office/drawing/2014/main" id="{91289649-9FA1-4DE3-B00A-2F9FB7859729}"/>
                </a:ext>
              </a:extLst>
            </p:cNvPr>
            <p:cNvSpPr/>
            <p:nvPr/>
          </p:nvSpPr>
          <p:spPr>
            <a:xfrm>
              <a:off x="8080697" y="3179974"/>
              <a:ext cx="1946910" cy="1211580"/>
            </a:xfrm>
            <a:custGeom>
              <a:avLst/>
              <a:gdLst>
                <a:gd name="connsiteX0" fmla="*/ 89478 w 1946910"/>
                <a:gd name="connsiteY0" fmla="*/ 1429 h 1211580"/>
                <a:gd name="connsiteX1" fmla="*/ 1859280 w 1946910"/>
                <a:gd name="connsiteY1" fmla="*/ 1429 h 1211580"/>
                <a:gd name="connsiteX2" fmla="*/ 1947329 w 1946910"/>
                <a:gd name="connsiteY2" fmla="*/ 89478 h 1211580"/>
                <a:gd name="connsiteX3" fmla="*/ 1947329 w 1946910"/>
                <a:gd name="connsiteY3" fmla="*/ 1123531 h 1211580"/>
                <a:gd name="connsiteX4" fmla="*/ 1859280 w 1946910"/>
                <a:gd name="connsiteY4" fmla="*/ 1211580 h 1211580"/>
                <a:gd name="connsiteX5" fmla="*/ 89478 w 1946910"/>
                <a:gd name="connsiteY5" fmla="*/ 1211580 h 1211580"/>
                <a:gd name="connsiteX6" fmla="*/ 1429 w 1946910"/>
                <a:gd name="connsiteY6" fmla="*/ 1123531 h 1211580"/>
                <a:gd name="connsiteX7" fmla="*/ 1429 w 1946910"/>
                <a:gd name="connsiteY7" fmla="*/ 89478 h 1211580"/>
                <a:gd name="connsiteX8" fmla="*/ 89478 w 1946910"/>
                <a:gd name="connsiteY8" fmla="*/ 1429 h 12115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46910" h="1211580">
                  <a:moveTo>
                    <a:pt x="89478" y="1429"/>
                  </a:moveTo>
                  <a:lnTo>
                    <a:pt x="1859280" y="1429"/>
                  </a:lnTo>
                  <a:cubicBezTo>
                    <a:pt x="1907877" y="1429"/>
                    <a:pt x="1947329" y="40881"/>
                    <a:pt x="1947329" y="89478"/>
                  </a:cubicBezTo>
                  <a:lnTo>
                    <a:pt x="1947329" y="1123531"/>
                  </a:lnTo>
                  <a:cubicBezTo>
                    <a:pt x="1947329" y="1172128"/>
                    <a:pt x="1907877" y="1211580"/>
                    <a:pt x="1859280" y="1211580"/>
                  </a:cubicBezTo>
                  <a:lnTo>
                    <a:pt x="89478" y="1211580"/>
                  </a:lnTo>
                  <a:cubicBezTo>
                    <a:pt x="40881" y="1211580"/>
                    <a:pt x="1429" y="1172128"/>
                    <a:pt x="1429" y="1123531"/>
                  </a:cubicBezTo>
                  <a:lnTo>
                    <a:pt x="1429" y="89478"/>
                  </a:lnTo>
                  <a:cubicBezTo>
                    <a:pt x="1429" y="40881"/>
                    <a:pt x="40881" y="1429"/>
                    <a:pt x="89478" y="1429"/>
                  </a:cubicBezTo>
                  <a:close/>
                </a:path>
              </a:pathLst>
            </a:custGeom>
            <a:solidFill>
              <a:srgbClr val="37257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91" name="Полилиния: фигура 190">
              <a:extLst>
                <a:ext uri="{FF2B5EF4-FFF2-40B4-BE49-F238E27FC236}">
                  <a16:creationId xmlns:a16="http://schemas.microsoft.com/office/drawing/2014/main" id="{63858F6F-85C7-4078-B97B-E62C5C9FD0B6}"/>
                </a:ext>
              </a:extLst>
            </p:cNvPr>
            <p:cNvSpPr/>
            <p:nvPr/>
          </p:nvSpPr>
          <p:spPr>
            <a:xfrm>
              <a:off x="8130189" y="3229504"/>
              <a:ext cx="1847850" cy="1112520"/>
            </a:xfrm>
            <a:custGeom>
              <a:avLst/>
              <a:gdLst>
                <a:gd name="connsiteX0" fmla="*/ 1848307 w 1847850"/>
                <a:gd name="connsiteY0" fmla="*/ 39948 h 1112520"/>
                <a:gd name="connsiteX1" fmla="*/ 1848307 w 1847850"/>
                <a:gd name="connsiteY1" fmla="*/ 1074001 h 1112520"/>
                <a:gd name="connsiteX2" fmla="*/ 1809769 w 1847850"/>
                <a:gd name="connsiteY2" fmla="*/ 1112539 h 1112520"/>
                <a:gd name="connsiteX3" fmla="*/ 39967 w 1847850"/>
                <a:gd name="connsiteY3" fmla="*/ 1112539 h 1112520"/>
                <a:gd name="connsiteX4" fmla="*/ 1429 w 1847850"/>
                <a:gd name="connsiteY4" fmla="*/ 1074001 h 1112520"/>
                <a:gd name="connsiteX5" fmla="*/ 1429 w 1847850"/>
                <a:gd name="connsiteY5" fmla="*/ 39948 h 1112520"/>
                <a:gd name="connsiteX6" fmla="*/ 39948 w 1847850"/>
                <a:gd name="connsiteY6" fmla="*/ 1429 h 1112520"/>
                <a:gd name="connsiteX7" fmla="*/ 1809750 w 1847850"/>
                <a:gd name="connsiteY7" fmla="*/ 1429 h 1112520"/>
                <a:gd name="connsiteX8" fmla="*/ 1848269 w 1847850"/>
                <a:gd name="connsiteY8" fmla="*/ 39948 h 11125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847850" h="1112520">
                  <a:moveTo>
                    <a:pt x="1848307" y="39948"/>
                  </a:moveTo>
                  <a:lnTo>
                    <a:pt x="1848307" y="1074001"/>
                  </a:lnTo>
                  <a:cubicBezTo>
                    <a:pt x="1848307" y="1095261"/>
                    <a:pt x="1831048" y="1112539"/>
                    <a:pt x="1809769" y="1112539"/>
                  </a:cubicBezTo>
                  <a:lnTo>
                    <a:pt x="39967" y="1112539"/>
                  </a:lnTo>
                  <a:cubicBezTo>
                    <a:pt x="18707" y="1112539"/>
                    <a:pt x="1429" y="1095280"/>
                    <a:pt x="1429" y="1074001"/>
                  </a:cubicBezTo>
                  <a:lnTo>
                    <a:pt x="1429" y="39948"/>
                  </a:lnTo>
                  <a:cubicBezTo>
                    <a:pt x="1429" y="18688"/>
                    <a:pt x="18688" y="1429"/>
                    <a:pt x="39948" y="1429"/>
                  </a:cubicBezTo>
                  <a:lnTo>
                    <a:pt x="1809750" y="1429"/>
                  </a:lnTo>
                  <a:cubicBezTo>
                    <a:pt x="1831010" y="1429"/>
                    <a:pt x="1848269" y="18688"/>
                    <a:pt x="1848269" y="39948"/>
                  </a:cubicBezTo>
                  <a:close/>
                </a:path>
              </a:pathLst>
            </a:custGeom>
            <a:solidFill>
              <a:srgbClr val="A4E5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92" name="Полилиния: фигура 191">
              <a:extLst>
                <a:ext uri="{FF2B5EF4-FFF2-40B4-BE49-F238E27FC236}">
                  <a16:creationId xmlns:a16="http://schemas.microsoft.com/office/drawing/2014/main" id="{6AC7505E-3038-4D3C-89CF-FAF140B51773}"/>
                </a:ext>
              </a:extLst>
            </p:cNvPr>
            <p:cNvSpPr/>
            <p:nvPr/>
          </p:nvSpPr>
          <p:spPr>
            <a:xfrm>
              <a:off x="8710757" y="3311667"/>
              <a:ext cx="1160145" cy="958215"/>
            </a:xfrm>
            <a:custGeom>
              <a:avLst/>
              <a:gdLst>
                <a:gd name="connsiteX0" fmla="*/ 1429 w 1160145"/>
                <a:gd name="connsiteY0" fmla="*/ 1429 h 958215"/>
                <a:gd name="connsiteX1" fmla="*/ 1158812 w 1160145"/>
                <a:gd name="connsiteY1" fmla="*/ 1429 h 958215"/>
                <a:gd name="connsiteX2" fmla="*/ 1158812 w 1160145"/>
                <a:gd name="connsiteY2" fmla="*/ 958406 h 958215"/>
                <a:gd name="connsiteX3" fmla="*/ 1429 w 1160145"/>
                <a:gd name="connsiteY3" fmla="*/ 958406 h 9582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60145" h="958215">
                  <a:moveTo>
                    <a:pt x="1429" y="1429"/>
                  </a:moveTo>
                  <a:lnTo>
                    <a:pt x="1158812" y="1429"/>
                  </a:lnTo>
                  <a:lnTo>
                    <a:pt x="1158812" y="958406"/>
                  </a:lnTo>
                  <a:lnTo>
                    <a:pt x="1429" y="958406"/>
                  </a:lnTo>
                  <a:close/>
                </a:path>
              </a:pathLst>
            </a:custGeom>
            <a:solidFill>
              <a:srgbClr val="E9FA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93" name="Полилиния: фигура 192">
              <a:extLst>
                <a:ext uri="{FF2B5EF4-FFF2-40B4-BE49-F238E27FC236}">
                  <a16:creationId xmlns:a16="http://schemas.microsoft.com/office/drawing/2014/main" id="{14768E33-173A-416E-A55C-6BE5901EB066}"/>
                </a:ext>
              </a:extLst>
            </p:cNvPr>
            <p:cNvSpPr/>
            <p:nvPr/>
          </p:nvSpPr>
          <p:spPr>
            <a:xfrm>
              <a:off x="7888978" y="4745808"/>
              <a:ext cx="495300" cy="116205"/>
            </a:xfrm>
            <a:custGeom>
              <a:avLst/>
              <a:gdLst>
                <a:gd name="connsiteX0" fmla="*/ 495262 w 495300"/>
                <a:gd name="connsiteY0" fmla="*/ 1429 h 116205"/>
                <a:gd name="connsiteX1" fmla="*/ 56178 w 495300"/>
                <a:gd name="connsiteY1" fmla="*/ 1429 h 116205"/>
                <a:gd name="connsiteX2" fmla="*/ 1429 w 495300"/>
                <a:gd name="connsiteY2" fmla="*/ 58217 h 116205"/>
                <a:gd name="connsiteX3" fmla="*/ 1429 w 495300"/>
                <a:gd name="connsiteY3" fmla="*/ 58217 h 116205"/>
                <a:gd name="connsiteX4" fmla="*/ 56178 w 495300"/>
                <a:gd name="connsiteY4" fmla="*/ 115005 h 116205"/>
                <a:gd name="connsiteX5" fmla="*/ 495300 w 495300"/>
                <a:gd name="connsiteY5" fmla="*/ 115005 h 116205"/>
                <a:gd name="connsiteX6" fmla="*/ 495262 w 495300"/>
                <a:gd name="connsiteY6" fmla="*/ 1429 h 1162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95300" h="116205">
                  <a:moveTo>
                    <a:pt x="495262" y="1429"/>
                  </a:moveTo>
                  <a:lnTo>
                    <a:pt x="56178" y="1429"/>
                  </a:lnTo>
                  <a:cubicBezTo>
                    <a:pt x="25946" y="1429"/>
                    <a:pt x="1429" y="26860"/>
                    <a:pt x="1429" y="58217"/>
                  </a:cubicBezTo>
                  <a:lnTo>
                    <a:pt x="1429" y="58217"/>
                  </a:lnTo>
                  <a:cubicBezTo>
                    <a:pt x="1429" y="89573"/>
                    <a:pt x="25946" y="115005"/>
                    <a:pt x="56178" y="115005"/>
                  </a:cubicBezTo>
                  <a:lnTo>
                    <a:pt x="495300" y="115005"/>
                  </a:lnTo>
                  <a:cubicBezTo>
                    <a:pt x="474783" y="80163"/>
                    <a:pt x="474821" y="36176"/>
                    <a:pt x="495262" y="1429"/>
                  </a:cubicBezTo>
                  <a:close/>
                </a:path>
              </a:pathLst>
            </a:custGeom>
            <a:solidFill>
              <a:srgbClr val="FAE0B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94" name="Полилиния: фигура 193">
              <a:extLst>
                <a:ext uri="{FF2B5EF4-FFF2-40B4-BE49-F238E27FC236}">
                  <a16:creationId xmlns:a16="http://schemas.microsoft.com/office/drawing/2014/main" id="{EA62D42B-9E43-4DD1-9C03-BCE8F773B0B3}"/>
                </a:ext>
              </a:extLst>
            </p:cNvPr>
            <p:cNvSpPr/>
            <p:nvPr/>
          </p:nvSpPr>
          <p:spPr>
            <a:xfrm>
              <a:off x="7524170" y="4883768"/>
              <a:ext cx="3194685" cy="19050"/>
            </a:xfrm>
            <a:custGeom>
              <a:avLst/>
              <a:gdLst>
                <a:gd name="connsiteX0" fmla="*/ 1429 w 3194685"/>
                <a:gd name="connsiteY0" fmla="*/ 9887 h 19050"/>
                <a:gd name="connsiteX1" fmla="*/ 1429 w 3194685"/>
                <a:gd name="connsiteY1" fmla="*/ 9887 h 19050"/>
                <a:gd name="connsiteX2" fmla="*/ 9868 w 3194685"/>
                <a:gd name="connsiteY2" fmla="*/ 18326 h 19050"/>
                <a:gd name="connsiteX3" fmla="*/ 3193999 w 3194685"/>
                <a:gd name="connsiteY3" fmla="*/ 18326 h 19050"/>
                <a:gd name="connsiteX4" fmla="*/ 3193999 w 3194685"/>
                <a:gd name="connsiteY4" fmla="*/ 1429 h 19050"/>
                <a:gd name="connsiteX5" fmla="*/ 9887 w 3194685"/>
                <a:gd name="connsiteY5" fmla="*/ 1429 h 19050"/>
                <a:gd name="connsiteX6" fmla="*/ 1448 w 3194685"/>
                <a:gd name="connsiteY6" fmla="*/ 9868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194685" h="19050">
                  <a:moveTo>
                    <a:pt x="1429" y="9887"/>
                  </a:moveTo>
                  <a:lnTo>
                    <a:pt x="1429" y="9887"/>
                  </a:lnTo>
                  <a:cubicBezTo>
                    <a:pt x="1429" y="14554"/>
                    <a:pt x="5201" y="18326"/>
                    <a:pt x="9868" y="18326"/>
                  </a:cubicBezTo>
                  <a:lnTo>
                    <a:pt x="3193999" y="18326"/>
                  </a:lnTo>
                  <a:lnTo>
                    <a:pt x="3193999" y="1429"/>
                  </a:lnTo>
                  <a:lnTo>
                    <a:pt x="9887" y="1429"/>
                  </a:lnTo>
                  <a:cubicBezTo>
                    <a:pt x="5220" y="1429"/>
                    <a:pt x="1448" y="5201"/>
                    <a:pt x="1448" y="9868"/>
                  </a:cubicBezTo>
                  <a:close/>
                </a:path>
              </a:pathLst>
            </a:custGeom>
            <a:solidFill>
              <a:srgbClr val="5858C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95" name="Полилиния: фигура 194">
              <a:extLst>
                <a:ext uri="{FF2B5EF4-FFF2-40B4-BE49-F238E27FC236}">
                  <a16:creationId xmlns:a16="http://schemas.microsoft.com/office/drawing/2014/main" id="{C6BE5EC1-17BE-40BA-A907-0AE58D3DC73C}"/>
                </a:ext>
              </a:extLst>
            </p:cNvPr>
            <p:cNvSpPr/>
            <p:nvPr/>
          </p:nvSpPr>
          <p:spPr>
            <a:xfrm>
              <a:off x="8870876" y="3745702"/>
              <a:ext cx="262890" cy="645795"/>
            </a:xfrm>
            <a:custGeom>
              <a:avLst/>
              <a:gdLst>
                <a:gd name="connsiteX0" fmla="*/ 9864 w 262890"/>
                <a:gd name="connsiteY0" fmla="*/ 644728 h 645795"/>
                <a:gd name="connsiteX1" fmla="*/ 165597 w 262890"/>
                <a:gd name="connsiteY1" fmla="*/ 644728 h 645795"/>
                <a:gd name="connsiteX2" fmla="*/ 159616 w 262890"/>
                <a:gd name="connsiteY2" fmla="*/ 618858 h 645795"/>
                <a:gd name="connsiteX3" fmla="*/ 202059 w 262890"/>
                <a:gd name="connsiteY3" fmla="*/ 429768 h 645795"/>
                <a:gd name="connsiteX4" fmla="*/ 262124 w 262890"/>
                <a:gd name="connsiteY4" fmla="*/ 55988 h 645795"/>
                <a:gd name="connsiteX5" fmla="*/ 71567 w 262890"/>
                <a:gd name="connsiteY5" fmla="*/ 1429 h 645795"/>
                <a:gd name="connsiteX6" fmla="*/ 21160 w 262890"/>
                <a:gd name="connsiteY6" fmla="*/ 131998 h 645795"/>
                <a:gd name="connsiteX7" fmla="*/ 7425 w 262890"/>
                <a:gd name="connsiteY7" fmla="*/ 630098 h 645795"/>
                <a:gd name="connsiteX8" fmla="*/ 9845 w 262890"/>
                <a:gd name="connsiteY8" fmla="*/ 644747 h 6457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62890" h="645795">
                  <a:moveTo>
                    <a:pt x="9864" y="644728"/>
                  </a:moveTo>
                  <a:lnTo>
                    <a:pt x="165597" y="644728"/>
                  </a:lnTo>
                  <a:lnTo>
                    <a:pt x="159616" y="618858"/>
                  </a:lnTo>
                  <a:lnTo>
                    <a:pt x="202059" y="429768"/>
                  </a:lnTo>
                  <a:lnTo>
                    <a:pt x="262124" y="55988"/>
                  </a:lnTo>
                  <a:lnTo>
                    <a:pt x="71567" y="1429"/>
                  </a:lnTo>
                  <a:lnTo>
                    <a:pt x="21160" y="131998"/>
                  </a:lnTo>
                  <a:cubicBezTo>
                    <a:pt x="21160" y="131998"/>
                    <a:pt x="-11739" y="443579"/>
                    <a:pt x="7425" y="630098"/>
                  </a:cubicBezTo>
                  <a:cubicBezTo>
                    <a:pt x="7844" y="634155"/>
                    <a:pt x="8663" y="639089"/>
                    <a:pt x="9845" y="644747"/>
                  </a:cubicBezTo>
                  <a:close/>
                </a:path>
              </a:pathLst>
            </a:custGeom>
            <a:solidFill>
              <a:srgbClr val="5858C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96" name="Полилиния: фигура 195">
              <a:extLst>
                <a:ext uri="{FF2B5EF4-FFF2-40B4-BE49-F238E27FC236}">
                  <a16:creationId xmlns:a16="http://schemas.microsoft.com/office/drawing/2014/main" id="{3C39530B-7939-4E83-838F-8BE62D468BF4}"/>
                </a:ext>
              </a:extLst>
            </p:cNvPr>
            <p:cNvSpPr/>
            <p:nvPr/>
          </p:nvSpPr>
          <p:spPr>
            <a:xfrm>
              <a:off x="8959416" y="3752522"/>
              <a:ext cx="297180" cy="638175"/>
            </a:xfrm>
            <a:custGeom>
              <a:avLst/>
              <a:gdLst>
                <a:gd name="connsiteX0" fmla="*/ 297294 w 297180"/>
                <a:gd name="connsiteY0" fmla="*/ 637908 h 638175"/>
                <a:gd name="connsiteX1" fmla="*/ 288055 w 297180"/>
                <a:gd name="connsiteY1" fmla="*/ 611791 h 638175"/>
                <a:gd name="connsiteX2" fmla="*/ 269424 w 297180"/>
                <a:gd name="connsiteY2" fmla="*/ 146799 h 638175"/>
                <a:gd name="connsiteX3" fmla="*/ 226181 w 297180"/>
                <a:gd name="connsiteY3" fmla="*/ 1429 h 638175"/>
                <a:gd name="connsiteX4" fmla="*/ 7430 w 297180"/>
                <a:gd name="connsiteY4" fmla="*/ 5905 h 638175"/>
                <a:gd name="connsiteX5" fmla="*/ 1429 w 297180"/>
                <a:gd name="connsiteY5" fmla="*/ 121291 h 638175"/>
                <a:gd name="connsiteX6" fmla="*/ 147428 w 297180"/>
                <a:gd name="connsiteY6" fmla="*/ 637908 h 638175"/>
                <a:gd name="connsiteX7" fmla="*/ 297294 w 297180"/>
                <a:gd name="connsiteY7" fmla="*/ 637908 h 638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97180" h="638175">
                  <a:moveTo>
                    <a:pt x="297294" y="637908"/>
                  </a:moveTo>
                  <a:lnTo>
                    <a:pt x="288055" y="611791"/>
                  </a:lnTo>
                  <a:lnTo>
                    <a:pt x="269424" y="146799"/>
                  </a:lnTo>
                  <a:lnTo>
                    <a:pt x="226181" y="1429"/>
                  </a:lnTo>
                  <a:lnTo>
                    <a:pt x="7430" y="5905"/>
                  </a:lnTo>
                  <a:lnTo>
                    <a:pt x="1429" y="121291"/>
                  </a:lnTo>
                  <a:lnTo>
                    <a:pt x="147428" y="637908"/>
                  </a:lnTo>
                  <a:lnTo>
                    <a:pt x="297294" y="637908"/>
                  </a:lnTo>
                  <a:close/>
                </a:path>
              </a:pathLst>
            </a:custGeom>
            <a:solidFill>
              <a:srgbClr val="7473E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97" name="Полилиния: фигура 196">
              <a:extLst>
                <a:ext uri="{FF2B5EF4-FFF2-40B4-BE49-F238E27FC236}">
                  <a16:creationId xmlns:a16="http://schemas.microsoft.com/office/drawing/2014/main" id="{2C4382D0-2F61-477D-8575-141F0B8E660F}"/>
                </a:ext>
              </a:extLst>
            </p:cNvPr>
            <p:cNvSpPr/>
            <p:nvPr/>
          </p:nvSpPr>
          <p:spPr>
            <a:xfrm>
              <a:off x="8615107" y="3110213"/>
              <a:ext cx="373380" cy="400050"/>
            </a:xfrm>
            <a:custGeom>
              <a:avLst/>
              <a:gdLst>
                <a:gd name="connsiteX0" fmla="*/ 373513 w 373380"/>
                <a:gd name="connsiteY0" fmla="*/ 120720 h 400050"/>
                <a:gd name="connsiteX1" fmla="*/ 151733 w 373380"/>
                <a:gd name="connsiteY1" fmla="*/ 248850 h 400050"/>
                <a:gd name="connsiteX2" fmla="*/ 80162 w 373380"/>
                <a:gd name="connsiteY2" fmla="*/ 1429 h 400050"/>
                <a:gd name="connsiteX3" fmla="*/ 1429 w 373380"/>
                <a:gd name="connsiteY3" fmla="*/ 6896 h 400050"/>
                <a:gd name="connsiteX4" fmla="*/ 86278 w 373380"/>
                <a:gd name="connsiteY4" fmla="*/ 391287 h 400050"/>
                <a:gd name="connsiteX5" fmla="*/ 324669 w 373380"/>
                <a:gd name="connsiteY5" fmla="*/ 354064 h 400050"/>
                <a:gd name="connsiteX6" fmla="*/ 373513 w 373380"/>
                <a:gd name="connsiteY6" fmla="*/ 120720 h 400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73380" h="400050">
                  <a:moveTo>
                    <a:pt x="373513" y="120720"/>
                  </a:moveTo>
                  <a:lnTo>
                    <a:pt x="151733" y="248850"/>
                  </a:lnTo>
                  <a:lnTo>
                    <a:pt x="80162" y="1429"/>
                  </a:lnTo>
                  <a:lnTo>
                    <a:pt x="1429" y="6896"/>
                  </a:lnTo>
                  <a:cubicBezTo>
                    <a:pt x="1429" y="6896"/>
                    <a:pt x="46139" y="366103"/>
                    <a:pt x="86278" y="391287"/>
                  </a:cubicBezTo>
                  <a:cubicBezTo>
                    <a:pt x="137389" y="423329"/>
                    <a:pt x="324669" y="354064"/>
                    <a:pt x="324669" y="354064"/>
                  </a:cubicBezTo>
                  <a:lnTo>
                    <a:pt x="373513" y="120720"/>
                  </a:lnTo>
                  <a:close/>
                </a:path>
              </a:pathLst>
            </a:custGeom>
            <a:solidFill>
              <a:srgbClr val="27165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98" name="Полилиния: фигура 197">
              <a:extLst>
                <a:ext uri="{FF2B5EF4-FFF2-40B4-BE49-F238E27FC236}">
                  <a16:creationId xmlns:a16="http://schemas.microsoft.com/office/drawing/2014/main" id="{F17FD9A7-8421-4E68-84EA-94AB90A2AC45}"/>
                </a:ext>
              </a:extLst>
            </p:cNvPr>
            <p:cNvSpPr/>
            <p:nvPr/>
          </p:nvSpPr>
          <p:spPr>
            <a:xfrm>
              <a:off x="8896189" y="3217065"/>
              <a:ext cx="434340" cy="685800"/>
            </a:xfrm>
            <a:custGeom>
              <a:avLst/>
              <a:gdLst>
                <a:gd name="connsiteX0" fmla="*/ 265519 w 434340"/>
                <a:gd name="connsiteY0" fmla="*/ 3619 h 685800"/>
                <a:gd name="connsiteX1" fmla="*/ 355854 w 434340"/>
                <a:gd name="connsiteY1" fmla="*/ 25432 h 685800"/>
                <a:gd name="connsiteX2" fmla="*/ 434759 w 434340"/>
                <a:gd name="connsiteY2" fmla="*/ 105556 h 685800"/>
                <a:gd name="connsiteX3" fmla="*/ 315411 w 434340"/>
                <a:gd name="connsiteY3" fmla="*/ 524466 h 685800"/>
                <a:gd name="connsiteX4" fmla="*/ 333832 w 434340"/>
                <a:gd name="connsiteY4" fmla="*/ 681457 h 685800"/>
                <a:gd name="connsiteX5" fmla="*/ 1429 w 434340"/>
                <a:gd name="connsiteY5" fmla="*/ 660635 h 685800"/>
                <a:gd name="connsiteX6" fmla="*/ 30270 w 434340"/>
                <a:gd name="connsiteY6" fmla="*/ 479603 h 685800"/>
                <a:gd name="connsiteX7" fmla="*/ 84182 w 434340"/>
                <a:gd name="connsiteY7" fmla="*/ 51130 h 685800"/>
                <a:gd name="connsiteX8" fmla="*/ 170879 w 434340"/>
                <a:gd name="connsiteY8" fmla="*/ 1429 h 685800"/>
                <a:gd name="connsiteX9" fmla="*/ 265519 w 434340"/>
                <a:gd name="connsiteY9" fmla="*/ 3619 h 685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34340" h="685800">
                  <a:moveTo>
                    <a:pt x="265519" y="3619"/>
                  </a:moveTo>
                  <a:cubicBezTo>
                    <a:pt x="265519" y="3619"/>
                    <a:pt x="338766" y="12878"/>
                    <a:pt x="355854" y="25432"/>
                  </a:cubicBezTo>
                  <a:cubicBezTo>
                    <a:pt x="375114" y="39567"/>
                    <a:pt x="434759" y="105556"/>
                    <a:pt x="434759" y="105556"/>
                  </a:cubicBezTo>
                  <a:cubicBezTo>
                    <a:pt x="434759" y="105556"/>
                    <a:pt x="310610" y="461181"/>
                    <a:pt x="315411" y="524466"/>
                  </a:cubicBezTo>
                  <a:cubicBezTo>
                    <a:pt x="320212" y="587731"/>
                    <a:pt x="333832" y="681457"/>
                    <a:pt x="333832" y="681457"/>
                  </a:cubicBezTo>
                  <a:cubicBezTo>
                    <a:pt x="333832" y="681457"/>
                    <a:pt x="92736" y="696678"/>
                    <a:pt x="1429" y="660635"/>
                  </a:cubicBezTo>
                  <a:cubicBezTo>
                    <a:pt x="1429" y="660635"/>
                    <a:pt x="30270" y="517265"/>
                    <a:pt x="30270" y="479603"/>
                  </a:cubicBezTo>
                  <a:cubicBezTo>
                    <a:pt x="30270" y="441941"/>
                    <a:pt x="72657" y="70828"/>
                    <a:pt x="84182" y="51130"/>
                  </a:cubicBezTo>
                  <a:cubicBezTo>
                    <a:pt x="95707" y="31433"/>
                    <a:pt x="170879" y="1429"/>
                    <a:pt x="170879" y="1429"/>
                  </a:cubicBezTo>
                  <a:lnTo>
                    <a:pt x="265519" y="3619"/>
                  </a:lnTo>
                  <a:close/>
                </a:path>
              </a:pathLst>
            </a:custGeom>
            <a:solidFill>
              <a:srgbClr val="FF862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99" name="Полилиния: фигура 198">
              <a:extLst>
                <a:ext uri="{FF2B5EF4-FFF2-40B4-BE49-F238E27FC236}">
                  <a16:creationId xmlns:a16="http://schemas.microsoft.com/office/drawing/2014/main" id="{E3A77F54-E961-476A-9C04-44FECFC7AEBC}"/>
                </a:ext>
              </a:extLst>
            </p:cNvPr>
            <p:cNvSpPr/>
            <p:nvPr/>
          </p:nvSpPr>
          <p:spPr>
            <a:xfrm>
              <a:off x="8829251" y="3217045"/>
              <a:ext cx="238125" cy="979170"/>
            </a:xfrm>
            <a:custGeom>
              <a:avLst/>
              <a:gdLst>
                <a:gd name="connsiteX0" fmla="*/ 1463 w 238125"/>
                <a:gd name="connsiteY0" fmla="*/ 960387 h 979170"/>
                <a:gd name="connsiteX1" fmla="*/ 52041 w 238125"/>
                <a:gd name="connsiteY1" fmla="*/ 581272 h 979170"/>
                <a:gd name="connsiteX2" fmla="*/ 154168 w 238125"/>
                <a:gd name="connsiteY2" fmla="*/ 17316 h 979170"/>
                <a:gd name="connsiteX3" fmla="*/ 187258 w 238125"/>
                <a:gd name="connsiteY3" fmla="*/ 6420 h 979170"/>
                <a:gd name="connsiteX4" fmla="*/ 237835 w 238125"/>
                <a:gd name="connsiteY4" fmla="*/ 1429 h 979170"/>
                <a:gd name="connsiteX5" fmla="*/ 199431 w 238125"/>
                <a:gd name="connsiteY5" fmla="*/ 36405 h 979170"/>
                <a:gd name="connsiteX6" fmla="*/ 145481 w 238125"/>
                <a:gd name="connsiteY6" fmla="*/ 195510 h 979170"/>
                <a:gd name="connsiteX7" fmla="*/ 97475 w 238125"/>
                <a:gd name="connsiteY7" fmla="*/ 978675 h 979170"/>
                <a:gd name="connsiteX8" fmla="*/ 1463 w 238125"/>
                <a:gd name="connsiteY8" fmla="*/ 960387 h 9791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38125" h="979170">
                  <a:moveTo>
                    <a:pt x="1463" y="960387"/>
                  </a:moveTo>
                  <a:cubicBezTo>
                    <a:pt x="-80" y="952824"/>
                    <a:pt x="51012" y="593998"/>
                    <a:pt x="52041" y="581272"/>
                  </a:cubicBezTo>
                  <a:cubicBezTo>
                    <a:pt x="62366" y="454895"/>
                    <a:pt x="109724" y="70714"/>
                    <a:pt x="154168" y="17316"/>
                  </a:cubicBezTo>
                  <a:cubicBezTo>
                    <a:pt x="159502" y="12344"/>
                    <a:pt x="172742" y="8210"/>
                    <a:pt x="187258" y="6420"/>
                  </a:cubicBezTo>
                  <a:cubicBezTo>
                    <a:pt x="211623" y="3429"/>
                    <a:pt x="237835" y="1429"/>
                    <a:pt x="237835" y="1429"/>
                  </a:cubicBezTo>
                  <a:cubicBezTo>
                    <a:pt x="237835" y="1429"/>
                    <a:pt x="206822" y="25927"/>
                    <a:pt x="199431" y="36405"/>
                  </a:cubicBezTo>
                  <a:cubicBezTo>
                    <a:pt x="166322" y="83248"/>
                    <a:pt x="152796" y="137579"/>
                    <a:pt x="145481" y="195510"/>
                  </a:cubicBezTo>
                  <a:cubicBezTo>
                    <a:pt x="124278" y="363474"/>
                    <a:pt x="105000" y="975951"/>
                    <a:pt x="97475" y="978675"/>
                  </a:cubicBezTo>
                  <a:cubicBezTo>
                    <a:pt x="89074" y="981704"/>
                    <a:pt x="4892" y="977170"/>
                    <a:pt x="1463" y="960387"/>
                  </a:cubicBezTo>
                  <a:close/>
                </a:path>
              </a:pathLst>
            </a:custGeom>
            <a:solidFill>
              <a:srgbClr val="27165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00" name="Полилиния: фигура 199">
              <a:extLst>
                <a:ext uri="{FF2B5EF4-FFF2-40B4-BE49-F238E27FC236}">
                  <a16:creationId xmlns:a16="http://schemas.microsoft.com/office/drawing/2014/main" id="{405E873E-988B-4E62-9C4E-288E46667B87}"/>
                </a:ext>
              </a:extLst>
            </p:cNvPr>
            <p:cNvSpPr/>
            <p:nvPr/>
          </p:nvSpPr>
          <p:spPr>
            <a:xfrm>
              <a:off x="9017696" y="2885212"/>
              <a:ext cx="276225" cy="272415"/>
            </a:xfrm>
            <a:custGeom>
              <a:avLst/>
              <a:gdLst>
                <a:gd name="connsiteX0" fmla="*/ 125972 w 276225"/>
                <a:gd name="connsiteY0" fmla="*/ 9907 h 272415"/>
                <a:gd name="connsiteX1" fmla="*/ 188760 w 276225"/>
                <a:gd name="connsiteY1" fmla="*/ 32329 h 272415"/>
                <a:gd name="connsiteX2" fmla="*/ 206458 w 276225"/>
                <a:gd name="connsiteY2" fmla="*/ 32786 h 272415"/>
                <a:gd name="connsiteX3" fmla="*/ 232385 w 276225"/>
                <a:gd name="connsiteY3" fmla="*/ 50484 h 272415"/>
                <a:gd name="connsiteX4" fmla="*/ 276048 w 276225"/>
                <a:gd name="connsiteY4" fmla="*/ 137675 h 272415"/>
                <a:gd name="connsiteX5" fmla="*/ 235166 w 276225"/>
                <a:gd name="connsiteY5" fmla="*/ 235669 h 272415"/>
                <a:gd name="connsiteX6" fmla="*/ 209010 w 276225"/>
                <a:gd name="connsiteY6" fmla="*/ 257900 h 272415"/>
                <a:gd name="connsiteX7" fmla="*/ 175616 w 276225"/>
                <a:gd name="connsiteY7" fmla="*/ 262034 h 272415"/>
                <a:gd name="connsiteX8" fmla="*/ 151137 w 276225"/>
                <a:gd name="connsiteY8" fmla="*/ 270911 h 272415"/>
                <a:gd name="connsiteX9" fmla="*/ 98501 w 276225"/>
                <a:gd name="connsiteY9" fmla="*/ 248680 h 272415"/>
                <a:gd name="connsiteX10" fmla="*/ 32817 w 276225"/>
                <a:gd name="connsiteY10" fmla="*/ 233764 h 272415"/>
                <a:gd name="connsiteX11" fmla="*/ 24987 w 276225"/>
                <a:gd name="connsiteY11" fmla="*/ 56732 h 272415"/>
                <a:gd name="connsiteX12" fmla="*/ 125914 w 276225"/>
                <a:gd name="connsiteY12" fmla="*/ 9888 h 2724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76225" h="272415">
                  <a:moveTo>
                    <a:pt x="125972" y="9907"/>
                  </a:moveTo>
                  <a:cubicBezTo>
                    <a:pt x="125972" y="9907"/>
                    <a:pt x="170091" y="-19925"/>
                    <a:pt x="188760" y="32329"/>
                  </a:cubicBezTo>
                  <a:cubicBezTo>
                    <a:pt x="188608" y="31910"/>
                    <a:pt x="204343" y="32062"/>
                    <a:pt x="206458" y="32786"/>
                  </a:cubicBezTo>
                  <a:cubicBezTo>
                    <a:pt x="215526" y="35853"/>
                    <a:pt x="224308" y="45302"/>
                    <a:pt x="232385" y="50484"/>
                  </a:cubicBezTo>
                  <a:cubicBezTo>
                    <a:pt x="261207" y="68924"/>
                    <a:pt x="274485" y="104776"/>
                    <a:pt x="276048" y="137675"/>
                  </a:cubicBezTo>
                  <a:cubicBezTo>
                    <a:pt x="277953" y="177623"/>
                    <a:pt x="261436" y="206827"/>
                    <a:pt x="235166" y="235669"/>
                  </a:cubicBezTo>
                  <a:cubicBezTo>
                    <a:pt x="227432" y="244165"/>
                    <a:pt x="219145" y="252471"/>
                    <a:pt x="209010" y="257900"/>
                  </a:cubicBezTo>
                  <a:cubicBezTo>
                    <a:pt x="196780" y="264453"/>
                    <a:pt x="187122" y="259253"/>
                    <a:pt x="175616" y="262034"/>
                  </a:cubicBezTo>
                  <a:cubicBezTo>
                    <a:pt x="165938" y="264377"/>
                    <a:pt x="162547" y="274588"/>
                    <a:pt x="151137" y="270911"/>
                  </a:cubicBezTo>
                  <a:cubicBezTo>
                    <a:pt x="135134" y="265749"/>
                    <a:pt x="118352" y="245708"/>
                    <a:pt x="98501" y="248680"/>
                  </a:cubicBezTo>
                  <a:cubicBezTo>
                    <a:pt x="78689" y="251633"/>
                    <a:pt x="32950" y="233821"/>
                    <a:pt x="32817" y="233764"/>
                  </a:cubicBezTo>
                  <a:cubicBezTo>
                    <a:pt x="-25952" y="210847"/>
                    <a:pt x="13729" y="97099"/>
                    <a:pt x="24987" y="56732"/>
                  </a:cubicBezTo>
                  <a:cubicBezTo>
                    <a:pt x="35579" y="18784"/>
                    <a:pt x="89567" y="-3847"/>
                    <a:pt x="125914" y="9888"/>
                  </a:cubicBezTo>
                  <a:close/>
                </a:path>
              </a:pathLst>
            </a:custGeom>
            <a:solidFill>
              <a:srgbClr val="27165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01" name="Полилиния: фигура 200">
              <a:extLst>
                <a:ext uri="{FF2B5EF4-FFF2-40B4-BE49-F238E27FC236}">
                  <a16:creationId xmlns:a16="http://schemas.microsoft.com/office/drawing/2014/main" id="{DD18A642-96F0-4598-974C-24237D1624E7}"/>
                </a:ext>
              </a:extLst>
            </p:cNvPr>
            <p:cNvSpPr/>
            <p:nvPr/>
          </p:nvSpPr>
          <p:spPr>
            <a:xfrm>
              <a:off x="9065652" y="3088229"/>
              <a:ext cx="118110" cy="186690"/>
            </a:xfrm>
            <a:custGeom>
              <a:avLst/>
              <a:gdLst>
                <a:gd name="connsiteX0" fmla="*/ 24924 w 118110"/>
                <a:gd name="connsiteY0" fmla="*/ 65341 h 186690"/>
                <a:gd name="connsiteX1" fmla="*/ 9665 w 118110"/>
                <a:gd name="connsiteY1" fmla="*/ 106985 h 186690"/>
                <a:gd name="connsiteX2" fmla="*/ 1435 w 118110"/>
                <a:gd name="connsiteY2" fmla="*/ 130264 h 186690"/>
                <a:gd name="connsiteX3" fmla="*/ 10579 w 118110"/>
                <a:gd name="connsiteY3" fmla="*/ 182727 h 186690"/>
                <a:gd name="connsiteX4" fmla="*/ 96075 w 118110"/>
                <a:gd name="connsiteY4" fmla="*/ 132454 h 186690"/>
                <a:gd name="connsiteX5" fmla="*/ 117850 w 118110"/>
                <a:gd name="connsiteY5" fmla="*/ 1429 h 186690"/>
                <a:gd name="connsiteX6" fmla="*/ 24924 w 118110"/>
                <a:gd name="connsiteY6" fmla="*/ 65341 h 186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8110" h="186690">
                  <a:moveTo>
                    <a:pt x="24924" y="65341"/>
                  </a:moveTo>
                  <a:lnTo>
                    <a:pt x="9665" y="106985"/>
                  </a:lnTo>
                  <a:lnTo>
                    <a:pt x="1435" y="130264"/>
                  </a:lnTo>
                  <a:cubicBezTo>
                    <a:pt x="1435" y="130264"/>
                    <a:pt x="864" y="171926"/>
                    <a:pt x="10579" y="182727"/>
                  </a:cubicBezTo>
                  <a:cubicBezTo>
                    <a:pt x="27305" y="201301"/>
                    <a:pt x="96075" y="132454"/>
                    <a:pt x="96075" y="132454"/>
                  </a:cubicBezTo>
                  <a:lnTo>
                    <a:pt x="117850" y="1429"/>
                  </a:lnTo>
                  <a:lnTo>
                    <a:pt x="24924" y="65341"/>
                  </a:lnTo>
                  <a:close/>
                </a:path>
              </a:pathLst>
            </a:custGeom>
            <a:solidFill>
              <a:srgbClr val="F7A49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02" name="Полилиния: фигура 201">
              <a:extLst>
                <a:ext uri="{FF2B5EF4-FFF2-40B4-BE49-F238E27FC236}">
                  <a16:creationId xmlns:a16="http://schemas.microsoft.com/office/drawing/2014/main" id="{43741A8F-CA12-478B-BB95-A2A03D4195C8}"/>
                </a:ext>
              </a:extLst>
            </p:cNvPr>
            <p:cNvSpPr/>
            <p:nvPr/>
          </p:nvSpPr>
          <p:spPr>
            <a:xfrm>
              <a:off x="9073735" y="3088229"/>
              <a:ext cx="110490" cy="108585"/>
            </a:xfrm>
            <a:custGeom>
              <a:avLst/>
              <a:gdLst>
                <a:gd name="connsiteX0" fmla="*/ 102699 w 110490"/>
                <a:gd name="connsiteY0" fmla="*/ 43891 h 108585"/>
                <a:gd name="connsiteX1" fmla="*/ 1429 w 110490"/>
                <a:gd name="connsiteY1" fmla="*/ 107385 h 108585"/>
                <a:gd name="connsiteX2" fmla="*/ 16840 w 110490"/>
                <a:gd name="connsiteY2" fmla="*/ 65341 h 108585"/>
                <a:gd name="connsiteX3" fmla="*/ 109766 w 110490"/>
                <a:gd name="connsiteY3" fmla="*/ 1429 h 108585"/>
                <a:gd name="connsiteX4" fmla="*/ 102699 w 110490"/>
                <a:gd name="connsiteY4" fmla="*/ 43891 h 1085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0490" h="108585">
                  <a:moveTo>
                    <a:pt x="102699" y="43891"/>
                  </a:moveTo>
                  <a:cubicBezTo>
                    <a:pt x="76543" y="84449"/>
                    <a:pt x="31490" y="102965"/>
                    <a:pt x="1429" y="107385"/>
                  </a:cubicBezTo>
                  <a:lnTo>
                    <a:pt x="16840" y="65341"/>
                  </a:lnTo>
                  <a:lnTo>
                    <a:pt x="109766" y="1429"/>
                  </a:lnTo>
                  <a:lnTo>
                    <a:pt x="102699" y="43891"/>
                  </a:lnTo>
                  <a:close/>
                </a:path>
              </a:pathLst>
            </a:custGeom>
            <a:solidFill>
              <a:srgbClr val="F4745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03" name="Полилиния: фигура 202">
              <a:extLst>
                <a:ext uri="{FF2B5EF4-FFF2-40B4-BE49-F238E27FC236}">
                  <a16:creationId xmlns:a16="http://schemas.microsoft.com/office/drawing/2014/main" id="{9A994914-075A-47B6-BFAB-2D1450AB4F58}"/>
                </a:ext>
              </a:extLst>
            </p:cNvPr>
            <p:cNvSpPr/>
            <p:nvPr/>
          </p:nvSpPr>
          <p:spPr>
            <a:xfrm>
              <a:off x="9045275" y="2944121"/>
              <a:ext cx="163830" cy="228600"/>
            </a:xfrm>
            <a:custGeom>
              <a:avLst/>
              <a:gdLst>
                <a:gd name="connsiteX0" fmla="*/ 120358 w 163830"/>
                <a:gd name="connsiteY0" fmla="*/ 10968 h 228600"/>
                <a:gd name="connsiteX1" fmla="*/ 24975 w 163830"/>
                <a:gd name="connsiteY1" fmla="*/ 43600 h 228600"/>
                <a:gd name="connsiteX2" fmla="*/ 6134 w 163830"/>
                <a:gd name="connsiteY2" fmla="*/ 104122 h 228600"/>
                <a:gd name="connsiteX3" fmla="*/ 35204 w 163830"/>
                <a:gd name="connsiteY3" fmla="*/ 226747 h 228600"/>
                <a:gd name="connsiteX4" fmla="*/ 159353 w 163830"/>
                <a:gd name="connsiteY4" fmla="*/ 132450 h 228600"/>
                <a:gd name="connsiteX5" fmla="*/ 120358 w 163830"/>
                <a:gd name="connsiteY5" fmla="*/ 10968 h 228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3830" h="228600">
                  <a:moveTo>
                    <a:pt x="120358" y="10968"/>
                  </a:moveTo>
                  <a:cubicBezTo>
                    <a:pt x="85344" y="-10444"/>
                    <a:pt x="39376" y="5805"/>
                    <a:pt x="24975" y="43600"/>
                  </a:cubicBezTo>
                  <a:cubicBezTo>
                    <a:pt x="18707" y="60022"/>
                    <a:pt x="11716" y="80881"/>
                    <a:pt x="6134" y="104122"/>
                  </a:cubicBezTo>
                  <a:cubicBezTo>
                    <a:pt x="-7277" y="160053"/>
                    <a:pt x="9716" y="221108"/>
                    <a:pt x="35204" y="226747"/>
                  </a:cubicBezTo>
                  <a:cubicBezTo>
                    <a:pt x="60693" y="232386"/>
                    <a:pt x="139198" y="211583"/>
                    <a:pt x="159353" y="132450"/>
                  </a:cubicBezTo>
                  <a:cubicBezTo>
                    <a:pt x="171793" y="83586"/>
                    <a:pt x="157105" y="33447"/>
                    <a:pt x="120358" y="10968"/>
                  </a:cubicBezTo>
                  <a:close/>
                </a:path>
              </a:pathLst>
            </a:custGeom>
            <a:solidFill>
              <a:srgbClr val="F7A49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04" name="Полилиния: фигура 203">
              <a:extLst>
                <a:ext uri="{FF2B5EF4-FFF2-40B4-BE49-F238E27FC236}">
                  <a16:creationId xmlns:a16="http://schemas.microsoft.com/office/drawing/2014/main" id="{50E0EFB3-B498-4E47-AD78-99A1DD5830E6}"/>
                </a:ext>
              </a:extLst>
            </p:cNvPr>
            <p:cNvSpPr/>
            <p:nvPr/>
          </p:nvSpPr>
          <p:spPr>
            <a:xfrm>
              <a:off x="9182361" y="3058528"/>
              <a:ext cx="40005" cy="47625"/>
            </a:xfrm>
            <a:custGeom>
              <a:avLst/>
              <a:gdLst>
                <a:gd name="connsiteX0" fmla="*/ 2093 w 40005"/>
                <a:gd name="connsiteY0" fmla="*/ 20176 h 47625"/>
                <a:gd name="connsiteX1" fmla="*/ 15485 w 40005"/>
                <a:gd name="connsiteY1" fmla="*/ 46656 h 47625"/>
                <a:gd name="connsiteX2" fmla="*/ 38784 w 40005"/>
                <a:gd name="connsiteY2" fmla="*/ 28273 h 47625"/>
                <a:gd name="connsiteX3" fmla="*/ 25391 w 40005"/>
                <a:gd name="connsiteY3" fmla="*/ 1793 h 47625"/>
                <a:gd name="connsiteX4" fmla="*/ 2093 w 40005"/>
                <a:gd name="connsiteY4" fmla="*/ 20176 h 47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0005" h="47625">
                  <a:moveTo>
                    <a:pt x="2093" y="20176"/>
                  </a:moveTo>
                  <a:cubicBezTo>
                    <a:pt x="-650" y="32559"/>
                    <a:pt x="5351" y="44408"/>
                    <a:pt x="15485" y="46656"/>
                  </a:cubicBezTo>
                  <a:cubicBezTo>
                    <a:pt x="25620" y="48885"/>
                    <a:pt x="36040" y="40674"/>
                    <a:pt x="38784" y="28273"/>
                  </a:cubicBezTo>
                  <a:cubicBezTo>
                    <a:pt x="41527" y="15890"/>
                    <a:pt x="35526" y="4041"/>
                    <a:pt x="25391" y="1793"/>
                  </a:cubicBezTo>
                  <a:cubicBezTo>
                    <a:pt x="15257" y="-436"/>
                    <a:pt x="4836" y="7794"/>
                    <a:pt x="2093" y="20176"/>
                  </a:cubicBezTo>
                  <a:close/>
                </a:path>
              </a:pathLst>
            </a:custGeom>
            <a:solidFill>
              <a:srgbClr val="F7A49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05" name="Полилиния: фигура 204">
              <a:extLst>
                <a:ext uri="{FF2B5EF4-FFF2-40B4-BE49-F238E27FC236}">
                  <a16:creationId xmlns:a16="http://schemas.microsoft.com/office/drawing/2014/main" id="{1AB24268-AB73-414D-8797-FEDBDAC166FA}"/>
                </a:ext>
              </a:extLst>
            </p:cNvPr>
            <p:cNvSpPr/>
            <p:nvPr/>
          </p:nvSpPr>
          <p:spPr>
            <a:xfrm>
              <a:off x="9070019" y="3219255"/>
              <a:ext cx="291465" cy="1003935"/>
            </a:xfrm>
            <a:custGeom>
              <a:avLst/>
              <a:gdLst>
                <a:gd name="connsiteX0" fmla="*/ 91689 w 291465"/>
                <a:gd name="connsiteY0" fmla="*/ 1429 h 1003935"/>
                <a:gd name="connsiteX1" fmla="*/ 226011 w 291465"/>
                <a:gd name="connsiteY1" fmla="*/ 29871 h 1003935"/>
                <a:gd name="connsiteX2" fmla="*/ 229764 w 291465"/>
                <a:gd name="connsiteY2" fmla="*/ 168097 h 1003935"/>
                <a:gd name="connsiteX3" fmla="*/ 208656 w 291465"/>
                <a:gd name="connsiteY3" fmla="*/ 456514 h 1003935"/>
                <a:gd name="connsiteX4" fmla="*/ 210047 w 291465"/>
                <a:gd name="connsiteY4" fmla="*/ 484099 h 1003935"/>
                <a:gd name="connsiteX5" fmla="*/ 290648 w 291465"/>
                <a:gd name="connsiteY5" fmla="*/ 984790 h 1003935"/>
                <a:gd name="connsiteX6" fmla="*/ 4688 w 291465"/>
                <a:gd name="connsiteY6" fmla="*/ 988905 h 1003935"/>
                <a:gd name="connsiteX7" fmla="*/ 91670 w 291465"/>
                <a:gd name="connsiteY7" fmla="*/ 1429 h 10039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91465" h="1003935">
                  <a:moveTo>
                    <a:pt x="91689" y="1429"/>
                  </a:moveTo>
                  <a:cubicBezTo>
                    <a:pt x="91689" y="1429"/>
                    <a:pt x="198788" y="11983"/>
                    <a:pt x="226011" y="29871"/>
                  </a:cubicBezTo>
                  <a:cubicBezTo>
                    <a:pt x="243327" y="41262"/>
                    <a:pt x="229764" y="168097"/>
                    <a:pt x="229764" y="168097"/>
                  </a:cubicBezTo>
                  <a:cubicBezTo>
                    <a:pt x="229764" y="168097"/>
                    <a:pt x="205266" y="359702"/>
                    <a:pt x="208656" y="456514"/>
                  </a:cubicBezTo>
                  <a:cubicBezTo>
                    <a:pt x="208980" y="465887"/>
                    <a:pt x="209457" y="475088"/>
                    <a:pt x="210047" y="484099"/>
                  </a:cubicBezTo>
                  <a:cubicBezTo>
                    <a:pt x="219572" y="629793"/>
                    <a:pt x="297429" y="978618"/>
                    <a:pt x="290648" y="984790"/>
                  </a:cubicBezTo>
                  <a:cubicBezTo>
                    <a:pt x="246795" y="1009269"/>
                    <a:pt x="7450" y="1008278"/>
                    <a:pt x="4688" y="988905"/>
                  </a:cubicBezTo>
                  <a:cubicBezTo>
                    <a:pt x="-18724" y="824999"/>
                    <a:pt x="91670" y="1429"/>
                    <a:pt x="91670" y="1429"/>
                  </a:cubicBezTo>
                  <a:close/>
                </a:path>
              </a:pathLst>
            </a:custGeom>
            <a:solidFill>
              <a:srgbClr val="27165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06" name="Полилиния: фигура 205">
              <a:extLst>
                <a:ext uri="{FF2B5EF4-FFF2-40B4-BE49-F238E27FC236}">
                  <a16:creationId xmlns:a16="http://schemas.microsoft.com/office/drawing/2014/main" id="{5364307F-8F7E-4D12-A848-250B9A2DAA7F}"/>
                </a:ext>
              </a:extLst>
            </p:cNvPr>
            <p:cNvSpPr/>
            <p:nvPr/>
          </p:nvSpPr>
          <p:spPr>
            <a:xfrm>
              <a:off x="9132886" y="3633593"/>
              <a:ext cx="148590" cy="70485"/>
            </a:xfrm>
            <a:custGeom>
              <a:avLst/>
              <a:gdLst>
                <a:gd name="connsiteX0" fmla="*/ 145599 w 148590"/>
                <a:gd name="connsiteY0" fmla="*/ 34347 h 70485"/>
                <a:gd name="connsiteX1" fmla="*/ 145809 w 148590"/>
                <a:gd name="connsiteY1" fmla="*/ 42177 h 70485"/>
                <a:gd name="connsiteX2" fmla="*/ 147161 w 148590"/>
                <a:gd name="connsiteY2" fmla="*/ 69323 h 70485"/>
                <a:gd name="connsiteX3" fmla="*/ 1429 w 148590"/>
                <a:gd name="connsiteY3" fmla="*/ 1429 h 70485"/>
                <a:gd name="connsiteX4" fmla="*/ 145599 w 148590"/>
                <a:gd name="connsiteY4" fmla="*/ 34366 h 704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8590" h="70485">
                  <a:moveTo>
                    <a:pt x="145599" y="34347"/>
                  </a:moveTo>
                  <a:cubicBezTo>
                    <a:pt x="145656" y="37014"/>
                    <a:pt x="145733" y="39624"/>
                    <a:pt x="145809" y="42177"/>
                  </a:cubicBezTo>
                  <a:cubicBezTo>
                    <a:pt x="146133" y="51397"/>
                    <a:pt x="146590" y="60446"/>
                    <a:pt x="147161" y="69323"/>
                  </a:cubicBezTo>
                  <a:lnTo>
                    <a:pt x="1429" y="1429"/>
                  </a:lnTo>
                  <a:lnTo>
                    <a:pt x="145599" y="34366"/>
                  </a:lnTo>
                  <a:close/>
                </a:path>
              </a:pathLst>
            </a:custGeom>
            <a:solidFill>
              <a:srgbClr val="27165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07" name="Полилиния: фигура 206">
              <a:extLst>
                <a:ext uri="{FF2B5EF4-FFF2-40B4-BE49-F238E27FC236}">
                  <a16:creationId xmlns:a16="http://schemas.microsoft.com/office/drawing/2014/main" id="{FFEA13D7-36CE-4654-9AEF-B2B7890F37CD}"/>
                </a:ext>
              </a:extLst>
            </p:cNvPr>
            <p:cNvSpPr/>
            <p:nvPr/>
          </p:nvSpPr>
          <p:spPr>
            <a:xfrm>
              <a:off x="8964296" y="3478256"/>
              <a:ext cx="455295" cy="236220"/>
            </a:xfrm>
            <a:custGeom>
              <a:avLst/>
              <a:gdLst>
                <a:gd name="connsiteX0" fmla="*/ 12951 w 455295"/>
                <a:gd name="connsiteY0" fmla="*/ 49533 h 236220"/>
                <a:gd name="connsiteX1" fmla="*/ 31487 w 455295"/>
                <a:gd name="connsiteY1" fmla="*/ 59459 h 236220"/>
                <a:gd name="connsiteX2" fmla="*/ 49394 w 455295"/>
                <a:gd name="connsiteY2" fmla="*/ 67764 h 236220"/>
                <a:gd name="connsiteX3" fmla="*/ 67891 w 455295"/>
                <a:gd name="connsiteY3" fmla="*/ 76222 h 236220"/>
                <a:gd name="connsiteX4" fmla="*/ 65301 w 455295"/>
                <a:gd name="connsiteY4" fmla="*/ 71365 h 236220"/>
                <a:gd name="connsiteX5" fmla="*/ 34116 w 455295"/>
                <a:gd name="connsiteY5" fmla="*/ 53153 h 236220"/>
                <a:gd name="connsiteX6" fmla="*/ 17847 w 455295"/>
                <a:gd name="connsiteY6" fmla="*/ 41075 h 236220"/>
                <a:gd name="connsiteX7" fmla="*/ 3750 w 455295"/>
                <a:gd name="connsiteY7" fmla="*/ 24864 h 236220"/>
                <a:gd name="connsiteX8" fmla="*/ 26020 w 455295"/>
                <a:gd name="connsiteY8" fmla="*/ 32864 h 236220"/>
                <a:gd name="connsiteX9" fmla="*/ 43584 w 455295"/>
                <a:gd name="connsiteY9" fmla="*/ 43742 h 236220"/>
                <a:gd name="connsiteX10" fmla="*/ 72483 w 455295"/>
                <a:gd name="connsiteY10" fmla="*/ 52581 h 236220"/>
                <a:gd name="connsiteX11" fmla="*/ 43431 w 455295"/>
                <a:gd name="connsiteY11" fmla="*/ 29550 h 236220"/>
                <a:gd name="connsiteX12" fmla="*/ 20743 w 455295"/>
                <a:gd name="connsiteY12" fmla="*/ 2651 h 236220"/>
                <a:gd name="connsiteX13" fmla="*/ 39412 w 455295"/>
                <a:gd name="connsiteY13" fmla="*/ 8576 h 236220"/>
                <a:gd name="connsiteX14" fmla="*/ 53775 w 455295"/>
                <a:gd name="connsiteY14" fmla="*/ 19053 h 236220"/>
                <a:gd name="connsiteX15" fmla="*/ 71873 w 455295"/>
                <a:gd name="connsiteY15" fmla="*/ 29398 h 236220"/>
                <a:gd name="connsiteX16" fmla="*/ 122184 w 455295"/>
                <a:gd name="connsiteY16" fmla="*/ 49705 h 236220"/>
                <a:gd name="connsiteX17" fmla="*/ 120603 w 455295"/>
                <a:gd name="connsiteY17" fmla="*/ 32655 h 236220"/>
                <a:gd name="connsiteX18" fmla="*/ 108487 w 455295"/>
                <a:gd name="connsiteY18" fmla="*/ 25378 h 236220"/>
                <a:gd name="connsiteX19" fmla="*/ 101305 w 455295"/>
                <a:gd name="connsiteY19" fmla="*/ 13262 h 236220"/>
                <a:gd name="connsiteX20" fmla="*/ 127194 w 455295"/>
                <a:gd name="connsiteY20" fmla="*/ 18634 h 236220"/>
                <a:gd name="connsiteX21" fmla="*/ 146987 w 455295"/>
                <a:gd name="connsiteY21" fmla="*/ 33303 h 236220"/>
                <a:gd name="connsiteX22" fmla="*/ 165428 w 455295"/>
                <a:gd name="connsiteY22" fmla="*/ 68202 h 236220"/>
                <a:gd name="connsiteX23" fmla="*/ 237475 w 455295"/>
                <a:gd name="connsiteY23" fmla="*/ 97596 h 236220"/>
                <a:gd name="connsiteX24" fmla="*/ 454816 w 455295"/>
                <a:gd name="connsiteY24" fmla="*/ 152460 h 236220"/>
                <a:gd name="connsiteX25" fmla="*/ 427384 w 455295"/>
                <a:gd name="connsiteY25" fmla="*/ 235671 h 236220"/>
                <a:gd name="connsiteX26" fmla="*/ 160360 w 455295"/>
                <a:gd name="connsiteY26" fmla="*/ 130439 h 236220"/>
                <a:gd name="connsiteX27" fmla="*/ 107420 w 455295"/>
                <a:gd name="connsiteY27" fmla="*/ 124838 h 236220"/>
                <a:gd name="connsiteX28" fmla="*/ 62938 w 455295"/>
                <a:gd name="connsiteY28" fmla="*/ 109312 h 236220"/>
                <a:gd name="connsiteX29" fmla="*/ 22667 w 455295"/>
                <a:gd name="connsiteY29" fmla="*/ 88910 h 236220"/>
                <a:gd name="connsiteX30" fmla="*/ 27029 w 455295"/>
                <a:gd name="connsiteY30" fmla="*/ 80318 h 236220"/>
                <a:gd name="connsiteX31" fmla="*/ 64920 w 455295"/>
                <a:gd name="connsiteY31" fmla="*/ 93463 h 236220"/>
                <a:gd name="connsiteX32" fmla="*/ 24610 w 455295"/>
                <a:gd name="connsiteY32" fmla="*/ 70450 h 236220"/>
                <a:gd name="connsiteX33" fmla="*/ 9732 w 455295"/>
                <a:gd name="connsiteY33" fmla="*/ 60735 h 236220"/>
                <a:gd name="connsiteX34" fmla="*/ 12932 w 455295"/>
                <a:gd name="connsiteY34" fmla="*/ 49590 h 2362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455295" h="236220">
                  <a:moveTo>
                    <a:pt x="12951" y="49533"/>
                  </a:moveTo>
                  <a:cubicBezTo>
                    <a:pt x="17904" y="51820"/>
                    <a:pt x="26058" y="55801"/>
                    <a:pt x="31487" y="59459"/>
                  </a:cubicBezTo>
                  <a:cubicBezTo>
                    <a:pt x="37354" y="63402"/>
                    <a:pt x="43965" y="65193"/>
                    <a:pt x="49394" y="67764"/>
                  </a:cubicBezTo>
                  <a:cubicBezTo>
                    <a:pt x="60157" y="72889"/>
                    <a:pt x="67930" y="76756"/>
                    <a:pt x="67891" y="76222"/>
                  </a:cubicBezTo>
                  <a:cubicBezTo>
                    <a:pt x="67834" y="75518"/>
                    <a:pt x="70654" y="75060"/>
                    <a:pt x="65301" y="71365"/>
                  </a:cubicBezTo>
                  <a:cubicBezTo>
                    <a:pt x="58843" y="66926"/>
                    <a:pt x="43107" y="60392"/>
                    <a:pt x="34116" y="53153"/>
                  </a:cubicBezTo>
                  <a:cubicBezTo>
                    <a:pt x="29010" y="49038"/>
                    <a:pt x="17847" y="41075"/>
                    <a:pt x="17847" y="41075"/>
                  </a:cubicBezTo>
                  <a:cubicBezTo>
                    <a:pt x="17847" y="41075"/>
                    <a:pt x="3160" y="25988"/>
                    <a:pt x="3750" y="24864"/>
                  </a:cubicBezTo>
                  <a:cubicBezTo>
                    <a:pt x="6893" y="18806"/>
                    <a:pt x="19790" y="26388"/>
                    <a:pt x="26020" y="32864"/>
                  </a:cubicBezTo>
                  <a:cubicBezTo>
                    <a:pt x="32058" y="35036"/>
                    <a:pt x="43584" y="43742"/>
                    <a:pt x="43584" y="43742"/>
                  </a:cubicBezTo>
                  <a:cubicBezTo>
                    <a:pt x="43584" y="43742"/>
                    <a:pt x="70730" y="56296"/>
                    <a:pt x="72483" y="52581"/>
                  </a:cubicBezTo>
                  <a:cubicBezTo>
                    <a:pt x="73225" y="51000"/>
                    <a:pt x="57452" y="41361"/>
                    <a:pt x="43431" y="29550"/>
                  </a:cubicBezTo>
                  <a:cubicBezTo>
                    <a:pt x="30401" y="18577"/>
                    <a:pt x="19009" y="5452"/>
                    <a:pt x="20743" y="2651"/>
                  </a:cubicBezTo>
                  <a:cubicBezTo>
                    <a:pt x="23676" y="-2111"/>
                    <a:pt x="39412" y="8576"/>
                    <a:pt x="39412" y="8576"/>
                  </a:cubicBezTo>
                  <a:cubicBezTo>
                    <a:pt x="39412" y="8576"/>
                    <a:pt x="50042" y="16634"/>
                    <a:pt x="53775" y="19053"/>
                  </a:cubicBezTo>
                  <a:cubicBezTo>
                    <a:pt x="58157" y="21892"/>
                    <a:pt x="71873" y="29398"/>
                    <a:pt x="71873" y="29398"/>
                  </a:cubicBezTo>
                  <a:cubicBezTo>
                    <a:pt x="71873" y="29398"/>
                    <a:pt x="120831" y="53362"/>
                    <a:pt x="122184" y="49705"/>
                  </a:cubicBezTo>
                  <a:cubicBezTo>
                    <a:pt x="123537" y="46047"/>
                    <a:pt x="123155" y="35151"/>
                    <a:pt x="120603" y="32655"/>
                  </a:cubicBezTo>
                  <a:cubicBezTo>
                    <a:pt x="118069" y="30140"/>
                    <a:pt x="111497" y="27302"/>
                    <a:pt x="108487" y="25378"/>
                  </a:cubicBezTo>
                  <a:cubicBezTo>
                    <a:pt x="104563" y="22863"/>
                    <a:pt x="98505" y="16501"/>
                    <a:pt x="101305" y="13262"/>
                  </a:cubicBezTo>
                  <a:cubicBezTo>
                    <a:pt x="104105" y="10024"/>
                    <a:pt x="127194" y="18634"/>
                    <a:pt x="127194" y="18634"/>
                  </a:cubicBezTo>
                  <a:cubicBezTo>
                    <a:pt x="127194" y="18634"/>
                    <a:pt x="140853" y="24921"/>
                    <a:pt x="146987" y="33303"/>
                  </a:cubicBezTo>
                  <a:cubicBezTo>
                    <a:pt x="168228" y="62335"/>
                    <a:pt x="162589" y="64545"/>
                    <a:pt x="165428" y="68202"/>
                  </a:cubicBezTo>
                  <a:cubicBezTo>
                    <a:pt x="168761" y="72527"/>
                    <a:pt x="237475" y="97596"/>
                    <a:pt x="237475" y="97596"/>
                  </a:cubicBezTo>
                  <a:cubicBezTo>
                    <a:pt x="237475" y="97596"/>
                    <a:pt x="443786" y="148784"/>
                    <a:pt x="454816" y="152460"/>
                  </a:cubicBezTo>
                  <a:lnTo>
                    <a:pt x="427384" y="235671"/>
                  </a:lnTo>
                  <a:cubicBezTo>
                    <a:pt x="414678" y="233899"/>
                    <a:pt x="183792" y="141411"/>
                    <a:pt x="160360" y="130439"/>
                  </a:cubicBezTo>
                  <a:cubicBezTo>
                    <a:pt x="160360" y="130439"/>
                    <a:pt x="127804" y="127410"/>
                    <a:pt x="107420" y="124838"/>
                  </a:cubicBezTo>
                  <a:cubicBezTo>
                    <a:pt x="87018" y="122266"/>
                    <a:pt x="68577" y="110913"/>
                    <a:pt x="62938" y="109312"/>
                  </a:cubicBezTo>
                  <a:cubicBezTo>
                    <a:pt x="62100" y="109084"/>
                    <a:pt x="43565" y="102702"/>
                    <a:pt x="22667" y="88910"/>
                  </a:cubicBezTo>
                  <a:cubicBezTo>
                    <a:pt x="4664" y="77023"/>
                    <a:pt x="27029" y="80318"/>
                    <a:pt x="27029" y="80318"/>
                  </a:cubicBezTo>
                  <a:cubicBezTo>
                    <a:pt x="27029" y="80318"/>
                    <a:pt x="64215" y="96549"/>
                    <a:pt x="64920" y="93463"/>
                  </a:cubicBezTo>
                  <a:cubicBezTo>
                    <a:pt x="65472" y="91081"/>
                    <a:pt x="44650" y="83404"/>
                    <a:pt x="24610" y="70450"/>
                  </a:cubicBezTo>
                  <a:cubicBezTo>
                    <a:pt x="19447" y="67116"/>
                    <a:pt x="14380" y="63821"/>
                    <a:pt x="9732" y="60735"/>
                  </a:cubicBezTo>
                  <a:cubicBezTo>
                    <a:pt x="-2441" y="52677"/>
                    <a:pt x="-1108" y="43133"/>
                    <a:pt x="12932" y="49590"/>
                  </a:cubicBezTo>
                  <a:close/>
                </a:path>
              </a:pathLst>
            </a:custGeom>
            <a:solidFill>
              <a:srgbClr val="F8A49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08" name="Полилиния: фигура 207">
              <a:extLst>
                <a:ext uri="{FF2B5EF4-FFF2-40B4-BE49-F238E27FC236}">
                  <a16:creationId xmlns:a16="http://schemas.microsoft.com/office/drawing/2014/main" id="{94BD723D-FDF5-411F-8FB3-F503308D9E3D}"/>
                </a:ext>
              </a:extLst>
            </p:cNvPr>
            <p:cNvSpPr/>
            <p:nvPr/>
          </p:nvSpPr>
          <p:spPr>
            <a:xfrm>
              <a:off x="9132866" y="3243353"/>
              <a:ext cx="346710" cy="472440"/>
            </a:xfrm>
            <a:custGeom>
              <a:avLst/>
              <a:gdLst>
                <a:gd name="connsiteX0" fmla="*/ 154057 w 346710"/>
                <a:gd name="connsiteY0" fmla="*/ 1429 h 472440"/>
                <a:gd name="connsiteX1" fmla="*/ 218656 w 346710"/>
                <a:gd name="connsiteY1" fmla="*/ 49130 h 472440"/>
                <a:gd name="connsiteX2" fmla="*/ 335147 w 346710"/>
                <a:gd name="connsiteY2" fmla="*/ 347986 h 472440"/>
                <a:gd name="connsiteX3" fmla="*/ 298571 w 346710"/>
                <a:gd name="connsiteY3" fmla="*/ 470973 h 472440"/>
                <a:gd name="connsiteX4" fmla="*/ 1429 w 346710"/>
                <a:gd name="connsiteY4" fmla="*/ 391687 h 472440"/>
                <a:gd name="connsiteX5" fmla="*/ 24841 w 346710"/>
                <a:gd name="connsiteY5" fmla="*/ 305829 h 472440"/>
                <a:gd name="connsiteX6" fmla="*/ 196539 w 346710"/>
                <a:gd name="connsiteY6" fmla="*/ 339642 h 472440"/>
                <a:gd name="connsiteX7" fmla="*/ 144513 w 346710"/>
                <a:gd name="connsiteY7" fmla="*/ 249898 h 472440"/>
                <a:gd name="connsiteX8" fmla="*/ 154057 w 346710"/>
                <a:gd name="connsiteY8" fmla="*/ 1448 h 472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46710" h="472440">
                  <a:moveTo>
                    <a:pt x="154057" y="1429"/>
                  </a:moveTo>
                  <a:cubicBezTo>
                    <a:pt x="154057" y="1429"/>
                    <a:pt x="188748" y="6191"/>
                    <a:pt x="218656" y="49130"/>
                  </a:cubicBezTo>
                  <a:cubicBezTo>
                    <a:pt x="248583" y="92050"/>
                    <a:pt x="314554" y="277140"/>
                    <a:pt x="335147" y="347986"/>
                  </a:cubicBezTo>
                  <a:cubicBezTo>
                    <a:pt x="355949" y="419519"/>
                    <a:pt x="345396" y="459257"/>
                    <a:pt x="298571" y="470973"/>
                  </a:cubicBezTo>
                  <a:cubicBezTo>
                    <a:pt x="251746" y="482689"/>
                    <a:pt x="1429" y="391687"/>
                    <a:pt x="1429" y="391687"/>
                  </a:cubicBezTo>
                  <a:lnTo>
                    <a:pt x="24841" y="305829"/>
                  </a:lnTo>
                  <a:cubicBezTo>
                    <a:pt x="24841" y="305829"/>
                    <a:pt x="190672" y="342500"/>
                    <a:pt x="196539" y="339642"/>
                  </a:cubicBezTo>
                  <a:lnTo>
                    <a:pt x="144513" y="249898"/>
                  </a:lnTo>
                  <a:cubicBezTo>
                    <a:pt x="144513" y="249898"/>
                    <a:pt x="103766" y="104642"/>
                    <a:pt x="154057" y="1448"/>
                  </a:cubicBezTo>
                  <a:close/>
                </a:path>
              </a:pathLst>
            </a:custGeom>
            <a:solidFill>
              <a:srgbClr val="27165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09" name="Полилиния: фигура 208">
              <a:extLst>
                <a:ext uri="{FF2B5EF4-FFF2-40B4-BE49-F238E27FC236}">
                  <a16:creationId xmlns:a16="http://schemas.microsoft.com/office/drawing/2014/main" id="{8AF51DF5-B4A1-4D60-857F-582AE962F87E}"/>
                </a:ext>
              </a:extLst>
            </p:cNvPr>
            <p:cNvSpPr/>
            <p:nvPr/>
          </p:nvSpPr>
          <p:spPr>
            <a:xfrm>
              <a:off x="9048809" y="3093888"/>
              <a:ext cx="93345" cy="80010"/>
            </a:xfrm>
            <a:custGeom>
              <a:avLst/>
              <a:gdLst>
                <a:gd name="connsiteX0" fmla="*/ 55997 w 93345"/>
                <a:gd name="connsiteY0" fmla="*/ 4381 h 80010"/>
                <a:gd name="connsiteX1" fmla="*/ 92344 w 93345"/>
                <a:gd name="connsiteY1" fmla="*/ 27698 h 80010"/>
                <a:gd name="connsiteX2" fmla="*/ 74513 w 93345"/>
                <a:gd name="connsiteY2" fmla="*/ 71589 h 80010"/>
                <a:gd name="connsiteX3" fmla="*/ 13248 w 93345"/>
                <a:gd name="connsiteY3" fmla="*/ 69303 h 80010"/>
                <a:gd name="connsiteX4" fmla="*/ 5933 w 93345"/>
                <a:gd name="connsiteY4" fmla="*/ 11925 h 80010"/>
                <a:gd name="connsiteX5" fmla="*/ 55997 w 93345"/>
                <a:gd name="connsiteY5" fmla="*/ 4381 h 800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3345" h="80010">
                  <a:moveTo>
                    <a:pt x="55997" y="4381"/>
                  </a:moveTo>
                  <a:cubicBezTo>
                    <a:pt x="55997" y="4381"/>
                    <a:pt x="89601" y="15354"/>
                    <a:pt x="92344" y="27698"/>
                  </a:cubicBezTo>
                  <a:cubicBezTo>
                    <a:pt x="95087" y="40043"/>
                    <a:pt x="90972" y="57873"/>
                    <a:pt x="74513" y="71589"/>
                  </a:cubicBezTo>
                  <a:cubicBezTo>
                    <a:pt x="58054" y="85305"/>
                    <a:pt x="22850" y="76847"/>
                    <a:pt x="13248" y="69303"/>
                  </a:cubicBezTo>
                  <a:cubicBezTo>
                    <a:pt x="3647" y="61760"/>
                    <a:pt x="-3668" y="29756"/>
                    <a:pt x="5933" y="11925"/>
                  </a:cubicBezTo>
                  <a:cubicBezTo>
                    <a:pt x="15534" y="-5906"/>
                    <a:pt x="55997" y="4381"/>
                    <a:pt x="55997" y="4381"/>
                  </a:cubicBezTo>
                  <a:close/>
                </a:path>
              </a:pathLst>
            </a:custGeom>
            <a:solidFill>
              <a:srgbClr val="27165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10" name="Полилиния: фигура 209">
              <a:extLst>
                <a:ext uri="{FF2B5EF4-FFF2-40B4-BE49-F238E27FC236}">
                  <a16:creationId xmlns:a16="http://schemas.microsoft.com/office/drawing/2014/main" id="{8DA59638-A44F-4C36-B0B1-667E4FE21765}"/>
                </a:ext>
              </a:extLst>
            </p:cNvPr>
            <p:cNvSpPr/>
            <p:nvPr/>
          </p:nvSpPr>
          <p:spPr>
            <a:xfrm>
              <a:off x="9068401" y="3111146"/>
              <a:ext cx="47625" cy="34290"/>
            </a:xfrm>
            <a:custGeom>
              <a:avLst/>
              <a:gdLst>
                <a:gd name="connsiteX0" fmla="*/ 47377 w 47625"/>
                <a:gd name="connsiteY0" fmla="*/ 12954 h 34290"/>
                <a:gd name="connsiteX1" fmla="*/ 42577 w 47625"/>
                <a:gd name="connsiteY1" fmla="*/ 29185 h 34290"/>
                <a:gd name="connsiteX2" fmla="*/ 27261 w 47625"/>
                <a:gd name="connsiteY2" fmla="*/ 34099 h 34290"/>
                <a:gd name="connsiteX3" fmla="*/ 6725 w 47625"/>
                <a:gd name="connsiteY3" fmla="*/ 24784 h 34290"/>
                <a:gd name="connsiteX4" fmla="*/ 5544 w 47625"/>
                <a:gd name="connsiteY4" fmla="*/ 22784 h 34290"/>
                <a:gd name="connsiteX5" fmla="*/ 1429 w 47625"/>
                <a:gd name="connsiteY5" fmla="*/ 3810 h 34290"/>
                <a:gd name="connsiteX6" fmla="*/ 23832 w 47625"/>
                <a:gd name="connsiteY6" fmla="*/ 1753 h 34290"/>
                <a:gd name="connsiteX7" fmla="*/ 47377 w 47625"/>
                <a:gd name="connsiteY7" fmla="*/ 12954 h 342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7625" h="34290">
                  <a:moveTo>
                    <a:pt x="47377" y="12954"/>
                  </a:moveTo>
                  <a:cubicBezTo>
                    <a:pt x="47377" y="12954"/>
                    <a:pt x="47168" y="26708"/>
                    <a:pt x="42577" y="29185"/>
                  </a:cubicBezTo>
                  <a:cubicBezTo>
                    <a:pt x="38119" y="31585"/>
                    <a:pt x="32480" y="33604"/>
                    <a:pt x="27261" y="34099"/>
                  </a:cubicBezTo>
                  <a:cubicBezTo>
                    <a:pt x="18802" y="34900"/>
                    <a:pt x="11163" y="31299"/>
                    <a:pt x="6725" y="24784"/>
                  </a:cubicBezTo>
                  <a:cubicBezTo>
                    <a:pt x="6286" y="24136"/>
                    <a:pt x="5887" y="23470"/>
                    <a:pt x="5544" y="22784"/>
                  </a:cubicBezTo>
                  <a:cubicBezTo>
                    <a:pt x="2115" y="15926"/>
                    <a:pt x="1429" y="3810"/>
                    <a:pt x="1429" y="3810"/>
                  </a:cubicBezTo>
                  <a:cubicBezTo>
                    <a:pt x="1429" y="3810"/>
                    <a:pt x="15602" y="381"/>
                    <a:pt x="23832" y="1753"/>
                  </a:cubicBezTo>
                  <a:cubicBezTo>
                    <a:pt x="32061" y="3124"/>
                    <a:pt x="47377" y="12954"/>
                    <a:pt x="47377" y="12954"/>
                  </a:cubicBezTo>
                  <a:close/>
                </a:path>
              </a:pathLst>
            </a:custGeom>
            <a:solidFill>
              <a:srgbClr val="F7A49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11" name="Полилиния: фигура 210">
              <a:extLst>
                <a:ext uri="{FF2B5EF4-FFF2-40B4-BE49-F238E27FC236}">
                  <a16:creationId xmlns:a16="http://schemas.microsoft.com/office/drawing/2014/main" id="{2CA6AAFA-EC90-4EF0-9F1A-BE9366BF2463}"/>
                </a:ext>
              </a:extLst>
            </p:cNvPr>
            <p:cNvSpPr/>
            <p:nvPr/>
          </p:nvSpPr>
          <p:spPr>
            <a:xfrm>
              <a:off x="9329844" y="2719612"/>
              <a:ext cx="127635" cy="68580"/>
            </a:xfrm>
            <a:custGeom>
              <a:avLst/>
              <a:gdLst>
                <a:gd name="connsiteX0" fmla="*/ 119996 w 127635"/>
                <a:gd name="connsiteY0" fmla="*/ 24289 h 68580"/>
                <a:gd name="connsiteX1" fmla="*/ 100241 w 127635"/>
                <a:gd name="connsiteY1" fmla="*/ 20955 h 68580"/>
                <a:gd name="connsiteX2" fmla="*/ 88678 w 127635"/>
                <a:gd name="connsiteY2" fmla="*/ 37795 h 68580"/>
                <a:gd name="connsiteX3" fmla="*/ 66789 w 127635"/>
                <a:gd name="connsiteY3" fmla="*/ 32499 h 68580"/>
                <a:gd name="connsiteX4" fmla="*/ 59988 w 127635"/>
                <a:gd name="connsiteY4" fmla="*/ 54235 h 68580"/>
                <a:gd name="connsiteX5" fmla="*/ 34995 w 127635"/>
                <a:gd name="connsiteY5" fmla="*/ 49340 h 68580"/>
                <a:gd name="connsiteX6" fmla="*/ 26251 w 127635"/>
                <a:gd name="connsiteY6" fmla="*/ 68580 h 68580"/>
                <a:gd name="connsiteX7" fmla="*/ 1429 w 127635"/>
                <a:gd name="connsiteY7" fmla="*/ 67799 h 68580"/>
                <a:gd name="connsiteX8" fmla="*/ 1715 w 127635"/>
                <a:gd name="connsiteY8" fmla="*/ 58407 h 68580"/>
                <a:gd name="connsiteX9" fmla="*/ 20288 w 127635"/>
                <a:gd name="connsiteY9" fmla="*/ 58979 h 68580"/>
                <a:gd name="connsiteX10" fmla="*/ 29489 w 127635"/>
                <a:gd name="connsiteY10" fmla="*/ 38690 h 68580"/>
                <a:gd name="connsiteX11" fmla="*/ 53530 w 127635"/>
                <a:gd name="connsiteY11" fmla="*/ 43396 h 68580"/>
                <a:gd name="connsiteX12" fmla="*/ 60446 w 127635"/>
                <a:gd name="connsiteY12" fmla="*/ 21298 h 68580"/>
                <a:gd name="connsiteX13" fmla="*/ 84582 w 127635"/>
                <a:gd name="connsiteY13" fmla="*/ 27127 h 68580"/>
                <a:gd name="connsiteX14" fmla="*/ 95898 w 127635"/>
                <a:gd name="connsiteY14" fmla="*/ 10687 h 68580"/>
                <a:gd name="connsiteX15" fmla="*/ 114205 w 127635"/>
                <a:gd name="connsiteY15" fmla="*/ 13773 h 68580"/>
                <a:gd name="connsiteX16" fmla="*/ 119367 w 127635"/>
                <a:gd name="connsiteY16" fmla="*/ 1429 h 68580"/>
                <a:gd name="connsiteX17" fmla="*/ 128035 w 127635"/>
                <a:gd name="connsiteY17" fmla="*/ 5048 h 68580"/>
                <a:gd name="connsiteX18" fmla="*/ 119996 w 127635"/>
                <a:gd name="connsiteY18" fmla="*/ 24289 h 685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27635" h="68580">
                  <a:moveTo>
                    <a:pt x="119996" y="24289"/>
                  </a:moveTo>
                  <a:lnTo>
                    <a:pt x="100241" y="20955"/>
                  </a:lnTo>
                  <a:lnTo>
                    <a:pt x="88678" y="37795"/>
                  </a:lnTo>
                  <a:lnTo>
                    <a:pt x="66789" y="32499"/>
                  </a:lnTo>
                  <a:lnTo>
                    <a:pt x="59988" y="54235"/>
                  </a:lnTo>
                  <a:lnTo>
                    <a:pt x="34995" y="49340"/>
                  </a:lnTo>
                  <a:lnTo>
                    <a:pt x="26251" y="68580"/>
                  </a:lnTo>
                  <a:lnTo>
                    <a:pt x="1429" y="67799"/>
                  </a:lnTo>
                  <a:lnTo>
                    <a:pt x="1715" y="58407"/>
                  </a:lnTo>
                  <a:lnTo>
                    <a:pt x="20288" y="58979"/>
                  </a:lnTo>
                  <a:lnTo>
                    <a:pt x="29489" y="38690"/>
                  </a:lnTo>
                  <a:lnTo>
                    <a:pt x="53530" y="43396"/>
                  </a:lnTo>
                  <a:lnTo>
                    <a:pt x="60446" y="21298"/>
                  </a:lnTo>
                  <a:lnTo>
                    <a:pt x="84582" y="27127"/>
                  </a:lnTo>
                  <a:lnTo>
                    <a:pt x="95898" y="10687"/>
                  </a:lnTo>
                  <a:lnTo>
                    <a:pt x="114205" y="13773"/>
                  </a:lnTo>
                  <a:lnTo>
                    <a:pt x="119367" y="1429"/>
                  </a:lnTo>
                  <a:lnTo>
                    <a:pt x="128035" y="5048"/>
                  </a:lnTo>
                  <a:lnTo>
                    <a:pt x="119996" y="24289"/>
                  </a:lnTo>
                  <a:close/>
                </a:path>
              </a:pathLst>
            </a:custGeom>
            <a:solidFill>
              <a:srgbClr val="FF862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12" name="Полилиния: фигура 211">
              <a:extLst>
                <a:ext uri="{FF2B5EF4-FFF2-40B4-BE49-F238E27FC236}">
                  <a16:creationId xmlns:a16="http://schemas.microsoft.com/office/drawing/2014/main" id="{1A48AEB2-484E-4C76-913A-F8F99DA02339}"/>
                </a:ext>
              </a:extLst>
            </p:cNvPr>
            <p:cNvSpPr/>
            <p:nvPr/>
          </p:nvSpPr>
          <p:spPr>
            <a:xfrm>
              <a:off x="9705491" y="2918265"/>
              <a:ext cx="887730" cy="156210"/>
            </a:xfrm>
            <a:custGeom>
              <a:avLst/>
              <a:gdLst>
                <a:gd name="connsiteX0" fmla="*/ 28308 w 887730"/>
                <a:gd name="connsiteY0" fmla="*/ 1429 h 156210"/>
                <a:gd name="connsiteX1" fmla="*/ 860317 w 887730"/>
                <a:gd name="connsiteY1" fmla="*/ 1429 h 156210"/>
                <a:gd name="connsiteX2" fmla="*/ 887197 w 887730"/>
                <a:gd name="connsiteY2" fmla="*/ 28309 h 156210"/>
                <a:gd name="connsiteX3" fmla="*/ 887197 w 887730"/>
                <a:gd name="connsiteY3" fmla="*/ 129464 h 156210"/>
                <a:gd name="connsiteX4" fmla="*/ 860317 w 887730"/>
                <a:gd name="connsiteY4" fmla="*/ 156343 h 156210"/>
                <a:gd name="connsiteX5" fmla="*/ 28308 w 887730"/>
                <a:gd name="connsiteY5" fmla="*/ 156343 h 156210"/>
                <a:gd name="connsiteX6" fmla="*/ 1429 w 887730"/>
                <a:gd name="connsiteY6" fmla="*/ 129464 h 156210"/>
                <a:gd name="connsiteX7" fmla="*/ 1429 w 887730"/>
                <a:gd name="connsiteY7" fmla="*/ 28309 h 156210"/>
                <a:gd name="connsiteX8" fmla="*/ 28308 w 887730"/>
                <a:gd name="connsiteY8" fmla="*/ 1429 h 1562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87730" h="156210">
                  <a:moveTo>
                    <a:pt x="28308" y="1429"/>
                  </a:moveTo>
                  <a:lnTo>
                    <a:pt x="860317" y="1429"/>
                  </a:lnTo>
                  <a:cubicBezTo>
                    <a:pt x="875157" y="1429"/>
                    <a:pt x="887197" y="13468"/>
                    <a:pt x="887197" y="28309"/>
                  </a:cubicBezTo>
                  <a:lnTo>
                    <a:pt x="887197" y="129464"/>
                  </a:lnTo>
                  <a:cubicBezTo>
                    <a:pt x="887197" y="144304"/>
                    <a:pt x="875157" y="156343"/>
                    <a:pt x="860317" y="156343"/>
                  </a:cubicBezTo>
                  <a:lnTo>
                    <a:pt x="28308" y="156343"/>
                  </a:lnTo>
                  <a:cubicBezTo>
                    <a:pt x="13468" y="156343"/>
                    <a:pt x="1429" y="144304"/>
                    <a:pt x="1429" y="129464"/>
                  </a:cubicBezTo>
                  <a:lnTo>
                    <a:pt x="1429" y="28309"/>
                  </a:lnTo>
                  <a:cubicBezTo>
                    <a:pt x="1429" y="13468"/>
                    <a:pt x="13468" y="1429"/>
                    <a:pt x="28308" y="1429"/>
                  </a:cubicBezTo>
                  <a:close/>
                </a:path>
              </a:pathLst>
            </a:custGeom>
            <a:solidFill>
              <a:schemeClr val="tx2">
                <a:lumMod val="5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13" name="Полилиния: фигура 212">
              <a:extLst>
                <a:ext uri="{FF2B5EF4-FFF2-40B4-BE49-F238E27FC236}">
                  <a16:creationId xmlns:a16="http://schemas.microsoft.com/office/drawing/2014/main" id="{02C32E43-10C2-4592-9790-FACBCDE710C9}"/>
                </a:ext>
              </a:extLst>
            </p:cNvPr>
            <p:cNvSpPr/>
            <p:nvPr/>
          </p:nvSpPr>
          <p:spPr>
            <a:xfrm>
              <a:off x="7753056" y="3747512"/>
              <a:ext cx="60960" cy="81915"/>
            </a:xfrm>
            <a:custGeom>
              <a:avLst/>
              <a:gdLst>
                <a:gd name="connsiteX0" fmla="*/ 1429 w 60960"/>
                <a:gd name="connsiteY0" fmla="*/ 22460 h 81915"/>
                <a:gd name="connsiteX1" fmla="*/ 5144 w 60960"/>
                <a:gd name="connsiteY1" fmla="*/ 31928 h 81915"/>
                <a:gd name="connsiteX2" fmla="*/ 40729 w 60960"/>
                <a:gd name="connsiteY2" fmla="*/ 81629 h 81915"/>
                <a:gd name="connsiteX3" fmla="*/ 59969 w 60960"/>
                <a:gd name="connsiteY3" fmla="*/ 36138 h 81915"/>
                <a:gd name="connsiteX4" fmla="*/ 51397 w 60960"/>
                <a:gd name="connsiteY4" fmla="*/ 1429 h 81915"/>
                <a:gd name="connsiteX5" fmla="*/ 1429 w 60960"/>
                <a:gd name="connsiteY5" fmla="*/ 22460 h 819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0960" h="81915">
                  <a:moveTo>
                    <a:pt x="1429" y="22460"/>
                  </a:moveTo>
                  <a:cubicBezTo>
                    <a:pt x="2743" y="27184"/>
                    <a:pt x="3486" y="28747"/>
                    <a:pt x="5144" y="31928"/>
                  </a:cubicBezTo>
                  <a:cubicBezTo>
                    <a:pt x="15869" y="52407"/>
                    <a:pt x="40729" y="81629"/>
                    <a:pt x="40729" y="81629"/>
                  </a:cubicBezTo>
                  <a:lnTo>
                    <a:pt x="59969" y="36138"/>
                  </a:lnTo>
                  <a:cubicBezTo>
                    <a:pt x="59969" y="36138"/>
                    <a:pt x="56826" y="21850"/>
                    <a:pt x="51397" y="1429"/>
                  </a:cubicBezTo>
                  <a:cubicBezTo>
                    <a:pt x="32823" y="6515"/>
                    <a:pt x="15126" y="9468"/>
                    <a:pt x="1429" y="22460"/>
                  </a:cubicBezTo>
                  <a:close/>
                </a:path>
              </a:pathLst>
            </a:custGeom>
            <a:solidFill>
              <a:srgbClr val="F8A49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14" name="Полилиния: фигура 213">
              <a:extLst>
                <a:ext uri="{FF2B5EF4-FFF2-40B4-BE49-F238E27FC236}">
                  <a16:creationId xmlns:a16="http://schemas.microsoft.com/office/drawing/2014/main" id="{C830AB7E-99AB-477F-86AF-9463EC958148}"/>
                </a:ext>
              </a:extLst>
            </p:cNvPr>
            <p:cNvSpPr/>
            <p:nvPr/>
          </p:nvSpPr>
          <p:spPr>
            <a:xfrm>
              <a:off x="7708116" y="3570005"/>
              <a:ext cx="156210" cy="207645"/>
            </a:xfrm>
            <a:custGeom>
              <a:avLst/>
              <a:gdLst>
                <a:gd name="connsiteX0" fmla="*/ 156668 w 156210"/>
                <a:gd name="connsiteY0" fmla="*/ 160514 h 207645"/>
                <a:gd name="connsiteX1" fmla="*/ 45892 w 156210"/>
                <a:gd name="connsiteY1" fmla="*/ 208101 h 207645"/>
                <a:gd name="connsiteX2" fmla="*/ 1430 w 156210"/>
                <a:gd name="connsiteY2" fmla="*/ 65054 h 207645"/>
                <a:gd name="connsiteX3" fmla="*/ 67952 w 156210"/>
                <a:gd name="connsiteY3" fmla="*/ 2399 h 207645"/>
                <a:gd name="connsiteX4" fmla="*/ 111615 w 156210"/>
                <a:gd name="connsiteY4" fmla="*/ 51377 h 207645"/>
                <a:gd name="connsiteX5" fmla="*/ 156649 w 156210"/>
                <a:gd name="connsiteY5" fmla="*/ 160514 h 2076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56210" h="207645">
                  <a:moveTo>
                    <a:pt x="156668" y="160514"/>
                  </a:moveTo>
                  <a:cubicBezTo>
                    <a:pt x="156668" y="160514"/>
                    <a:pt x="49360" y="209015"/>
                    <a:pt x="45892" y="208101"/>
                  </a:cubicBezTo>
                  <a:cubicBezTo>
                    <a:pt x="43664" y="207510"/>
                    <a:pt x="1887" y="134092"/>
                    <a:pt x="1430" y="65054"/>
                  </a:cubicBezTo>
                  <a:cubicBezTo>
                    <a:pt x="1220" y="33165"/>
                    <a:pt x="32767" y="-5183"/>
                    <a:pt x="67952" y="2399"/>
                  </a:cubicBezTo>
                  <a:cubicBezTo>
                    <a:pt x="85669" y="6209"/>
                    <a:pt x="85402" y="11391"/>
                    <a:pt x="111615" y="51377"/>
                  </a:cubicBezTo>
                  <a:cubicBezTo>
                    <a:pt x="137828" y="91363"/>
                    <a:pt x="156649" y="160514"/>
                    <a:pt x="156649" y="160514"/>
                  </a:cubicBezTo>
                  <a:close/>
                </a:path>
              </a:pathLst>
            </a:custGeom>
            <a:solidFill>
              <a:srgbClr val="5858C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15" name="Полилиния: фигура 214">
              <a:extLst>
                <a:ext uri="{FF2B5EF4-FFF2-40B4-BE49-F238E27FC236}">
                  <a16:creationId xmlns:a16="http://schemas.microsoft.com/office/drawing/2014/main" id="{FC07AA01-5629-4250-8CE7-5C92C8C4D289}"/>
                </a:ext>
              </a:extLst>
            </p:cNvPr>
            <p:cNvSpPr/>
            <p:nvPr/>
          </p:nvSpPr>
          <p:spPr>
            <a:xfrm>
              <a:off x="7947766" y="4598742"/>
              <a:ext cx="72390" cy="76200"/>
            </a:xfrm>
            <a:custGeom>
              <a:avLst/>
              <a:gdLst>
                <a:gd name="connsiteX0" fmla="*/ 8611 w 72390"/>
                <a:gd name="connsiteY0" fmla="*/ 1429 h 76200"/>
                <a:gd name="connsiteX1" fmla="*/ 6058 w 72390"/>
                <a:gd name="connsiteY1" fmla="*/ 45758 h 76200"/>
                <a:gd name="connsiteX2" fmla="*/ 1429 w 72390"/>
                <a:gd name="connsiteY2" fmla="*/ 70352 h 76200"/>
                <a:gd name="connsiteX3" fmla="*/ 68752 w 72390"/>
                <a:gd name="connsiteY3" fmla="*/ 45567 h 76200"/>
                <a:gd name="connsiteX4" fmla="*/ 57188 w 72390"/>
                <a:gd name="connsiteY4" fmla="*/ 32461 h 76200"/>
                <a:gd name="connsiteX5" fmla="*/ 54026 w 72390"/>
                <a:gd name="connsiteY5" fmla="*/ 2057 h 76200"/>
                <a:gd name="connsiteX6" fmla="*/ 8592 w 72390"/>
                <a:gd name="connsiteY6" fmla="*/ 1429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2390" h="76200">
                  <a:moveTo>
                    <a:pt x="8611" y="1429"/>
                  </a:moveTo>
                  <a:cubicBezTo>
                    <a:pt x="8611" y="1429"/>
                    <a:pt x="6058" y="45663"/>
                    <a:pt x="6058" y="45758"/>
                  </a:cubicBezTo>
                  <a:cubicBezTo>
                    <a:pt x="5124" y="51378"/>
                    <a:pt x="1429" y="65246"/>
                    <a:pt x="1429" y="70352"/>
                  </a:cubicBezTo>
                  <a:cubicBezTo>
                    <a:pt x="1429" y="89535"/>
                    <a:pt x="88202" y="54064"/>
                    <a:pt x="68752" y="45567"/>
                  </a:cubicBezTo>
                  <a:cubicBezTo>
                    <a:pt x="66999" y="44806"/>
                    <a:pt x="57779" y="38976"/>
                    <a:pt x="57188" y="32461"/>
                  </a:cubicBezTo>
                  <a:cubicBezTo>
                    <a:pt x="56293" y="22403"/>
                    <a:pt x="54026" y="2057"/>
                    <a:pt x="54026" y="2057"/>
                  </a:cubicBezTo>
                  <a:lnTo>
                    <a:pt x="8592" y="1429"/>
                  </a:lnTo>
                  <a:close/>
                </a:path>
              </a:pathLst>
            </a:custGeom>
            <a:solidFill>
              <a:srgbClr val="F7A49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16" name="Полилиния: фигура 215">
              <a:extLst>
                <a:ext uri="{FF2B5EF4-FFF2-40B4-BE49-F238E27FC236}">
                  <a16:creationId xmlns:a16="http://schemas.microsoft.com/office/drawing/2014/main" id="{3CBC4DD2-D1A3-41EC-861B-257D99EB695A}"/>
                </a:ext>
              </a:extLst>
            </p:cNvPr>
            <p:cNvSpPr/>
            <p:nvPr/>
          </p:nvSpPr>
          <p:spPr>
            <a:xfrm>
              <a:off x="7944698" y="4641926"/>
              <a:ext cx="144780" cy="43815"/>
            </a:xfrm>
            <a:custGeom>
              <a:avLst/>
              <a:gdLst>
                <a:gd name="connsiteX0" fmla="*/ 71610 w 144780"/>
                <a:gd name="connsiteY0" fmla="*/ 2212 h 43815"/>
                <a:gd name="connsiteX1" fmla="*/ 40807 w 144780"/>
                <a:gd name="connsiteY1" fmla="*/ 9546 h 43815"/>
                <a:gd name="connsiteX2" fmla="*/ 9241 w 144780"/>
                <a:gd name="connsiteY2" fmla="*/ 2003 h 43815"/>
                <a:gd name="connsiteX3" fmla="*/ 1430 w 144780"/>
                <a:gd name="connsiteY3" fmla="*/ 38731 h 43815"/>
                <a:gd name="connsiteX4" fmla="*/ 141391 w 144780"/>
                <a:gd name="connsiteY4" fmla="*/ 38407 h 43815"/>
                <a:gd name="connsiteX5" fmla="*/ 71610 w 144780"/>
                <a:gd name="connsiteY5" fmla="*/ 2212 h 43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4780" h="43815">
                  <a:moveTo>
                    <a:pt x="71610" y="2212"/>
                  </a:moveTo>
                  <a:cubicBezTo>
                    <a:pt x="71610" y="2212"/>
                    <a:pt x="51246" y="8079"/>
                    <a:pt x="40807" y="9546"/>
                  </a:cubicBezTo>
                  <a:cubicBezTo>
                    <a:pt x="30367" y="11013"/>
                    <a:pt x="16613" y="-1331"/>
                    <a:pt x="9241" y="2003"/>
                  </a:cubicBezTo>
                  <a:cubicBezTo>
                    <a:pt x="1125" y="5679"/>
                    <a:pt x="1430" y="38731"/>
                    <a:pt x="1430" y="38731"/>
                  </a:cubicBezTo>
                  <a:cubicBezTo>
                    <a:pt x="1430" y="38731"/>
                    <a:pt x="110663" y="48142"/>
                    <a:pt x="141391" y="38407"/>
                  </a:cubicBezTo>
                  <a:cubicBezTo>
                    <a:pt x="153564" y="34559"/>
                    <a:pt x="113254" y="15890"/>
                    <a:pt x="71610" y="2212"/>
                  </a:cubicBezTo>
                  <a:close/>
                </a:path>
              </a:pathLst>
            </a:custGeom>
            <a:solidFill>
              <a:srgbClr val="18465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17" name="Полилиния: фигура 216">
              <a:extLst>
                <a:ext uri="{FF2B5EF4-FFF2-40B4-BE49-F238E27FC236}">
                  <a16:creationId xmlns:a16="http://schemas.microsoft.com/office/drawing/2014/main" id="{60AABB76-6C8A-4631-B00A-DCE89ED87ED9}"/>
                </a:ext>
              </a:extLst>
            </p:cNvPr>
            <p:cNvSpPr/>
            <p:nvPr/>
          </p:nvSpPr>
          <p:spPr>
            <a:xfrm>
              <a:off x="7770277" y="4598723"/>
              <a:ext cx="72390" cy="76200"/>
            </a:xfrm>
            <a:custGeom>
              <a:avLst/>
              <a:gdLst>
                <a:gd name="connsiteX0" fmla="*/ 8611 w 72390"/>
                <a:gd name="connsiteY0" fmla="*/ 1448 h 76200"/>
                <a:gd name="connsiteX1" fmla="*/ 6058 w 72390"/>
                <a:gd name="connsiteY1" fmla="*/ 45777 h 76200"/>
                <a:gd name="connsiteX2" fmla="*/ 1429 w 72390"/>
                <a:gd name="connsiteY2" fmla="*/ 70371 h 76200"/>
                <a:gd name="connsiteX3" fmla="*/ 68751 w 72390"/>
                <a:gd name="connsiteY3" fmla="*/ 45587 h 76200"/>
                <a:gd name="connsiteX4" fmla="*/ 54464 w 72390"/>
                <a:gd name="connsiteY4" fmla="*/ 28118 h 76200"/>
                <a:gd name="connsiteX5" fmla="*/ 54045 w 72390"/>
                <a:gd name="connsiteY5" fmla="*/ 2057 h 76200"/>
                <a:gd name="connsiteX6" fmla="*/ 8611 w 72390"/>
                <a:gd name="connsiteY6" fmla="*/ 1429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2390" h="76200">
                  <a:moveTo>
                    <a:pt x="8611" y="1448"/>
                  </a:moveTo>
                  <a:cubicBezTo>
                    <a:pt x="8611" y="1448"/>
                    <a:pt x="6058" y="45682"/>
                    <a:pt x="6058" y="45777"/>
                  </a:cubicBezTo>
                  <a:cubicBezTo>
                    <a:pt x="5124" y="51397"/>
                    <a:pt x="1429" y="65265"/>
                    <a:pt x="1429" y="70371"/>
                  </a:cubicBezTo>
                  <a:cubicBezTo>
                    <a:pt x="1429" y="89554"/>
                    <a:pt x="88201" y="54083"/>
                    <a:pt x="68751" y="45587"/>
                  </a:cubicBezTo>
                  <a:cubicBezTo>
                    <a:pt x="66999" y="44825"/>
                    <a:pt x="55035" y="34652"/>
                    <a:pt x="54464" y="28118"/>
                  </a:cubicBezTo>
                  <a:cubicBezTo>
                    <a:pt x="53569" y="18059"/>
                    <a:pt x="54045" y="2057"/>
                    <a:pt x="54045" y="2057"/>
                  </a:cubicBezTo>
                  <a:lnTo>
                    <a:pt x="8611" y="1429"/>
                  </a:lnTo>
                  <a:close/>
                </a:path>
              </a:pathLst>
            </a:custGeom>
            <a:solidFill>
              <a:srgbClr val="F7A49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18" name="Полилиния: фигура 217">
              <a:extLst>
                <a:ext uri="{FF2B5EF4-FFF2-40B4-BE49-F238E27FC236}">
                  <a16:creationId xmlns:a16="http://schemas.microsoft.com/office/drawing/2014/main" id="{ABD22CF5-56B4-4C68-838B-230FCE14BA73}"/>
                </a:ext>
              </a:extLst>
            </p:cNvPr>
            <p:cNvSpPr/>
            <p:nvPr/>
          </p:nvSpPr>
          <p:spPr>
            <a:xfrm>
              <a:off x="7766562" y="4641926"/>
              <a:ext cx="144780" cy="43815"/>
            </a:xfrm>
            <a:custGeom>
              <a:avLst/>
              <a:gdLst>
                <a:gd name="connsiteX0" fmla="*/ 72238 w 144780"/>
                <a:gd name="connsiteY0" fmla="*/ 2212 h 43815"/>
                <a:gd name="connsiteX1" fmla="*/ 41434 w 144780"/>
                <a:gd name="connsiteY1" fmla="*/ 9546 h 43815"/>
                <a:gd name="connsiteX2" fmla="*/ 9868 w 144780"/>
                <a:gd name="connsiteY2" fmla="*/ 2003 h 43815"/>
                <a:gd name="connsiteX3" fmla="*/ 1429 w 144780"/>
                <a:gd name="connsiteY3" fmla="*/ 38731 h 43815"/>
                <a:gd name="connsiteX4" fmla="*/ 142037 w 144780"/>
                <a:gd name="connsiteY4" fmla="*/ 38407 h 43815"/>
                <a:gd name="connsiteX5" fmla="*/ 72257 w 144780"/>
                <a:gd name="connsiteY5" fmla="*/ 2212 h 43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4780" h="43815">
                  <a:moveTo>
                    <a:pt x="72238" y="2212"/>
                  </a:moveTo>
                  <a:cubicBezTo>
                    <a:pt x="72238" y="2212"/>
                    <a:pt x="51873" y="8079"/>
                    <a:pt x="41434" y="9546"/>
                  </a:cubicBezTo>
                  <a:cubicBezTo>
                    <a:pt x="30994" y="11013"/>
                    <a:pt x="17240" y="-1331"/>
                    <a:pt x="9868" y="2003"/>
                  </a:cubicBezTo>
                  <a:cubicBezTo>
                    <a:pt x="1753" y="5679"/>
                    <a:pt x="1429" y="38731"/>
                    <a:pt x="1429" y="38731"/>
                  </a:cubicBezTo>
                  <a:cubicBezTo>
                    <a:pt x="1429" y="38731"/>
                    <a:pt x="111157" y="49704"/>
                    <a:pt x="142037" y="38407"/>
                  </a:cubicBezTo>
                  <a:cubicBezTo>
                    <a:pt x="154019" y="34026"/>
                    <a:pt x="113900" y="15890"/>
                    <a:pt x="72257" y="2212"/>
                  </a:cubicBezTo>
                  <a:close/>
                </a:path>
              </a:pathLst>
            </a:custGeom>
            <a:solidFill>
              <a:srgbClr val="18465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19" name="Полилиния: фигура 218">
              <a:extLst>
                <a:ext uri="{FF2B5EF4-FFF2-40B4-BE49-F238E27FC236}">
                  <a16:creationId xmlns:a16="http://schemas.microsoft.com/office/drawing/2014/main" id="{F2788EDE-1192-4183-8779-5F91A5A23A45}"/>
                </a:ext>
              </a:extLst>
            </p:cNvPr>
            <p:cNvSpPr/>
            <p:nvPr/>
          </p:nvSpPr>
          <p:spPr>
            <a:xfrm>
              <a:off x="7803920" y="3445721"/>
              <a:ext cx="182880" cy="398145"/>
            </a:xfrm>
            <a:custGeom>
              <a:avLst/>
              <a:gdLst>
                <a:gd name="connsiteX0" fmla="*/ 1486 w 182880"/>
                <a:gd name="connsiteY0" fmla="*/ 348767 h 398145"/>
                <a:gd name="connsiteX1" fmla="*/ 77895 w 182880"/>
                <a:gd name="connsiteY1" fmla="*/ 236391 h 398145"/>
                <a:gd name="connsiteX2" fmla="*/ 79972 w 182880"/>
                <a:gd name="connsiteY2" fmla="*/ 230315 h 398145"/>
                <a:gd name="connsiteX3" fmla="*/ 98812 w 182880"/>
                <a:gd name="connsiteY3" fmla="*/ 172879 h 398145"/>
                <a:gd name="connsiteX4" fmla="*/ 98889 w 182880"/>
                <a:gd name="connsiteY4" fmla="*/ 172631 h 398145"/>
                <a:gd name="connsiteX5" fmla="*/ 110223 w 182880"/>
                <a:gd name="connsiteY5" fmla="*/ 136874 h 398145"/>
                <a:gd name="connsiteX6" fmla="*/ 121634 w 182880"/>
                <a:gd name="connsiteY6" fmla="*/ 99765 h 398145"/>
                <a:gd name="connsiteX7" fmla="*/ 120606 w 182880"/>
                <a:gd name="connsiteY7" fmla="*/ 96926 h 398145"/>
                <a:gd name="connsiteX8" fmla="*/ 112681 w 182880"/>
                <a:gd name="connsiteY8" fmla="*/ 63208 h 398145"/>
                <a:gd name="connsiteX9" fmla="*/ 116681 w 182880"/>
                <a:gd name="connsiteY9" fmla="*/ 45930 h 398145"/>
                <a:gd name="connsiteX10" fmla="*/ 125501 w 182880"/>
                <a:gd name="connsiteY10" fmla="*/ 65780 h 398145"/>
                <a:gd name="connsiteX11" fmla="*/ 131712 w 182880"/>
                <a:gd name="connsiteY11" fmla="*/ 40310 h 398145"/>
                <a:gd name="connsiteX12" fmla="*/ 133217 w 182880"/>
                <a:gd name="connsiteY12" fmla="*/ 16421 h 398145"/>
                <a:gd name="connsiteX13" fmla="*/ 137960 w 182880"/>
                <a:gd name="connsiteY13" fmla="*/ 1429 h 398145"/>
                <a:gd name="connsiteX14" fmla="*/ 138265 w 182880"/>
                <a:gd name="connsiteY14" fmla="*/ 1429 h 398145"/>
                <a:gd name="connsiteX15" fmla="*/ 146133 w 182880"/>
                <a:gd name="connsiteY15" fmla="*/ 39586 h 398145"/>
                <a:gd name="connsiteX16" fmla="*/ 148171 w 182880"/>
                <a:gd name="connsiteY16" fmla="*/ 30537 h 398145"/>
                <a:gd name="connsiteX17" fmla="*/ 150076 w 182880"/>
                <a:gd name="connsiteY17" fmla="*/ 18021 h 398145"/>
                <a:gd name="connsiteX18" fmla="*/ 156305 w 182880"/>
                <a:gd name="connsiteY18" fmla="*/ 1981 h 398145"/>
                <a:gd name="connsiteX19" fmla="*/ 159391 w 182880"/>
                <a:gd name="connsiteY19" fmla="*/ 17012 h 398145"/>
                <a:gd name="connsiteX20" fmla="*/ 159258 w 182880"/>
                <a:gd name="connsiteY20" fmla="*/ 37414 h 398145"/>
                <a:gd name="connsiteX21" fmla="*/ 167888 w 182880"/>
                <a:gd name="connsiteY21" fmla="*/ 10268 h 398145"/>
                <a:gd name="connsiteX22" fmla="*/ 172498 w 182880"/>
                <a:gd name="connsiteY22" fmla="*/ 20879 h 398145"/>
                <a:gd name="connsiteX23" fmla="*/ 169545 w 182880"/>
                <a:gd name="connsiteY23" fmla="*/ 50254 h 398145"/>
                <a:gd name="connsiteX24" fmla="*/ 176060 w 182880"/>
                <a:gd name="connsiteY24" fmla="*/ 25641 h 398145"/>
                <a:gd name="connsiteX25" fmla="*/ 178365 w 182880"/>
                <a:gd name="connsiteY25" fmla="*/ 63284 h 398145"/>
                <a:gd name="connsiteX26" fmla="*/ 177394 w 182880"/>
                <a:gd name="connsiteY26" fmla="*/ 67456 h 398145"/>
                <a:gd name="connsiteX27" fmla="*/ 170097 w 182880"/>
                <a:gd name="connsiteY27" fmla="*/ 89668 h 398145"/>
                <a:gd name="connsiteX28" fmla="*/ 156267 w 182880"/>
                <a:gd name="connsiteY28" fmla="*/ 116834 h 398145"/>
                <a:gd name="connsiteX29" fmla="*/ 149676 w 182880"/>
                <a:gd name="connsiteY29" fmla="*/ 160249 h 398145"/>
                <a:gd name="connsiteX30" fmla="*/ 145218 w 182880"/>
                <a:gd name="connsiteY30" fmla="*/ 190024 h 398145"/>
                <a:gd name="connsiteX31" fmla="*/ 145142 w 182880"/>
                <a:gd name="connsiteY31" fmla="*/ 190024 h 398145"/>
                <a:gd name="connsiteX32" fmla="*/ 137217 w 182880"/>
                <a:gd name="connsiteY32" fmla="*/ 226485 h 398145"/>
                <a:gd name="connsiteX33" fmla="*/ 127711 w 182880"/>
                <a:gd name="connsiteY33" fmla="*/ 265729 h 398145"/>
                <a:gd name="connsiteX34" fmla="*/ 38214 w 182880"/>
                <a:gd name="connsiteY34" fmla="*/ 394850 h 398145"/>
                <a:gd name="connsiteX35" fmla="*/ 36138 w 182880"/>
                <a:gd name="connsiteY35" fmla="*/ 397802 h 398145"/>
                <a:gd name="connsiteX36" fmla="*/ 1429 w 182880"/>
                <a:gd name="connsiteY36" fmla="*/ 348767 h 3981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182880" h="398145">
                  <a:moveTo>
                    <a:pt x="1486" y="348767"/>
                  </a:moveTo>
                  <a:lnTo>
                    <a:pt x="77895" y="236391"/>
                  </a:lnTo>
                  <a:cubicBezTo>
                    <a:pt x="78219" y="235401"/>
                    <a:pt x="78905" y="233401"/>
                    <a:pt x="79972" y="230315"/>
                  </a:cubicBezTo>
                  <a:cubicBezTo>
                    <a:pt x="83820" y="219171"/>
                    <a:pt x="91821" y="195967"/>
                    <a:pt x="98812" y="172879"/>
                  </a:cubicBezTo>
                  <a:lnTo>
                    <a:pt x="98889" y="172631"/>
                  </a:lnTo>
                  <a:cubicBezTo>
                    <a:pt x="101079" y="164554"/>
                    <a:pt x="105728" y="150495"/>
                    <a:pt x="110223" y="136874"/>
                  </a:cubicBezTo>
                  <a:cubicBezTo>
                    <a:pt x="115214" y="121730"/>
                    <a:pt x="121425" y="102966"/>
                    <a:pt x="121634" y="99765"/>
                  </a:cubicBezTo>
                  <a:cubicBezTo>
                    <a:pt x="121444" y="99212"/>
                    <a:pt x="121082" y="98241"/>
                    <a:pt x="120606" y="96926"/>
                  </a:cubicBezTo>
                  <a:cubicBezTo>
                    <a:pt x="117805" y="89287"/>
                    <a:pt x="114014" y="71114"/>
                    <a:pt x="112681" y="63208"/>
                  </a:cubicBezTo>
                  <a:cubicBezTo>
                    <a:pt x="111823" y="58179"/>
                    <a:pt x="110966" y="45930"/>
                    <a:pt x="116681" y="45930"/>
                  </a:cubicBezTo>
                  <a:cubicBezTo>
                    <a:pt x="125654" y="45930"/>
                    <a:pt x="121368" y="58160"/>
                    <a:pt x="125501" y="65780"/>
                  </a:cubicBezTo>
                  <a:cubicBezTo>
                    <a:pt x="127025" y="60674"/>
                    <a:pt x="130092" y="50559"/>
                    <a:pt x="131712" y="40310"/>
                  </a:cubicBezTo>
                  <a:lnTo>
                    <a:pt x="133217" y="16421"/>
                  </a:lnTo>
                  <a:cubicBezTo>
                    <a:pt x="133502" y="14611"/>
                    <a:pt x="131674" y="1429"/>
                    <a:pt x="137960" y="1429"/>
                  </a:cubicBezTo>
                  <a:lnTo>
                    <a:pt x="138265" y="1429"/>
                  </a:lnTo>
                  <a:cubicBezTo>
                    <a:pt x="143904" y="1867"/>
                    <a:pt x="143789" y="15888"/>
                    <a:pt x="146133" y="39586"/>
                  </a:cubicBezTo>
                  <a:cubicBezTo>
                    <a:pt x="146876" y="36862"/>
                    <a:pt x="147618" y="33566"/>
                    <a:pt x="148171" y="30537"/>
                  </a:cubicBezTo>
                  <a:cubicBezTo>
                    <a:pt x="148114" y="28918"/>
                    <a:pt x="149238" y="21793"/>
                    <a:pt x="150076" y="18021"/>
                  </a:cubicBezTo>
                  <a:cubicBezTo>
                    <a:pt x="148933" y="11411"/>
                    <a:pt x="149600" y="1010"/>
                    <a:pt x="156305" y="1981"/>
                  </a:cubicBezTo>
                  <a:cubicBezTo>
                    <a:pt x="159658" y="2477"/>
                    <a:pt x="159391" y="17012"/>
                    <a:pt x="159391" y="17012"/>
                  </a:cubicBezTo>
                  <a:cubicBezTo>
                    <a:pt x="159353" y="19012"/>
                    <a:pt x="159163" y="34386"/>
                    <a:pt x="159258" y="37414"/>
                  </a:cubicBezTo>
                  <a:cubicBezTo>
                    <a:pt x="159944" y="32252"/>
                    <a:pt x="162630" y="10268"/>
                    <a:pt x="167888" y="10268"/>
                  </a:cubicBezTo>
                  <a:cubicBezTo>
                    <a:pt x="172250" y="10268"/>
                    <a:pt x="172593" y="16193"/>
                    <a:pt x="172498" y="20879"/>
                  </a:cubicBezTo>
                  <a:cubicBezTo>
                    <a:pt x="172441" y="23660"/>
                    <a:pt x="169697" y="47473"/>
                    <a:pt x="169545" y="50254"/>
                  </a:cubicBezTo>
                  <a:cubicBezTo>
                    <a:pt x="171602" y="46635"/>
                    <a:pt x="174022" y="25641"/>
                    <a:pt x="176060" y="25641"/>
                  </a:cubicBezTo>
                  <a:cubicBezTo>
                    <a:pt x="184556" y="25641"/>
                    <a:pt x="181489" y="55493"/>
                    <a:pt x="178365" y="63284"/>
                  </a:cubicBezTo>
                  <a:cubicBezTo>
                    <a:pt x="178079" y="64084"/>
                    <a:pt x="177756" y="65646"/>
                    <a:pt x="177394" y="67456"/>
                  </a:cubicBezTo>
                  <a:cubicBezTo>
                    <a:pt x="176327" y="72771"/>
                    <a:pt x="174555" y="81667"/>
                    <a:pt x="170097" y="89668"/>
                  </a:cubicBezTo>
                  <a:cubicBezTo>
                    <a:pt x="164763" y="99250"/>
                    <a:pt x="157410" y="114490"/>
                    <a:pt x="156267" y="116834"/>
                  </a:cubicBezTo>
                  <a:cubicBezTo>
                    <a:pt x="155448" y="121596"/>
                    <a:pt x="152895" y="138703"/>
                    <a:pt x="149676" y="160249"/>
                  </a:cubicBezTo>
                  <a:cubicBezTo>
                    <a:pt x="148304" y="169469"/>
                    <a:pt x="146799" y="179566"/>
                    <a:pt x="145218" y="190024"/>
                  </a:cubicBezTo>
                  <a:lnTo>
                    <a:pt x="145142" y="190024"/>
                  </a:lnTo>
                  <a:cubicBezTo>
                    <a:pt x="144856" y="192272"/>
                    <a:pt x="143256" y="199473"/>
                    <a:pt x="137217" y="226485"/>
                  </a:cubicBezTo>
                  <a:cubicBezTo>
                    <a:pt x="128949" y="263462"/>
                    <a:pt x="128092" y="265062"/>
                    <a:pt x="127711" y="265729"/>
                  </a:cubicBezTo>
                  <a:cubicBezTo>
                    <a:pt x="124130" y="272396"/>
                    <a:pt x="41719" y="389858"/>
                    <a:pt x="38214" y="394850"/>
                  </a:cubicBezTo>
                  <a:lnTo>
                    <a:pt x="36138" y="397802"/>
                  </a:lnTo>
                  <a:lnTo>
                    <a:pt x="1429" y="348767"/>
                  </a:lnTo>
                  <a:close/>
                </a:path>
              </a:pathLst>
            </a:custGeom>
            <a:solidFill>
              <a:srgbClr val="F7A49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20" name="Полилиния: фигура 219">
              <a:extLst>
                <a:ext uri="{FF2B5EF4-FFF2-40B4-BE49-F238E27FC236}">
                  <a16:creationId xmlns:a16="http://schemas.microsoft.com/office/drawing/2014/main" id="{95C27428-D3DB-48F8-BBD2-B95650139E77}"/>
                </a:ext>
              </a:extLst>
            </p:cNvPr>
            <p:cNvSpPr/>
            <p:nvPr/>
          </p:nvSpPr>
          <p:spPr>
            <a:xfrm>
              <a:off x="7928868" y="3513659"/>
              <a:ext cx="19050" cy="19050"/>
            </a:xfrm>
            <a:custGeom>
              <a:avLst/>
              <a:gdLst>
                <a:gd name="connsiteX0" fmla="*/ 18669 w 19050"/>
                <a:gd name="connsiteY0" fmla="*/ 18740 h 19050"/>
                <a:gd name="connsiteX1" fmla="*/ 1429 w 19050"/>
                <a:gd name="connsiteY1" fmla="*/ 2052 h 19050"/>
                <a:gd name="connsiteX2" fmla="*/ 12897 w 19050"/>
                <a:gd name="connsiteY2" fmla="*/ 4109 h 19050"/>
                <a:gd name="connsiteX3" fmla="*/ 18688 w 19050"/>
                <a:gd name="connsiteY3" fmla="*/ 18721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050" h="19050">
                  <a:moveTo>
                    <a:pt x="18669" y="18740"/>
                  </a:moveTo>
                  <a:cubicBezTo>
                    <a:pt x="18669" y="18740"/>
                    <a:pt x="12459" y="2090"/>
                    <a:pt x="1429" y="2052"/>
                  </a:cubicBezTo>
                  <a:cubicBezTo>
                    <a:pt x="1429" y="2052"/>
                    <a:pt x="7601" y="-291"/>
                    <a:pt x="12897" y="4109"/>
                  </a:cubicBezTo>
                  <a:cubicBezTo>
                    <a:pt x="18193" y="8510"/>
                    <a:pt x="18688" y="18721"/>
                    <a:pt x="18688" y="18721"/>
                  </a:cubicBezTo>
                  <a:close/>
                </a:path>
              </a:pathLst>
            </a:custGeom>
            <a:solidFill>
              <a:srgbClr val="F4745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21" name="Полилиния: фигура 220">
              <a:extLst>
                <a:ext uri="{FF2B5EF4-FFF2-40B4-BE49-F238E27FC236}">
                  <a16:creationId xmlns:a16="http://schemas.microsoft.com/office/drawing/2014/main" id="{13AFAB62-2B9B-456B-9FE3-421B5F56CB35}"/>
                </a:ext>
              </a:extLst>
            </p:cNvPr>
            <p:cNvSpPr/>
            <p:nvPr/>
          </p:nvSpPr>
          <p:spPr>
            <a:xfrm>
              <a:off x="7775687" y="3494971"/>
              <a:ext cx="70485" cy="97155"/>
            </a:xfrm>
            <a:custGeom>
              <a:avLst/>
              <a:gdLst>
                <a:gd name="connsiteX0" fmla="*/ 11259 w 70485"/>
                <a:gd name="connsiteY0" fmla="*/ 5253 h 97155"/>
                <a:gd name="connsiteX1" fmla="*/ 1429 w 70485"/>
                <a:gd name="connsiteY1" fmla="*/ 70556 h 97155"/>
                <a:gd name="connsiteX2" fmla="*/ 60769 w 70485"/>
                <a:gd name="connsiteY2" fmla="*/ 95493 h 97155"/>
                <a:gd name="connsiteX3" fmla="*/ 66523 w 70485"/>
                <a:gd name="connsiteY3" fmla="*/ 64746 h 97155"/>
                <a:gd name="connsiteX4" fmla="*/ 59760 w 70485"/>
                <a:gd name="connsiteY4" fmla="*/ 11596 h 97155"/>
                <a:gd name="connsiteX5" fmla="*/ 11278 w 70485"/>
                <a:gd name="connsiteY5" fmla="*/ 5253 h 971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0485" h="97155">
                  <a:moveTo>
                    <a:pt x="11259" y="5253"/>
                  </a:moveTo>
                  <a:lnTo>
                    <a:pt x="1429" y="70556"/>
                  </a:lnTo>
                  <a:cubicBezTo>
                    <a:pt x="1429" y="70556"/>
                    <a:pt x="38919" y="102160"/>
                    <a:pt x="60769" y="95493"/>
                  </a:cubicBezTo>
                  <a:cubicBezTo>
                    <a:pt x="79096" y="89892"/>
                    <a:pt x="66523" y="64746"/>
                    <a:pt x="66523" y="64746"/>
                  </a:cubicBezTo>
                  <a:cubicBezTo>
                    <a:pt x="66523" y="64746"/>
                    <a:pt x="56750" y="29885"/>
                    <a:pt x="59760" y="11596"/>
                  </a:cubicBezTo>
                  <a:cubicBezTo>
                    <a:pt x="62751" y="-6673"/>
                    <a:pt x="11278" y="5253"/>
                    <a:pt x="11278" y="5253"/>
                  </a:cubicBezTo>
                  <a:close/>
                </a:path>
              </a:pathLst>
            </a:custGeom>
            <a:solidFill>
              <a:srgbClr val="F7A49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22" name="Полилиния: фигура 221">
              <a:extLst>
                <a:ext uri="{FF2B5EF4-FFF2-40B4-BE49-F238E27FC236}">
                  <a16:creationId xmlns:a16="http://schemas.microsoft.com/office/drawing/2014/main" id="{231C22F4-FA21-4BFF-9FFE-FABB8F0E4799}"/>
                </a:ext>
              </a:extLst>
            </p:cNvPr>
            <p:cNvSpPr/>
            <p:nvPr/>
          </p:nvSpPr>
          <p:spPr>
            <a:xfrm>
              <a:off x="7783631" y="3494978"/>
              <a:ext cx="53340" cy="38100"/>
            </a:xfrm>
            <a:custGeom>
              <a:avLst/>
              <a:gdLst>
                <a:gd name="connsiteX0" fmla="*/ 10363 w 53340"/>
                <a:gd name="connsiteY0" fmla="*/ 24982 h 38100"/>
                <a:gd name="connsiteX1" fmla="*/ 52788 w 53340"/>
                <a:gd name="connsiteY1" fmla="*/ 37535 h 38100"/>
                <a:gd name="connsiteX2" fmla="*/ 51797 w 53340"/>
                <a:gd name="connsiteY2" fmla="*/ 11589 h 38100"/>
                <a:gd name="connsiteX3" fmla="*/ 31547 w 53340"/>
                <a:gd name="connsiteY3" fmla="*/ 1455 h 38100"/>
                <a:gd name="connsiteX4" fmla="*/ 3315 w 53340"/>
                <a:gd name="connsiteY4" fmla="*/ 5246 h 38100"/>
                <a:gd name="connsiteX5" fmla="*/ 1429 w 53340"/>
                <a:gd name="connsiteY5" fmla="*/ 17800 h 38100"/>
                <a:gd name="connsiteX6" fmla="*/ 10382 w 53340"/>
                <a:gd name="connsiteY6" fmla="*/ 25001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340" h="38100">
                  <a:moveTo>
                    <a:pt x="10363" y="24982"/>
                  </a:moveTo>
                  <a:cubicBezTo>
                    <a:pt x="19755" y="29630"/>
                    <a:pt x="38329" y="35993"/>
                    <a:pt x="52788" y="37535"/>
                  </a:cubicBezTo>
                  <a:cubicBezTo>
                    <a:pt x="51397" y="28392"/>
                    <a:pt x="50616" y="18733"/>
                    <a:pt x="51797" y="11589"/>
                  </a:cubicBezTo>
                  <a:cubicBezTo>
                    <a:pt x="53188" y="3150"/>
                    <a:pt x="42958" y="1169"/>
                    <a:pt x="31547" y="1455"/>
                  </a:cubicBezTo>
                  <a:cubicBezTo>
                    <a:pt x="16612" y="2807"/>
                    <a:pt x="3315" y="5246"/>
                    <a:pt x="3315" y="5246"/>
                  </a:cubicBezTo>
                  <a:lnTo>
                    <a:pt x="1429" y="17800"/>
                  </a:lnTo>
                  <a:cubicBezTo>
                    <a:pt x="4267" y="20943"/>
                    <a:pt x="7258" y="23439"/>
                    <a:pt x="10382" y="25001"/>
                  </a:cubicBezTo>
                  <a:close/>
                </a:path>
              </a:pathLst>
            </a:custGeom>
            <a:solidFill>
              <a:srgbClr val="FE875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23" name="Полилиния: фигура 222">
              <a:extLst>
                <a:ext uri="{FF2B5EF4-FFF2-40B4-BE49-F238E27FC236}">
                  <a16:creationId xmlns:a16="http://schemas.microsoft.com/office/drawing/2014/main" id="{6DEAD06C-2953-4253-A138-8CD02163E52F}"/>
                </a:ext>
              </a:extLst>
            </p:cNvPr>
            <p:cNvSpPr/>
            <p:nvPr/>
          </p:nvSpPr>
          <p:spPr>
            <a:xfrm>
              <a:off x="7738097" y="3388364"/>
              <a:ext cx="114300" cy="129540"/>
            </a:xfrm>
            <a:custGeom>
              <a:avLst/>
              <a:gdLst>
                <a:gd name="connsiteX0" fmla="*/ 1529 w 114300"/>
                <a:gd name="connsiteY0" fmla="*/ 36517 h 129540"/>
                <a:gd name="connsiteX1" fmla="*/ 41668 w 114300"/>
                <a:gd name="connsiteY1" fmla="*/ 122033 h 129540"/>
                <a:gd name="connsiteX2" fmla="*/ 111848 w 114300"/>
                <a:gd name="connsiteY2" fmla="*/ 108393 h 129540"/>
                <a:gd name="connsiteX3" fmla="*/ 55479 w 114300"/>
                <a:gd name="connsiteY3" fmla="*/ 2780 h 129540"/>
                <a:gd name="connsiteX4" fmla="*/ 1529 w 114300"/>
                <a:gd name="connsiteY4" fmla="*/ 36536 h 129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4300" h="129540">
                  <a:moveTo>
                    <a:pt x="1529" y="36517"/>
                  </a:moveTo>
                  <a:cubicBezTo>
                    <a:pt x="-14" y="36517"/>
                    <a:pt x="16350" y="109479"/>
                    <a:pt x="41668" y="122033"/>
                  </a:cubicBezTo>
                  <a:cubicBezTo>
                    <a:pt x="66985" y="134587"/>
                    <a:pt x="104761" y="128053"/>
                    <a:pt x="111848" y="108393"/>
                  </a:cubicBezTo>
                  <a:cubicBezTo>
                    <a:pt x="119677" y="86657"/>
                    <a:pt x="91102" y="12229"/>
                    <a:pt x="55479" y="2780"/>
                  </a:cubicBezTo>
                  <a:cubicBezTo>
                    <a:pt x="19855" y="-6669"/>
                    <a:pt x="1529" y="36536"/>
                    <a:pt x="1529" y="36536"/>
                  </a:cubicBezTo>
                  <a:close/>
                </a:path>
              </a:pathLst>
            </a:custGeom>
            <a:solidFill>
              <a:srgbClr val="F7A49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24" name="Полилиния: фигура 223">
              <a:extLst>
                <a:ext uri="{FF2B5EF4-FFF2-40B4-BE49-F238E27FC236}">
                  <a16:creationId xmlns:a16="http://schemas.microsoft.com/office/drawing/2014/main" id="{E49654DB-DF59-4866-9935-EDF49C52FF29}"/>
                </a:ext>
              </a:extLst>
            </p:cNvPr>
            <p:cNvSpPr/>
            <p:nvPr/>
          </p:nvSpPr>
          <p:spPr>
            <a:xfrm>
              <a:off x="7707225" y="3353004"/>
              <a:ext cx="102870" cy="179070"/>
            </a:xfrm>
            <a:custGeom>
              <a:avLst/>
              <a:gdLst>
                <a:gd name="connsiteX0" fmla="*/ 61719 w 102870"/>
                <a:gd name="connsiteY0" fmla="*/ 4859 h 179070"/>
                <a:gd name="connsiteX1" fmla="*/ 29086 w 102870"/>
                <a:gd name="connsiteY1" fmla="*/ 42712 h 179070"/>
                <a:gd name="connsiteX2" fmla="*/ 2587 w 102870"/>
                <a:gd name="connsiteY2" fmla="*/ 85231 h 179070"/>
                <a:gd name="connsiteX3" fmla="*/ 45469 w 102870"/>
                <a:gd name="connsiteY3" fmla="*/ 153106 h 179070"/>
                <a:gd name="connsiteX4" fmla="*/ 75054 w 102870"/>
                <a:gd name="connsiteY4" fmla="*/ 178195 h 179070"/>
                <a:gd name="connsiteX5" fmla="*/ 77892 w 102870"/>
                <a:gd name="connsiteY5" fmla="*/ 159717 h 179070"/>
                <a:gd name="connsiteX6" fmla="*/ 63643 w 102870"/>
                <a:gd name="connsiteY6" fmla="*/ 134666 h 179070"/>
                <a:gd name="connsiteX7" fmla="*/ 68805 w 102870"/>
                <a:gd name="connsiteY7" fmla="*/ 104319 h 179070"/>
                <a:gd name="connsiteX8" fmla="*/ 65471 w 102870"/>
                <a:gd name="connsiteY8" fmla="*/ 69401 h 179070"/>
                <a:gd name="connsiteX9" fmla="*/ 93666 w 102870"/>
                <a:gd name="connsiteY9" fmla="*/ 41226 h 179070"/>
                <a:gd name="connsiteX10" fmla="*/ 61719 w 102870"/>
                <a:gd name="connsiteY10" fmla="*/ 4878 h 1790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02870" h="179070">
                  <a:moveTo>
                    <a:pt x="61719" y="4859"/>
                  </a:moveTo>
                  <a:cubicBezTo>
                    <a:pt x="41488" y="17109"/>
                    <a:pt x="32210" y="35263"/>
                    <a:pt x="29086" y="42712"/>
                  </a:cubicBezTo>
                  <a:cubicBezTo>
                    <a:pt x="19599" y="47436"/>
                    <a:pt x="8112" y="57666"/>
                    <a:pt x="2587" y="85231"/>
                  </a:cubicBezTo>
                  <a:cubicBezTo>
                    <a:pt x="-4194" y="119121"/>
                    <a:pt x="19923" y="145239"/>
                    <a:pt x="45469" y="153106"/>
                  </a:cubicBezTo>
                  <a:cubicBezTo>
                    <a:pt x="71034" y="160955"/>
                    <a:pt x="75054" y="178195"/>
                    <a:pt x="75054" y="178195"/>
                  </a:cubicBezTo>
                  <a:lnTo>
                    <a:pt x="77892" y="159717"/>
                  </a:lnTo>
                  <a:cubicBezTo>
                    <a:pt x="77892" y="159717"/>
                    <a:pt x="72177" y="142991"/>
                    <a:pt x="63643" y="134666"/>
                  </a:cubicBezTo>
                  <a:cubicBezTo>
                    <a:pt x="55089" y="126341"/>
                    <a:pt x="67700" y="114206"/>
                    <a:pt x="68805" y="104319"/>
                  </a:cubicBezTo>
                  <a:cubicBezTo>
                    <a:pt x="69663" y="96699"/>
                    <a:pt x="64309" y="81898"/>
                    <a:pt x="65471" y="69401"/>
                  </a:cubicBezTo>
                  <a:cubicBezTo>
                    <a:pt x="65471" y="69401"/>
                    <a:pt x="79664" y="46807"/>
                    <a:pt x="93666" y="41226"/>
                  </a:cubicBezTo>
                  <a:cubicBezTo>
                    <a:pt x="117535" y="31701"/>
                    <a:pt x="87684" y="-10838"/>
                    <a:pt x="61719" y="4878"/>
                  </a:cubicBezTo>
                  <a:close/>
                </a:path>
              </a:pathLst>
            </a:custGeom>
            <a:solidFill>
              <a:srgbClr val="FF862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25" name="Полилиния: фигура 224">
              <a:extLst>
                <a:ext uri="{FF2B5EF4-FFF2-40B4-BE49-F238E27FC236}">
                  <a16:creationId xmlns:a16="http://schemas.microsoft.com/office/drawing/2014/main" id="{3B1D3349-C5FE-4105-86DC-AD353199300B}"/>
                </a:ext>
              </a:extLst>
            </p:cNvPr>
            <p:cNvSpPr/>
            <p:nvPr/>
          </p:nvSpPr>
          <p:spPr>
            <a:xfrm>
              <a:off x="7758423" y="3456351"/>
              <a:ext cx="22860" cy="32385"/>
            </a:xfrm>
            <a:custGeom>
              <a:avLst/>
              <a:gdLst>
                <a:gd name="connsiteX0" fmla="*/ 21284 w 22860"/>
                <a:gd name="connsiteY0" fmla="*/ 13640 h 32385"/>
                <a:gd name="connsiteX1" fmla="*/ 18255 w 22860"/>
                <a:gd name="connsiteY1" fmla="*/ 32328 h 32385"/>
                <a:gd name="connsiteX2" fmla="*/ 3243 w 22860"/>
                <a:gd name="connsiteY2" fmla="*/ 20498 h 32385"/>
                <a:gd name="connsiteX3" fmla="*/ 6272 w 22860"/>
                <a:gd name="connsiteY3" fmla="*/ 1810 h 32385"/>
                <a:gd name="connsiteX4" fmla="*/ 21284 w 22860"/>
                <a:gd name="connsiteY4" fmla="*/ 13640 h 323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860" h="32385">
                  <a:moveTo>
                    <a:pt x="21284" y="13640"/>
                  </a:moveTo>
                  <a:cubicBezTo>
                    <a:pt x="24598" y="22060"/>
                    <a:pt x="23246" y="30423"/>
                    <a:pt x="18255" y="32328"/>
                  </a:cubicBezTo>
                  <a:cubicBezTo>
                    <a:pt x="13283" y="34214"/>
                    <a:pt x="6558" y="28918"/>
                    <a:pt x="3243" y="20498"/>
                  </a:cubicBezTo>
                  <a:cubicBezTo>
                    <a:pt x="-71" y="12078"/>
                    <a:pt x="1281" y="3696"/>
                    <a:pt x="6272" y="1810"/>
                  </a:cubicBezTo>
                  <a:cubicBezTo>
                    <a:pt x="11244" y="-76"/>
                    <a:pt x="17969" y="5220"/>
                    <a:pt x="21284" y="13640"/>
                  </a:cubicBezTo>
                  <a:close/>
                </a:path>
              </a:pathLst>
            </a:custGeom>
            <a:solidFill>
              <a:srgbClr val="F7A49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26" name="Полилиния: фигура 225">
              <a:extLst>
                <a:ext uri="{FF2B5EF4-FFF2-40B4-BE49-F238E27FC236}">
                  <a16:creationId xmlns:a16="http://schemas.microsoft.com/office/drawing/2014/main" id="{B653A0AE-30C6-4B23-8831-1625C2ACDAD3}"/>
                </a:ext>
              </a:extLst>
            </p:cNvPr>
            <p:cNvSpPr/>
            <p:nvPr/>
          </p:nvSpPr>
          <p:spPr>
            <a:xfrm>
              <a:off x="7872595" y="3725319"/>
              <a:ext cx="148590" cy="72390"/>
            </a:xfrm>
            <a:custGeom>
              <a:avLst/>
              <a:gdLst>
                <a:gd name="connsiteX0" fmla="*/ 1429 w 148590"/>
                <a:gd name="connsiteY0" fmla="*/ 70980 h 72390"/>
                <a:gd name="connsiteX1" fmla="*/ 148838 w 148590"/>
                <a:gd name="connsiteY1" fmla="*/ 45758 h 72390"/>
                <a:gd name="connsiteX2" fmla="*/ 126073 w 148590"/>
                <a:gd name="connsiteY2" fmla="*/ 1429 h 72390"/>
                <a:gd name="connsiteX3" fmla="*/ 14611 w 148590"/>
                <a:gd name="connsiteY3" fmla="*/ 49758 h 72390"/>
                <a:gd name="connsiteX4" fmla="*/ 6229 w 148590"/>
                <a:gd name="connsiteY4" fmla="*/ 67437 h 72390"/>
                <a:gd name="connsiteX5" fmla="*/ 1429 w 148590"/>
                <a:gd name="connsiteY5" fmla="*/ 70980 h 723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8590" h="72390">
                  <a:moveTo>
                    <a:pt x="1429" y="70980"/>
                  </a:moveTo>
                  <a:lnTo>
                    <a:pt x="148838" y="45758"/>
                  </a:lnTo>
                  <a:cubicBezTo>
                    <a:pt x="148838" y="45758"/>
                    <a:pt x="132074" y="1429"/>
                    <a:pt x="126073" y="1429"/>
                  </a:cubicBezTo>
                  <a:cubicBezTo>
                    <a:pt x="120072" y="1429"/>
                    <a:pt x="14611" y="49758"/>
                    <a:pt x="14611" y="49758"/>
                  </a:cubicBezTo>
                  <a:lnTo>
                    <a:pt x="6229" y="67437"/>
                  </a:lnTo>
                  <a:lnTo>
                    <a:pt x="1429" y="70980"/>
                  </a:lnTo>
                  <a:close/>
                </a:path>
              </a:pathLst>
            </a:custGeom>
            <a:solidFill>
              <a:srgbClr val="F8A49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27" name="Полилиния: фигура 226">
              <a:extLst>
                <a:ext uri="{FF2B5EF4-FFF2-40B4-BE49-F238E27FC236}">
                  <a16:creationId xmlns:a16="http://schemas.microsoft.com/office/drawing/2014/main" id="{4B574E91-E2BD-431F-9AC8-8B0E69B75D58}"/>
                </a:ext>
              </a:extLst>
            </p:cNvPr>
            <p:cNvSpPr/>
            <p:nvPr/>
          </p:nvSpPr>
          <p:spPr>
            <a:xfrm>
              <a:off x="7771992" y="3893873"/>
              <a:ext cx="140970" cy="720090"/>
            </a:xfrm>
            <a:custGeom>
              <a:avLst/>
              <a:gdLst>
                <a:gd name="connsiteX0" fmla="*/ 26537 w 140970"/>
                <a:gd name="connsiteY0" fmla="*/ 8515 h 720090"/>
                <a:gd name="connsiteX1" fmla="*/ 17831 w 140970"/>
                <a:gd name="connsiteY1" fmla="*/ 139731 h 720090"/>
                <a:gd name="connsiteX2" fmla="*/ 24289 w 140970"/>
                <a:gd name="connsiteY2" fmla="*/ 397306 h 720090"/>
                <a:gd name="connsiteX3" fmla="*/ 1429 w 140970"/>
                <a:gd name="connsiteY3" fmla="*/ 718909 h 720090"/>
                <a:gd name="connsiteX4" fmla="*/ 55683 w 140970"/>
                <a:gd name="connsiteY4" fmla="*/ 720147 h 720090"/>
                <a:gd name="connsiteX5" fmla="*/ 118815 w 140970"/>
                <a:gd name="connsiteY5" fmla="*/ 406946 h 720090"/>
                <a:gd name="connsiteX6" fmla="*/ 140379 w 140970"/>
                <a:gd name="connsiteY6" fmla="*/ 180613 h 720090"/>
                <a:gd name="connsiteX7" fmla="*/ 63684 w 140970"/>
                <a:gd name="connsiteY7" fmla="*/ 1429 h 720090"/>
                <a:gd name="connsiteX8" fmla="*/ 26537 w 140970"/>
                <a:gd name="connsiteY8" fmla="*/ 8496 h 7200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0970" h="720090">
                  <a:moveTo>
                    <a:pt x="26537" y="8515"/>
                  </a:moveTo>
                  <a:cubicBezTo>
                    <a:pt x="26537" y="8515"/>
                    <a:pt x="11830" y="83134"/>
                    <a:pt x="17831" y="139731"/>
                  </a:cubicBezTo>
                  <a:cubicBezTo>
                    <a:pt x="23832" y="196310"/>
                    <a:pt x="24289" y="397306"/>
                    <a:pt x="24289" y="397306"/>
                  </a:cubicBezTo>
                  <a:lnTo>
                    <a:pt x="1429" y="718909"/>
                  </a:lnTo>
                  <a:lnTo>
                    <a:pt x="55683" y="720147"/>
                  </a:lnTo>
                  <a:cubicBezTo>
                    <a:pt x="55683" y="720147"/>
                    <a:pt x="120015" y="398698"/>
                    <a:pt x="118815" y="406946"/>
                  </a:cubicBezTo>
                  <a:cubicBezTo>
                    <a:pt x="117615" y="415195"/>
                    <a:pt x="140379" y="180613"/>
                    <a:pt x="140379" y="180613"/>
                  </a:cubicBezTo>
                  <a:lnTo>
                    <a:pt x="63684" y="1429"/>
                  </a:lnTo>
                  <a:lnTo>
                    <a:pt x="26537" y="8496"/>
                  </a:lnTo>
                  <a:close/>
                </a:path>
              </a:pathLst>
            </a:custGeom>
            <a:solidFill>
              <a:schemeClr val="tx2">
                <a:lumMod val="5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28" name="Полилиния: фигура 227">
              <a:extLst>
                <a:ext uri="{FF2B5EF4-FFF2-40B4-BE49-F238E27FC236}">
                  <a16:creationId xmlns:a16="http://schemas.microsoft.com/office/drawing/2014/main" id="{89B6E76B-6E19-448C-A48D-950EC2780C5B}"/>
                </a:ext>
              </a:extLst>
            </p:cNvPr>
            <p:cNvSpPr/>
            <p:nvPr/>
          </p:nvSpPr>
          <p:spPr>
            <a:xfrm>
              <a:off x="7805359" y="3873089"/>
              <a:ext cx="220980" cy="750570"/>
            </a:xfrm>
            <a:custGeom>
              <a:avLst/>
              <a:gdLst>
                <a:gd name="connsiteX0" fmla="*/ 5056 w 220980"/>
                <a:gd name="connsiteY0" fmla="*/ 26213 h 750570"/>
                <a:gd name="connsiteX1" fmla="*/ 7457 w 220980"/>
                <a:gd name="connsiteY1" fmla="*/ 122873 h 750570"/>
                <a:gd name="connsiteX2" fmla="*/ 111451 w 220980"/>
                <a:gd name="connsiteY2" fmla="*/ 465068 h 750570"/>
                <a:gd name="connsiteX3" fmla="*/ 142845 w 220980"/>
                <a:gd name="connsiteY3" fmla="*/ 749237 h 750570"/>
                <a:gd name="connsiteX4" fmla="*/ 205939 w 220980"/>
                <a:gd name="connsiteY4" fmla="*/ 747370 h 750570"/>
                <a:gd name="connsiteX5" fmla="*/ 219578 w 220980"/>
                <a:gd name="connsiteY5" fmla="*/ 457638 h 750570"/>
                <a:gd name="connsiteX6" fmla="*/ 191003 w 220980"/>
                <a:gd name="connsiteY6" fmla="*/ 93498 h 750570"/>
                <a:gd name="connsiteX7" fmla="*/ 163248 w 220980"/>
                <a:gd name="connsiteY7" fmla="*/ 1429 h 750570"/>
                <a:gd name="connsiteX8" fmla="*/ 5056 w 220980"/>
                <a:gd name="connsiteY8" fmla="*/ 26194 h 7505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20980" h="750570">
                  <a:moveTo>
                    <a:pt x="5056" y="26213"/>
                  </a:moveTo>
                  <a:cubicBezTo>
                    <a:pt x="5056" y="26213"/>
                    <a:pt x="-4526" y="93402"/>
                    <a:pt x="7457" y="122873"/>
                  </a:cubicBezTo>
                  <a:cubicBezTo>
                    <a:pt x="19439" y="152343"/>
                    <a:pt x="110250" y="441503"/>
                    <a:pt x="111451" y="465068"/>
                  </a:cubicBezTo>
                  <a:cubicBezTo>
                    <a:pt x="112651" y="488652"/>
                    <a:pt x="142845" y="749237"/>
                    <a:pt x="142845" y="749237"/>
                  </a:cubicBezTo>
                  <a:lnTo>
                    <a:pt x="205939" y="747370"/>
                  </a:lnTo>
                  <a:lnTo>
                    <a:pt x="219578" y="457638"/>
                  </a:lnTo>
                  <a:lnTo>
                    <a:pt x="191003" y="93498"/>
                  </a:lnTo>
                  <a:lnTo>
                    <a:pt x="163248" y="1429"/>
                  </a:lnTo>
                  <a:lnTo>
                    <a:pt x="5056" y="26194"/>
                  </a:lnTo>
                  <a:close/>
                </a:path>
              </a:pathLst>
            </a:custGeom>
            <a:solidFill>
              <a:srgbClr val="84A7D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229" name="Полилиния: фигура 228">
              <a:extLst>
                <a:ext uri="{FF2B5EF4-FFF2-40B4-BE49-F238E27FC236}">
                  <a16:creationId xmlns:a16="http://schemas.microsoft.com/office/drawing/2014/main" id="{847FDFDC-B642-4734-8BF0-807A7599A69D}"/>
                </a:ext>
              </a:extLst>
            </p:cNvPr>
            <p:cNvSpPr/>
            <p:nvPr/>
          </p:nvSpPr>
          <p:spPr>
            <a:xfrm>
              <a:off x="7775668" y="3542945"/>
              <a:ext cx="66675" cy="32385"/>
            </a:xfrm>
            <a:custGeom>
              <a:avLst/>
              <a:gdLst>
                <a:gd name="connsiteX0" fmla="*/ 1429 w 66675"/>
                <a:gd name="connsiteY0" fmla="*/ 22582 h 32385"/>
                <a:gd name="connsiteX1" fmla="*/ 31490 w 66675"/>
                <a:gd name="connsiteY1" fmla="*/ 32049 h 32385"/>
                <a:gd name="connsiteX2" fmla="*/ 66523 w 66675"/>
                <a:gd name="connsiteY2" fmla="*/ 16752 h 32385"/>
                <a:gd name="connsiteX3" fmla="*/ 63665 w 66675"/>
                <a:gd name="connsiteY3" fmla="*/ 6599 h 32385"/>
                <a:gd name="connsiteX4" fmla="*/ 25184 w 66675"/>
                <a:gd name="connsiteY4" fmla="*/ 1474 h 32385"/>
                <a:gd name="connsiteX5" fmla="*/ 1429 w 66675"/>
                <a:gd name="connsiteY5" fmla="*/ 22563 h 323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675" h="32385">
                  <a:moveTo>
                    <a:pt x="1429" y="22582"/>
                  </a:moveTo>
                  <a:cubicBezTo>
                    <a:pt x="1429" y="22582"/>
                    <a:pt x="16993" y="33288"/>
                    <a:pt x="31490" y="32049"/>
                  </a:cubicBezTo>
                  <a:cubicBezTo>
                    <a:pt x="46006" y="30811"/>
                    <a:pt x="66523" y="16752"/>
                    <a:pt x="66523" y="16752"/>
                  </a:cubicBezTo>
                  <a:lnTo>
                    <a:pt x="63665" y="6599"/>
                  </a:lnTo>
                  <a:cubicBezTo>
                    <a:pt x="63665" y="6599"/>
                    <a:pt x="26118" y="865"/>
                    <a:pt x="25184" y="1474"/>
                  </a:cubicBezTo>
                  <a:cubicBezTo>
                    <a:pt x="24232" y="2103"/>
                    <a:pt x="1429" y="22563"/>
                    <a:pt x="1429" y="22563"/>
                  </a:cubicBezTo>
                  <a:close/>
                </a:path>
              </a:pathLst>
            </a:custGeom>
            <a:solidFill>
              <a:srgbClr val="F7A49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30" name="Полилиния: фигура 229">
              <a:extLst>
                <a:ext uri="{FF2B5EF4-FFF2-40B4-BE49-F238E27FC236}">
                  <a16:creationId xmlns:a16="http://schemas.microsoft.com/office/drawing/2014/main" id="{158F457E-C789-47CA-A5D4-3AFEA7DA00B1}"/>
                </a:ext>
              </a:extLst>
            </p:cNvPr>
            <p:cNvSpPr/>
            <p:nvPr/>
          </p:nvSpPr>
          <p:spPr>
            <a:xfrm>
              <a:off x="7941480" y="3668356"/>
              <a:ext cx="102870" cy="102870"/>
            </a:xfrm>
            <a:custGeom>
              <a:avLst/>
              <a:gdLst>
                <a:gd name="connsiteX0" fmla="*/ 1429 w 102870"/>
                <a:gd name="connsiteY0" fmla="*/ 56200 h 102870"/>
                <a:gd name="connsiteX1" fmla="*/ 82353 w 102870"/>
                <a:gd name="connsiteY1" fmla="*/ 101996 h 102870"/>
                <a:gd name="connsiteX2" fmla="*/ 56521 w 102870"/>
                <a:gd name="connsiteY2" fmla="*/ 13166 h 102870"/>
                <a:gd name="connsiteX3" fmla="*/ 1429 w 102870"/>
                <a:gd name="connsiteY3" fmla="*/ 56181 h 1028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2870" h="102870">
                  <a:moveTo>
                    <a:pt x="1429" y="56200"/>
                  </a:moveTo>
                  <a:cubicBezTo>
                    <a:pt x="1429" y="56200"/>
                    <a:pt x="57188" y="111445"/>
                    <a:pt x="82353" y="101996"/>
                  </a:cubicBezTo>
                  <a:cubicBezTo>
                    <a:pt x="107518" y="92567"/>
                    <a:pt x="117939" y="60334"/>
                    <a:pt x="56521" y="13166"/>
                  </a:cubicBezTo>
                  <a:cubicBezTo>
                    <a:pt x="1562" y="-29049"/>
                    <a:pt x="1429" y="56181"/>
                    <a:pt x="1429" y="56181"/>
                  </a:cubicBezTo>
                  <a:close/>
                </a:path>
              </a:pathLst>
            </a:custGeom>
            <a:solidFill>
              <a:srgbClr val="F8A49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31" name="Полилиния: фигура 230">
              <a:extLst>
                <a:ext uri="{FF2B5EF4-FFF2-40B4-BE49-F238E27FC236}">
                  <a16:creationId xmlns:a16="http://schemas.microsoft.com/office/drawing/2014/main" id="{8FA146A0-13E1-4490-857B-C817453823D7}"/>
                </a:ext>
              </a:extLst>
            </p:cNvPr>
            <p:cNvSpPr/>
            <p:nvPr/>
          </p:nvSpPr>
          <p:spPr>
            <a:xfrm>
              <a:off x="7723627" y="3557204"/>
              <a:ext cx="276225" cy="438150"/>
            </a:xfrm>
            <a:custGeom>
              <a:avLst/>
              <a:gdLst>
                <a:gd name="connsiteX0" fmla="*/ 257077 w 276225"/>
                <a:gd name="connsiteY0" fmla="*/ 235551 h 438150"/>
                <a:gd name="connsiteX1" fmla="*/ 183963 w 276225"/>
                <a:gd name="connsiteY1" fmla="*/ 13923 h 438150"/>
                <a:gd name="connsiteX2" fmla="*/ 118412 w 276225"/>
                <a:gd name="connsiteY2" fmla="*/ 2169 h 438150"/>
                <a:gd name="connsiteX3" fmla="*/ 53471 w 276225"/>
                <a:gd name="connsiteY3" fmla="*/ 8303 h 438150"/>
                <a:gd name="connsiteX4" fmla="*/ 11942 w 276225"/>
                <a:gd name="connsiteY4" fmla="*/ 25754 h 438150"/>
                <a:gd name="connsiteX5" fmla="*/ 14113 w 276225"/>
                <a:gd name="connsiteY5" fmla="*/ 138282 h 438150"/>
                <a:gd name="connsiteX6" fmla="*/ 55185 w 276225"/>
                <a:gd name="connsiteY6" fmla="*/ 256087 h 438150"/>
                <a:gd name="connsiteX7" fmla="*/ 60538 w 276225"/>
                <a:gd name="connsiteY7" fmla="*/ 295768 h 438150"/>
                <a:gd name="connsiteX8" fmla="*/ 60500 w 276225"/>
                <a:gd name="connsiteY8" fmla="*/ 426527 h 438150"/>
                <a:gd name="connsiteX9" fmla="*/ 276222 w 276225"/>
                <a:gd name="connsiteY9" fmla="*/ 408849 h 438150"/>
                <a:gd name="connsiteX10" fmla="*/ 257039 w 276225"/>
                <a:gd name="connsiteY10" fmla="*/ 235570 h 438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76225" h="438150">
                  <a:moveTo>
                    <a:pt x="257077" y="235551"/>
                  </a:moveTo>
                  <a:cubicBezTo>
                    <a:pt x="248790" y="188250"/>
                    <a:pt x="188764" y="41050"/>
                    <a:pt x="183963" y="13923"/>
                  </a:cubicBezTo>
                  <a:cubicBezTo>
                    <a:pt x="181639" y="741"/>
                    <a:pt x="149254" y="455"/>
                    <a:pt x="118412" y="2169"/>
                  </a:cubicBezTo>
                  <a:cubicBezTo>
                    <a:pt x="85837" y="3979"/>
                    <a:pt x="53471" y="8303"/>
                    <a:pt x="53471" y="8303"/>
                  </a:cubicBezTo>
                  <a:cubicBezTo>
                    <a:pt x="53471" y="8303"/>
                    <a:pt x="24629" y="13276"/>
                    <a:pt x="11942" y="25754"/>
                  </a:cubicBezTo>
                  <a:cubicBezTo>
                    <a:pt x="-746" y="38231"/>
                    <a:pt x="-4118" y="72750"/>
                    <a:pt x="14113" y="138282"/>
                  </a:cubicBezTo>
                  <a:cubicBezTo>
                    <a:pt x="28515" y="190003"/>
                    <a:pt x="46365" y="218406"/>
                    <a:pt x="55185" y="256087"/>
                  </a:cubicBezTo>
                  <a:cubicBezTo>
                    <a:pt x="56976" y="268717"/>
                    <a:pt x="58500" y="281195"/>
                    <a:pt x="60538" y="295768"/>
                  </a:cubicBezTo>
                  <a:cubicBezTo>
                    <a:pt x="63777" y="352099"/>
                    <a:pt x="60500" y="426527"/>
                    <a:pt x="60500" y="426527"/>
                  </a:cubicBezTo>
                  <a:cubicBezTo>
                    <a:pt x="60500" y="426527"/>
                    <a:pt x="217491" y="460722"/>
                    <a:pt x="276222" y="408849"/>
                  </a:cubicBezTo>
                  <a:cubicBezTo>
                    <a:pt x="276222" y="408849"/>
                    <a:pt x="265535" y="284033"/>
                    <a:pt x="257039" y="235570"/>
                  </a:cubicBezTo>
                  <a:close/>
                </a:path>
              </a:pathLst>
            </a:custGeom>
            <a:solidFill>
              <a:srgbClr val="27165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32" name="Полилиния: фигура 231">
              <a:extLst>
                <a:ext uri="{FF2B5EF4-FFF2-40B4-BE49-F238E27FC236}">
                  <a16:creationId xmlns:a16="http://schemas.microsoft.com/office/drawing/2014/main" id="{B9EC8895-5DAB-4B5F-AB0B-542E019FBD95}"/>
                </a:ext>
              </a:extLst>
            </p:cNvPr>
            <p:cNvSpPr/>
            <p:nvPr/>
          </p:nvSpPr>
          <p:spPr>
            <a:xfrm>
              <a:off x="7843632" y="3559107"/>
              <a:ext cx="177165" cy="186690"/>
            </a:xfrm>
            <a:custGeom>
              <a:avLst/>
              <a:gdLst>
                <a:gd name="connsiteX0" fmla="*/ 177095 w 177165"/>
                <a:gd name="connsiteY0" fmla="*/ 131941 h 186690"/>
                <a:gd name="connsiteX1" fmla="*/ 111887 w 177165"/>
                <a:gd name="connsiteY1" fmla="*/ 185319 h 186690"/>
                <a:gd name="connsiteX2" fmla="*/ 4217 w 177165"/>
                <a:gd name="connsiteY2" fmla="*/ 64922 h 186690"/>
                <a:gd name="connsiteX3" fmla="*/ 42374 w 177165"/>
                <a:gd name="connsiteY3" fmla="*/ 1429 h 186690"/>
                <a:gd name="connsiteX4" fmla="*/ 104534 w 177165"/>
                <a:gd name="connsiteY4" fmla="*/ 38233 h 186690"/>
                <a:gd name="connsiteX5" fmla="*/ 177095 w 177165"/>
                <a:gd name="connsiteY5" fmla="*/ 131941 h 186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7165" h="186690">
                  <a:moveTo>
                    <a:pt x="177095" y="131941"/>
                  </a:moveTo>
                  <a:cubicBezTo>
                    <a:pt x="177095" y="131941"/>
                    <a:pt x="115488" y="185319"/>
                    <a:pt x="111887" y="185319"/>
                  </a:cubicBezTo>
                  <a:cubicBezTo>
                    <a:pt x="109563" y="185319"/>
                    <a:pt x="23971" y="119215"/>
                    <a:pt x="4217" y="64922"/>
                  </a:cubicBezTo>
                  <a:cubicBezTo>
                    <a:pt x="-6699" y="34900"/>
                    <a:pt x="16199" y="1315"/>
                    <a:pt x="42374" y="1429"/>
                  </a:cubicBezTo>
                  <a:cubicBezTo>
                    <a:pt x="60509" y="1505"/>
                    <a:pt x="68567" y="6420"/>
                    <a:pt x="104534" y="38233"/>
                  </a:cubicBezTo>
                  <a:cubicBezTo>
                    <a:pt x="140481" y="70066"/>
                    <a:pt x="177095" y="131941"/>
                    <a:pt x="177095" y="131941"/>
                  </a:cubicBezTo>
                  <a:close/>
                </a:path>
              </a:pathLst>
            </a:custGeom>
            <a:solidFill>
              <a:srgbClr val="5858C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33" name="Полилиния: фигура 232">
              <a:extLst>
                <a:ext uri="{FF2B5EF4-FFF2-40B4-BE49-F238E27FC236}">
                  <a16:creationId xmlns:a16="http://schemas.microsoft.com/office/drawing/2014/main" id="{10F12FCF-01E6-40CA-8779-5E53196501C7}"/>
                </a:ext>
              </a:extLst>
            </p:cNvPr>
            <p:cNvSpPr/>
            <p:nvPr/>
          </p:nvSpPr>
          <p:spPr>
            <a:xfrm>
              <a:off x="9705774" y="2276086"/>
              <a:ext cx="251460" cy="350520"/>
            </a:xfrm>
            <a:custGeom>
              <a:avLst/>
              <a:gdLst>
                <a:gd name="connsiteX0" fmla="*/ 223249 w 251460"/>
                <a:gd name="connsiteY0" fmla="*/ 186065 h 350520"/>
                <a:gd name="connsiteX1" fmla="*/ 176691 w 251460"/>
                <a:gd name="connsiteY1" fmla="*/ 91615 h 350520"/>
                <a:gd name="connsiteX2" fmla="*/ 152478 w 251460"/>
                <a:gd name="connsiteY2" fmla="*/ 30483 h 350520"/>
                <a:gd name="connsiteX3" fmla="*/ 36559 w 251460"/>
                <a:gd name="connsiteY3" fmla="*/ 25645 h 350520"/>
                <a:gd name="connsiteX4" fmla="*/ 17623 w 251460"/>
                <a:gd name="connsiteY4" fmla="*/ 96587 h 350520"/>
                <a:gd name="connsiteX5" fmla="*/ 41302 w 251460"/>
                <a:gd name="connsiteY5" fmla="*/ 200867 h 350520"/>
                <a:gd name="connsiteX6" fmla="*/ 68982 w 251460"/>
                <a:gd name="connsiteY6" fmla="*/ 299222 h 350520"/>
                <a:gd name="connsiteX7" fmla="*/ 88356 w 251460"/>
                <a:gd name="connsiteY7" fmla="*/ 308937 h 350520"/>
                <a:gd name="connsiteX8" fmla="*/ 182901 w 251460"/>
                <a:gd name="connsiteY8" fmla="*/ 342751 h 350520"/>
                <a:gd name="connsiteX9" fmla="*/ 223268 w 251460"/>
                <a:gd name="connsiteY9" fmla="*/ 186065 h 3505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1460" h="350520">
                  <a:moveTo>
                    <a:pt x="223249" y="186065"/>
                  </a:moveTo>
                  <a:cubicBezTo>
                    <a:pt x="231421" y="146098"/>
                    <a:pt x="212619" y="106474"/>
                    <a:pt x="176691" y="91615"/>
                  </a:cubicBezTo>
                  <a:cubicBezTo>
                    <a:pt x="176919" y="68869"/>
                    <a:pt x="167966" y="46066"/>
                    <a:pt x="152478" y="30483"/>
                  </a:cubicBezTo>
                  <a:cubicBezTo>
                    <a:pt x="121941" y="-225"/>
                    <a:pt x="59019" y="-13522"/>
                    <a:pt x="36559" y="25645"/>
                  </a:cubicBezTo>
                  <a:cubicBezTo>
                    <a:pt x="6898" y="42485"/>
                    <a:pt x="8765" y="63383"/>
                    <a:pt x="17623" y="96587"/>
                  </a:cubicBezTo>
                  <a:cubicBezTo>
                    <a:pt x="-11123" y="126457"/>
                    <a:pt x="-608" y="175340"/>
                    <a:pt x="41302" y="200867"/>
                  </a:cubicBezTo>
                  <a:cubicBezTo>
                    <a:pt x="40636" y="234376"/>
                    <a:pt x="39759" y="284915"/>
                    <a:pt x="68982" y="299222"/>
                  </a:cubicBezTo>
                  <a:cubicBezTo>
                    <a:pt x="75992" y="302651"/>
                    <a:pt x="86965" y="307451"/>
                    <a:pt x="88356" y="308937"/>
                  </a:cubicBezTo>
                  <a:cubicBezTo>
                    <a:pt x="86527" y="307204"/>
                    <a:pt x="109997" y="372755"/>
                    <a:pt x="182901" y="342751"/>
                  </a:cubicBezTo>
                  <a:cubicBezTo>
                    <a:pt x="257291" y="312138"/>
                    <a:pt x="271750" y="225975"/>
                    <a:pt x="223268" y="186065"/>
                  </a:cubicBezTo>
                  <a:close/>
                </a:path>
              </a:pathLst>
            </a:custGeom>
            <a:solidFill>
              <a:srgbClr val="27165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34" name="Полилиния: фигура 233">
              <a:extLst>
                <a:ext uri="{FF2B5EF4-FFF2-40B4-BE49-F238E27FC236}">
                  <a16:creationId xmlns:a16="http://schemas.microsoft.com/office/drawing/2014/main" id="{AD4F0ED6-BE23-4666-BDB0-17FBD3E73C57}"/>
                </a:ext>
              </a:extLst>
            </p:cNvPr>
            <p:cNvSpPr/>
            <p:nvPr/>
          </p:nvSpPr>
          <p:spPr>
            <a:xfrm>
              <a:off x="9607742" y="2507680"/>
              <a:ext cx="219075" cy="240030"/>
            </a:xfrm>
            <a:custGeom>
              <a:avLst/>
              <a:gdLst>
                <a:gd name="connsiteX0" fmla="*/ 12195 w 219075"/>
                <a:gd name="connsiteY0" fmla="*/ 224162 h 240030"/>
                <a:gd name="connsiteX1" fmla="*/ 27740 w 219075"/>
                <a:gd name="connsiteY1" fmla="*/ 212408 h 240030"/>
                <a:gd name="connsiteX2" fmla="*/ 1508 w 219075"/>
                <a:gd name="connsiteY2" fmla="*/ 227877 h 240030"/>
                <a:gd name="connsiteX3" fmla="*/ 27130 w 219075"/>
                <a:gd name="connsiteY3" fmla="*/ 201435 h 240030"/>
                <a:gd name="connsiteX4" fmla="*/ 74012 w 219075"/>
                <a:gd name="connsiteY4" fmla="*/ 194253 h 240030"/>
                <a:gd name="connsiteX5" fmla="*/ 167833 w 219075"/>
                <a:gd name="connsiteY5" fmla="*/ 131884 h 240030"/>
                <a:gd name="connsiteX6" fmla="*/ 152574 w 219075"/>
                <a:gd name="connsiteY6" fmla="*/ 8439 h 240030"/>
                <a:gd name="connsiteX7" fmla="*/ 200980 w 219075"/>
                <a:gd name="connsiteY7" fmla="*/ 2096 h 240030"/>
                <a:gd name="connsiteX8" fmla="*/ 210886 w 219075"/>
                <a:gd name="connsiteY8" fmla="*/ 162154 h 240030"/>
                <a:gd name="connsiteX9" fmla="*/ 81956 w 219075"/>
                <a:gd name="connsiteY9" fmla="*/ 212808 h 240030"/>
                <a:gd name="connsiteX10" fmla="*/ 50657 w 219075"/>
                <a:gd name="connsiteY10" fmla="*/ 223057 h 240030"/>
                <a:gd name="connsiteX11" fmla="*/ 31645 w 219075"/>
                <a:gd name="connsiteY11" fmla="*/ 223209 h 240030"/>
                <a:gd name="connsiteX12" fmla="*/ 5165 w 219075"/>
                <a:gd name="connsiteY12" fmla="*/ 239973 h 240030"/>
                <a:gd name="connsiteX13" fmla="*/ 12214 w 219075"/>
                <a:gd name="connsiteY13" fmla="*/ 224143 h 2400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9075" h="240030">
                  <a:moveTo>
                    <a:pt x="12195" y="224162"/>
                  </a:moveTo>
                  <a:cubicBezTo>
                    <a:pt x="18043" y="218390"/>
                    <a:pt x="28349" y="213265"/>
                    <a:pt x="27740" y="212408"/>
                  </a:cubicBezTo>
                  <a:cubicBezTo>
                    <a:pt x="25301" y="208960"/>
                    <a:pt x="-168" y="235306"/>
                    <a:pt x="1508" y="227877"/>
                  </a:cubicBezTo>
                  <a:cubicBezTo>
                    <a:pt x="2441" y="223743"/>
                    <a:pt x="20672" y="202235"/>
                    <a:pt x="27130" y="201435"/>
                  </a:cubicBezTo>
                  <a:cubicBezTo>
                    <a:pt x="33398" y="200654"/>
                    <a:pt x="74012" y="194253"/>
                    <a:pt x="74012" y="194253"/>
                  </a:cubicBezTo>
                  <a:lnTo>
                    <a:pt x="167833" y="131884"/>
                  </a:lnTo>
                  <a:cubicBezTo>
                    <a:pt x="167833" y="131884"/>
                    <a:pt x="172482" y="58122"/>
                    <a:pt x="152574" y="8439"/>
                  </a:cubicBezTo>
                  <a:cubicBezTo>
                    <a:pt x="174349" y="1791"/>
                    <a:pt x="178597" y="381"/>
                    <a:pt x="200980" y="2096"/>
                  </a:cubicBezTo>
                  <a:cubicBezTo>
                    <a:pt x="213744" y="52502"/>
                    <a:pt x="227479" y="137408"/>
                    <a:pt x="210886" y="162154"/>
                  </a:cubicBezTo>
                  <a:cubicBezTo>
                    <a:pt x="203914" y="172555"/>
                    <a:pt x="81956" y="212808"/>
                    <a:pt x="81956" y="212808"/>
                  </a:cubicBezTo>
                  <a:cubicBezTo>
                    <a:pt x="81956" y="212808"/>
                    <a:pt x="55572" y="222752"/>
                    <a:pt x="50657" y="223057"/>
                  </a:cubicBezTo>
                  <a:cubicBezTo>
                    <a:pt x="46923" y="223285"/>
                    <a:pt x="36655" y="222428"/>
                    <a:pt x="31645" y="223209"/>
                  </a:cubicBezTo>
                  <a:cubicBezTo>
                    <a:pt x="20253" y="224981"/>
                    <a:pt x="6137" y="241935"/>
                    <a:pt x="5165" y="239973"/>
                  </a:cubicBezTo>
                  <a:cubicBezTo>
                    <a:pt x="4461" y="238545"/>
                    <a:pt x="6232" y="230048"/>
                    <a:pt x="12214" y="224143"/>
                  </a:cubicBezTo>
                  <a:close/>
                </a:path>
              </a:pathLst>
            </a:custGeom>
            <a:solidFill>
              <a:srgbClr val="F48C7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35" name="Полилиния: фигура 234">
              <a:extLst>
                <a:ext uri="{FF2B5EF4-FFF2-40B4-BE49-F238E27FC236}">
                  <a16:creationId xmlns:a16="http://schemas.microsoft.com/office/drawing/2014/main" id="{921CB37A-4403-4B7D-A9C4-05AB004AF5C1}"/>
                </a:ext>
              </a:extLst>
            </p:cNvPr>
            <p:cNvSpPr/>
            <p:nvPr/>
          </p:nvSpPr>
          <p:spPr>
            <a:xfrm>
              <a:off x="9731525" y="2454988"/>
              <a:ext cx="154305" cy="281940"/>
            </a:xfrm>
            <a:custGeom>
              <a:avLst/>
              <a:gdLst>
                <a:gd name="connsiteX0" fmla="*/ 17381 w 154305"/>
                <a:gd name="connsiteY0" fmla="*/ 55226 h 281940"/>
                <a:gd name="connsiteX1" fmla="*/ 35269 w 154305"/>
                <a:gd name="connsiteY1" fmla="*/ 25984 h 281940"/>
                <a:gd name="connsiteX2" fmla="*/ 68016 w 154305"/>
                <a:gd name="connsiteY2" fmla="*/ 1429 h 281940"/>
                <a:gd name="connsiteX3" fmla="*/ 84989 w 154305"/>
                <a:gd name="connsiteY3" fmla="*/ 2038 h 281940"/>
                <a:gd name="connsiteX4" fmla="*/ 86704 w 154305"/>
                <a:gd name="connsiteY4" fmla="*/ 5067 h 281940"/>
                <a:gd name="connsiteX5" fmla="*/ 122270 w 154305"/>
                <a:gd name="connsiteY5" fmla="*/ 12916 h 281940"/>
                <a:gd name="connsiteX6" fmla="*/ 149531 w 154305"/>
                <a:gd name="connsiteY6" fmla="*/ 281273 h 281940"/>
                <a:gd name="connsiteX7" fmla="*/ 43956 w 154305"/>
                <a:gd name="connsiteY7" fmla="*/ 281730 h 281940"/>
                <a:gd name="connsiteX8" fmla="*/ 10809 w 154305"/>
                <a:gd name="connsiteY8" fmla="*/ 131902 h 281940"/>
                <a:gd name="connsiteX9" fmla="*/ 17381 w 154305"/>
                <a:gd name="connsiteY9" fmla="*/ 55226 h 2819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54305" h="281940">
                  <a:moveTo>
                    <a:pt x="17381" y="55226"/>
                  </a:moveTo>
                  <a:cubicBezTo>
                    <a:pt x="26182" y="38919"/>
                    <a:pt x="35269" y="25984"/>
                    <a:pt x="35269" y="25984"/>
                  </a:cubicBezTo>
                  <a:cubicBezTo>
                    <a:pt x="44413" y="9677"/>
                    <a:pt x="68016" y="1429"/>
                    <a:pt x="68016" y="1429"/>
                  </a:cubicBezTo>
                  <a:cubicBezTo>
                    <a:pt x="68016" y="1429"/>
                    <a:pt x="75921" y="1581"/>
                    <a:pt x="84989" y="2038"/>
                  </a:cubicBezTo>
                  <a:cubicBezTo>
                    <a:pt x="85542" y="3543"/>
                    <a:pt x="86132" y="4629"/>
                    <a:pt x="86704" y="5067"/>
                  </a:cubicBezTo>
                  <a:cubicBezTo>
                    <a:pt x="90114" y="7639"/>
                    <a:pt x="109640" y="4324"/>
                    <a:pt x="122270" y="12916"/>
                  </a:cubicBezTo>
                  <a:cubicBezTo>
                    <a:pt x="164561" y="49282"/>
                    <a:pt x="152864" y="225590"/>
                    <a:pt x="149531" y="281273"/>
                  </a:cubicBezTo>
                  <a:lnTo>
                    <a:pt x="43956" y="281730"/>
                  </a:lnTo>
                  <a:cubicBezTo>
                    <a:pt x="43956" y="281730"/>
                    <a:pt x="36983" y="162687"/>
                    <a:pt x="10809" y="131902"/>
                  </a:cubicBezTo>
                  <a:cubicBezTo>
                    <a:pt x="-7422" y="110471"/>
                    <a:pt x="4312" y="79401"/>
                    <a:pt x="17381" y="55226"/>
                  </a:cubicBezTo>
                  <a:close/>
                </a:path>
              </a:pathLst>
            </a:custGeom>
            <a:solidFill>
              <a:srgbClr val="FF862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36" name="Полилиния: фигура 235">
              <a:extLst>
                <a:ext uri="{FF2B5EF4-FFF2-40B4-BE49-F238E27FC236}">
                  <a16:creationId xmlns:a16="http://schemas.microsoft.com/office/drawing/2014/main" id="{8ABC516D-B154-4125-8B5D-34AD00FD63D9}"/>
                </a:ext>
              </a:extLst>
            </p:cNvPr>
            <p:cNvSpPr/>
            <p:nvPr/>
          </p:nvSpPr>
          <p:spPr>
            <a:xfrm>
              <a:off x="9528845" y="2753178"/>
              <a:ext cx="219075" cy="409575"/>
            </a:xfrm>
            <a:custGeom>
              <a:avLst/>
              <a:gdLst>
                <a:gd name="connsiteX0" fmla="*/ 191124 w 219075"/>
                <a:gd name="connsiteY0" fmla="*/ 377304 h 409575"/>
                <a:gd name="connsiteX1" fmla="*/ 163330 w 219075"/>
                <a:gd name="connsiteY1" fmla="*/ 324060 h 409575"/>
                <a:gd name="connsiteX2" fmla="*/ 1615 w 219075"/>
                <a:gd name="connsiteY2" fmla="*/ 43472 h 409575"/>
                <a:gd name="connsiteX3" fmla="*/ 77281 w 219075"/>
                <a:gd name="connsiteY3" fmla="*/ 1429 h 409575"/>
                <a:gd name="connsiteX4" fmla="*/ 106370 w 219075"/>
                <a:gd name="connsiteY4" fmla="*/ 72104 h 409575"/>
                <a:gd name="connsiteX5" fmla="*/ 78519 w 219075"/>
                <a:gd name="connsiteY5" fmla="*/ 93383 h 409575"/>
                <a:gd name="connsiteX6" fmla="*/ 193277 w 219075"/>
                <a:gd name="connsiteY6" fmla="*/ 302457 h 409575"/>
                <a:gd name="connsiteX7" fmla="*/ 218403 w 219075"/>
                <a:gd name="connsiteY7" fmla="*/ 308134 h 409575"/>
                <a:gd name="connsiteX8" fmla="*/ 205640 w 219075"/>
                <a:gd name="connsiteY8" fmla="*/ 408299 h 409575"/>
                <a:gd name="connsiteX9" fmla="*/ 191143 w 219075"/>
                <a:gd name="connsiteY9" fmla="*/ 377285 h 409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19075" h="409575">
                  <a:moveTo>
                    <a:pt x="191124" y="377304"/>
                  </a:moveTo>
                  <a:cubicBezTo>
                    <a:pt x="189981" y="375228"/>
                    <a:pt x="175312" y="339833"/>
                    <a:pt x="163330" y="324060"/>
                  </a:cubicBezTo>
                  <a:cubicBezTo>
                    <a:pt x="145918" y="301161"/>
                    <a:pt x="-4577" y="93916"/>
                    <a:pt x="1615" y="43472"/>
                  </a:cubicBezTo>
                  <a:cubicBezTo>
                    <a:pt x="4319" y="21450"/>
                    <a:pt x="69528" y="2762"/>
                    <a:pt x="77281" y="1429"/>
                  </a:cubicBezTo>
                  <a:cubicBezTo>
                    <a:pt x="118791" y="6991"/>
                    <a:pt x="75186" y="42729"/>
                    <a:pt x="106370" y="72104"/>
                  </a:cubicBezTo>
                  <a:cubicBezTo>
                    <a:pt x="86101" y="79038"/>
                    <a:pt x="74157" y="87706"/>
                    <a:pt x="78519" y="93383"/>
                  </a:cubicBezTo>
                  <a:cubicBezTo>
                    <a:pt x="96064" y="116205"/>
                    <a:pt x="189219" y="300076"/>
                    <a:pt x="193277" y="302457"/>
                  </a:cubicBezTo>
                  <a:cubicBezTo>
                    <a:pt x="211317" y="313030"/>
                    <a:pt x="218403" y="308134"/>
                    <a:pt x="218403" y="308134"/>
                  </a:cubicBezTo>
                  <a:cubicBezTo>
                    <a:pt x="218403" y="308134"/>
                    <a:pt x="214251" y="411556"/>
                    <a:pt x="205640" y="408299"/>
                  </a:cubicBezTo>
                  <a:cubicBezTo>
                    <a:pt x="197029" y="405041"/>
                    <a:pt x="203906" y="400793"/>
                    <a:pt x="191143" y="377285"/>
                  </a:cubicBezTo>
                  <a:close/>
                </a:path>
              </a:pathLst>
            </a:custGeom>
            <a:solidFill>
              <a:srgbClr val="F79C8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37" name="Полилиния: фигура 236">
              <a:extLst>
                <a:ext uri="{FF2B5EF4-FFF2-40B4-BE49-F238E27FC236}">
                  <a16:creationId xmlns:a16="http://schemas.microsoft.com/office/drawing/2014/main" id="{2886B9B8-2434-4FF5-BD66-53C3AAE048C3}"/>
                </a:ext>
              </a:extLst>
            </p:cNvPr>
            <p:cNvSpPr/>
            <p:nvPr/>
          </p:nvSpPr>
          <p:spPr>
            <a:xfrm>
              <a:off x="9718349" y="3054225"/>
              <a:ext cx="36195" cy="125730"/>
            </a:xfrm>
            <a:custGeom>
              <a:avLst/>
              <a:gdLst>
                <a:gd name="connsiteX0" fmla="*/ 36500 w 36195"/>
                <a:gd name="connsiteY0" fmla="*/ 7753 h 125730"/>
                <a:gd name="connsiteX1" fmla="*/ 19088 w 36195"/>
                <a:gd name="connsiteY1" fmla="*/ 111957 h 125730"/>
                <a:gd name="connsiteX2" fmla="*/ 6915 w 36195"/>
                <a:gd name="connsiteY2" fmla="*/ 123482 h 125730"/>
                <a:gd name="connsiteX3" fmla="*/ 1429 w 36195"/>
                <a:gd name="connsiteY3" fmla="*/ 76124 h 125730"/>
                <a:gd name="connsiteX4" fmla="*/ 3696 w 36195"/>
                <a:gd name="connsiteY4" fmla="*/ 1429 h 125730"/>
                <a:gd name="connsiteX5" fmla="*/ 36500 w 36195"/>
                <a:gd name="connsiteY5" fmla="*/ 7753 h 1257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6195" h="125730">
                  <a:moveTo>
                    <a:pt x="36500" y="7753"/>
                  </a:moveTo>
                  <a:lnTo>
                    <a:pt x="19088" y="111957"/>
                  </a:lnTo>
                  <a:cubicBezTo>
                    <a:pt x="15183" y="125444"/>
                    <a:pt x="8592" y="125292"/>
                    <a:pt x="6915" y="123482"/>
                  </a:cubicBezTo>
                  <a:cubicBezTo>
                    <a:pt x="3448" y="119767"/>
                    <a:pt x="1848" y="91935"/>
                    <a:pt x="1429" y="76124"/>
                  </a:cubicBezTo>
                  <a:cubicBezTo>
                    <a:pt x="9277" y="51987"/>
                    <a:pt x="8534" y="6553"/>
                    <a:pt x="3696" y="1429"/>
                  </a:cubicBezTo>
                  <a:cubicBezTo>
                    <a:pt x="15526" y="1638"/>
                    <a:pt x="36481" y="5448"/>
                    <a:pt x="36500" y="7753"/>
                  </a:cubicBezTo>
                  <a:close/>
                </a:path>
              </a:pathLst>
            </a:custGeom>
            <a:solidFill>
              <a:srgbClr val="E2702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38" name="Полилиния: фигура 237">
              <a:extLst>
                <a:ext uri="{FF2B5EF4-FFF2-40B4-BE49-F238E27FC236}">
                  <a16:creationId xmlns:a16="http://schemas.microsoft.com/office/drawing/2014/main" id="{C53800A0-740F-4F9A-863C-12994747F47E}"/>
                </a:ext>
              </a:extLst>
            </p:cNvPr>
            <p:cNvSpPr/>
            <p:nvPr/>
          </p:nvSpPr>
          <p:spPr>
            <a:xfrm>
              <a:off x="9550747" y="2753921"/>
              <a:ext cx="142875" cy="112395"/>
            </a:xfrm>
            <a:custGeom>
              <a:avLst/>
              <a:gdLst>
                <a:gd name="connsiteX0" fmla="*/ 141885 w 142875"/>
                <a:gd name="connsiteY0" fmla="*/ 52749 h 112395"/>
                <a:gd name="connsiteX1" fmla="*/ 79134 w 142875"/>
                <a:gd name="connsiteY1" fmla="*/ 1429 h 112395"/>
                <a:gd name="connsiteX2" fmla="*/ 1429 w 142875"/>
                <a:gd name="connsiteY2" fmla="*/ 48444 h 112395"/>
                <a:gd name="connsiteX3" fmla="*/ 88106 w 142875"/>
                <a:gd name="connsiteY3" fmla="*/ 111309 h 112395"/>
                <a:gd name="connsiteX4" fmla="*/ 141866 w 142875"/>
                <a:gd name="connsiteY4" fmla="*/ 52730 h 1123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2875" h="112395">
                  <a:moveTo>
                    <a:pt x="141885" y="52749"/>
                  </a:moveTo>
                  <a:cubicBezTo>
                    <a:pt x="118529" y="14021"/>
                    <a:pt x="119786" y="18936"/>
                    <a:pt x="79134" y="1429"/>
                  </a:cubicBezTo>
                  <a:cubicBezTo>
                    <a:pt x="62846" y="7982"/>
                    <a:pt x="8344" y="42139"/>
                    <a:pt x="1429" y="48444"/>
                  </a:cubicBezTo>
                  <a:lnTo>
                    <a:pt x="88106" y="111309"/>
                  </a:lnTo>
                  <a:cubicBezTo>
                    <a:pt x="85268" y="104280"/>
                    <a:pt x="115462" y="69361"/>
                    <a:pt x="141866" y="52730"/>
                  </a:cubicBezTo>
                  <a:close/>
                </a:path>
              </a:pathLst>
            </a:custGeom>
            <a:solidFill>
              <a:srgbClr val="F7A49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39" name="Полилиния: фигура 238">
              <a:extLst>
                <a:ext uri="{FF2B5EF4-FFF2-40B4-BE49-F238E27FC236}">
                  <a16:creationId xmlns:a16="http://schemas.microsoft.com/office/drawing/2014/main" id="{A87D3A83-9133-4E76-9AC6-56FF01C437A0}"/>
                </a:ext>
              </a:extLst>
            </p:cNvPr>
            <p:cNvSpPr/>
            <p:nvPr/>
          </p:nvSpPr>
          <p:spPr>
            <a:xfrm>
              <a:off x="9753523" y="2389133"/>
              <a:ext cx="66675" cy="118110"/>
            </a:xfrm>
            <a:custGeom>
              <a:avLst/>
              <a:gdLst>
                <a:gd name="connsiteX0" fmla="*/ 53447 w 66675"/>
                <a:gd name="connsiteY0" fmla="*/ 7658 h 118110"/>
                <a:gd name="connsiteX1" fmla="*/ 65467 w 66675"/>
                <a:gd name="connsiteY1" fmla="*/ 70714 h 118110"/>
                <a:gd name="connsiteX2" fmla="*/ 11537 w 66675"/>
                <a:gd name="connsiteY2" fmla="*/ 117405 h 118110"/>
                <a:gd name="connsiteX3" fmla="*/ 18604 w 66675"/>
                <a:gd name="connsiteY3" fmla="*/ 77000 h 118110"/>
                <a:gd name="connsiteX4" fmla="*/ 12642 w 66675"/>
                <a:gd name="connsiteY4" fmla="*/ 1429 h 118110"/>
                <a:gd name="connsiteX5" fmla="*/ 53447 w 66675"/>
                <a:gd name="connsiteY5" fmla="*/ 7658 h 1181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675" h="118110">
                  <a:moveTo>
                    <a:pt x="53447" y="7658"/>
                  </a:moveTo>
                  <a:cubicBezTo>
                    <a:pt x="53447" y="7658"/>
                    <a:pt x="60533" y="58388"/>
                    <a:pt x="65467" y="70714"/>
                  </a:cubicBezTo>
                  <a:cubicBezTo>
                    <a:pt x="70420" y="83039"/>
                    <a:pt x="38283" y="109404"/>
                    <a:pt x="11537" y="117405"/>
                  </a:cubicBezTo>
                  <a:cubicBezTo>
                    <a:pt x="-15209" y="125406"/>
                    <a:pt x="19709" y="90183"/>
                    <a:pt x="18604" y="77000"/>
                  </a:cubicBezTo>
                  <a:cubicBezTo>
                    <a:pt x="17499" y="63818"/>
                    <a:pt x="12642" y="1429"/>
                    <a:pt x="12642" y="1429"/>
                  </a:cubicBezTo>
                  <a:lnTo>
                    <a:pt x="53447" y="7658"/>
                  </a:lnTo>
                  <a:close/>
                </a:path>
              </a:pathLst>
            </a:custGeom>
            <a:solidFill>
              <a:srgbClr val="F7A49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40" name="Полилиния: фигура 239">
              <a:extLst>
                <a:ext uri="{FF2B5EF4-FFF2-40B4-BE49-F238E27FC236}">
                  <a16:creationId xmlns:a16="http://schemas.microsoft.com/office/drawing/2014/main" id="{98544E99-8390-4B3D-B5D0-B57F19CBEBB7}"/>
                </a:ext>
              </a:extLst>
            </p:cNvPr>
            <p:cNvSpPr/>
            <p:nvPr/>
          </p:nvSpPr>
          <p:spPr>
            <a:xfrm>
              <a:off x="9764736" y="2389133"/>
              <a:ext cx="45720" cy="28575"/>
            </a:xfrm>
            <a:custGeom>
              <a:avLst/>
              <a:gdLst>
                <a:gd name="connsiteX0" fmla="*/ 2781 w 45720"/>
                <a:gd name="connsiteY0" fmla="*/ 19316 h 28575"/>
                <a:gd name="connsiteX1" fmla="*/ 1429 w 45720"/>
                <a:gd name="connsiteY1" fmla="*/ 1429 h 28575"/>
                <a:gd name="connsiteX2" fmla="*/ 42234 w 45720"/>
                <a:gd name="connsiteY2" fmla="*/ 7658 h 28575"/>
                <a:gd name="connsiteX3" fmla="*/ 44405 w 45720"/>
                <a:gd name="connsiteY3" fmla="*/ 22041 h 28575"/>
                <a:gd name="connsiteX4" fmla="*/ 2781 w 45720"/>
                <a:gd name="connsiteY4" fmla="*/ 19316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720" h="28575">
                  <a:moveTo>
                    <a:pt x="2781" y="19316"/>
                  </a:moveTo>
                  <a:cubicBezTo>
                    <a:pt x="2000" y="8992"/>
                    <a:pt x="1429" y="1429"/>
                    <a:pt x="1429" y="1429"/>
                  </a:cubicBezTo>
                  <a:lnTo>
                    <a:pt x="42234" y="7658"/>
                  </a:lnTo>
                  <a:cubicBezTo>
                    <a:pt x="42234" y="7658"/>
                    <a:pt x="43262" y="13621"/>
                    <a:pt x="44405" y="22041"/>
                  </a:cubicBezTo>
                  <a:cubicBezTo>
                    <a:pt x="27870" y="31661"/>
                    <a:pt x="12992" y="28632"/>
                    <a:pt x="2781" y="19316"/>
                  </a:cubicBezTo>
                  <a:close/>
                </a:path>
              </a:pathLst>
            </a:custGeom>
            <a:solidFill>
              <a:srgbClr val="F4745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41" name="Полилиния: фигура 240">
              <a:extLst>
                <a:ext uri="{FF2B5EF4-FFF2-40B4-BE49-F238E27FC236}">
                  <a16:creationId xmlns:a16="http://schemas.microsoft.com/office/drawing/2014/main" id="{CCE37F94-EB64-4465-B307-40F077462DC7}"/>
                </a:ext>
              </a:extLst>
            </p:cNvPr>
            <p:cNvSpPr/>
            <p:nvPr/>
          </p:nvSpPr>
          <p:spPr>
            <a:xfrm>
              <a:off x="9744219" y="2302246"/>
              <a:ext cx="83820" cy="108585"/>
            </a:xfrm>
            <a:custGeom>
              <a:avLst/>
              <a:gdLst>
                <a:gd name="connsiteX0" fmla="*/ 49949 w 83820"/>
                <a:gd name="connsiteY0" fmla="*/ 1885 h 108585"/>
                <a:gd name="connsiteX1" fmla="*/ 75972 w 83820"/>
                <a:gd name="connsiteY1" fmla="*/ 20726 h 108585"/>
                <a:gd name="connsiteX2" fmla="*/ 60008 w 83820"/>
                <a:gd name="connsiteY2" fmla="*/ 101593 h 108585"/>
                <a:gd name="connsiteX3" fmla="*/ 1448 w 83820"/>
                <a:gd name="connsiteY3" fmla="*/ 64102 h 108585"/>
                <a:gd name="connsiteX4" fmla="*/ 49968 w 83820"/>
                <a:gd name="connsiteY4" fmla="*/ 1885 h 1085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3820" h="108585">
                  <a:moveTo>
                    <a:pt x="49949" y="1885"/>
                  </a:moveTo>
                  <a:cubicBezTo>
                    <a:pt x="49949" y="1885"/>
                    <a:pt x="66027" y="5524"/>
                    <a:pt x="75972" y="20726"/>
                  </a:cubicBezTo>
                  <a:cubicBezTo>
                    <a:pt x="85896" y="35928"/>
                    <a:pt x="92717" y="80695"/>
                    <a:pt x="60008" y="101593"/>
                  </a:cubicBezTo>
                  <a:cubicBezTo>
                    <a:pt x="27299" y="122491"/>
                    <a:pt x="1867" y="92925"/>
                    <a:pt x="1448" y="64102"/>
                  </a:cubicBezTo>
                  <a:cubicBezTo>
                    <a:pt x="1029" y="35280"/>
                    <a:pt x="7182" y="-3201"/>
                    <a:pt x="49968" y="1885"/>
                  </a:cubicBezTo>
                  <a:close/>
                </a:path>
              </a:pathLst>
            </a:custGeom>
            <a:solidFill>
              <a:srgbClr val="F7A49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42" name="Полилиния: фигура 241">
              <a:extLst>
                <a:ext uri="{FF2B5EF4-FFF2-40B4-BE49-F238E27FC236}">
                  <a16:creationId xmlns:a16="http://schemas.microsoft.com/office/drawing/2014/main" id="{C5375BE8-8490-4E3B-B122-EAD7358E4FD9}"/>
                </a:ext>
              </a:extLst>
            </p:cNvPr>
            <p:cNvSpPr/>
            <p:nvPr/>
          </p:nvSpPr>
          <p:spPr>
            <a:xfrm>
              <a:off x="9735162" y="2339998"/>
              <a:ext cx="19050" cy="28575"/>
            </a:xfrm>
            <a:custGeom>
              <a:avLst/>
              <a:gdLst>
                <a:gd name="connsiteX0" fmla="*/ 2999 w 19050"/>
                <a:gd name="connsiteY0" fmla="*/ 17320 h 28575"/>
                <a:gd name="connsiteX1" fmla="*/ 15362 w 19050"/>
                <a:gd name="connsiteY1" fmla="*/ 26960 h 28575"/>
                <a:gd name="connsiteX2" fmla="*/ 17629 w 19050"/>
                <a:gd name="connsiteY2" fmla="*/ 11415 h 28575"/>
                <a:gd name="connsiteX3" fmla="*/ 5266 w 19050"/>
                <a:gd name="connsiteY3" fmla="*/ 1776 h 28575"/>
                <a:gd name="connsiteX4" fmla="*/ 2999 w 19050"/>
                <a:gd name="connsiteY4" fmla="*/ 17320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050" h="28575">
                  <a:moveTo>
                    <a:pt x="2999" y="17320"/>
                  </a:moveTo>
                  <a:cubicBezTo>
                    <a:pt x="5780" y="24274"/>
                    <a:pt x="11324" y="28598"/>
                    <a:pt x="15362" y="26960"/>
                  </a:cubicBezTo>
                  <a:cubicBezTo>
                    <a:pt x="19401" y="25322"/>
                    <a:pt x="20411" y="18368"/>
                    <a:pt x="17629" y="11415"/>
                  </a:cubicBezTo>
                  <a:cubicBezTo>
                    <a:pt x="14848" y="4462"/>
                    <a:pt x="9305" y="137"/>
                    <a:pt x="5266" y="1776"/>
                  </a:cubicBezTo>
                  <a:cubicBezTo>
                    <a:pt x="1227" y="3414"/>
                    <a:pt x="218" y="10367"/>
                    <a:pt x="2999" y="17320"/>
                  </a:cubicBezTo>
                  <a:close/>
                </a:path>
              </a:pathLst>
            </a:custGeom>
            <a:solidFill>
              <a:srgbClr val="F7A49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43" name="Полилиния: фигура 242">
              <a:extLst>
                <a:ext uri="{FF2B5EF4-FFF2-40B4-BE49-F238E27FC236}">
                  <a16:creationId xmlns:a16="http://schemas.microsoft.com/office/drawing/2014/main" id="{3139591A-94BC-40F4-BE75-46B20FCFC512}"/>
                </a:ext>
              </a:extLst>
            </p:cNvPr>
            <p:cNvSpPr/>
            <p:nvPr/>
          </p:nvSpPr>
          <p:spPr>
            <a:xfrm>
              <a:off x="9818313" y="2350666"/>
              <a:ext cx="22860" cy="30480"/>
            </a:xfrm>
            <a:custGeom>
              <a:avLst/>
              <a:gdLst>
                <a:gd name="connsiteX0" fmla="*/ 2392 w 22860"/>
                <a:gd name="connsiteY0" fmla="*/ 12387 h 30480"/>
                <a:gd name="connsiteX1" fmla="*/ 7231 w 22860"/>
                <a:gd name="connsiteY1" fmla="*/ 28865 h 30480"/>
                <a:gd name="connsiteX2" fmla="*/ 20661 w 22860"/>
                <a:gd name="connsiteY2" fmla="*/ 18217 h 30480"/>
                <a:gd name="connsiteX3" fmla="*/ 15822 w 22860"/>
                <a:gd name="connsiteY3" fmla="*/ 1738 h 30480"/>
                <a:gd name="connsiteX4" fmla="*/ 2392 w 22860"/>
                <a:gd name="connsiteY4" fmla="*/ 12387 h 304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860" h="30480">
                  <a:moveTo>
                    <a:pt x="2392" y="12387"/>
                  </a:moveTo>
                  <a:cubicBezTo>
                    <a:pt x="11" y="19874"/>
                    <a:pt x="2202" y="27265"/>
                    <a:pt x="7231" y="28865"/>
                  </a:cubicBezTo>
                  <a:cubicBezTo>
                    <a:pt x="12279" y="30466"/>
                    <a:pt x="18299" y="25703"/>
                    <a:pt x="20661" y="18217"/>
                  </a:cubicBezTo>
                  <a:cubicBezTo>
                    <a:pt x="23042" y="10730"/>
                    <a:pt x="20870" y="3338"/>
                    <a:pt x="15822" y="1738"/>
                  </a:cubicBezTo>
                  <a:cubicBezTo>
                    <a:pt x="10774" y="138"/>
                    <a:pt x="4754" y="4901"/>
                    <a:pt x="2392" y="12387"/>
                  </a:cubicBezTo>
                  <a:close/>
                </a:path>
              </a:pathLst>
            </a:custGeom>
            <a:solidFill>
              <a:srgbClr val="F7A49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44" name="Полилиния: фигура 243">
              <a:extLst>
                <a:ext uri="{FF2B5EF4-FFF2-40B4-BE49-F238E27FC236}">
                  <a16:creationId xmlns:a16="http://schemas.microsoft.com/office/drawing/2014/main" id="{49B91557-4EA2-4AC6-B8F3-A29FCBA12D79}"/>
                </a:ext>
              </a:extLst>
            </p:cNvPr>
            <p:cNvSpPr/>
            <p:nvPr/>
          </p:nvSpPr>
          <p:spPr>
            <a:xfrm>
              <a:off x="9599649" y="2716278"/>
              <a:ext cx="300990" cy="156210"/>
            </a:xfrm>
            <a:custGeom>
              <a:avLst/>
              <a:gdLst>
                <a:gd name="connsiteX0" fmla="*/ 97746 w 300990"/>
                <a:gd name="connsiteY0" fmla="*/ 23412 h 156210"/>
                <a:gd name="connsiteX1" fmla="*/ 175565 w 300990"/>
                <a:gd name="connsiteY1" fmla="*/ 15678 h 156210"/>
                <a:gd name="connsiteX2" fmla="*/ 281597 w 300990"/>
                <a:gd name="connsiteY2" fmla="*/ 1429 h 156210"/>
                <a:gd name="connsiteX3" fmla="*/ 301066 w 300990"/>
                <a:gd name="connsiteY3" fmla="*/ 74276 h 156210"/>
                <a:gd name="connsiteX4" fmla="*/ 221837 w 300990"/>
                <a:gd name="connsiteY4" fmla="*/ 155638 h 156210"/>
                <a:gd name="connsiteX5" fmla="*/ 39700 w 300990"/>
                <a:gd name="connsiteY5" fmla="*/ 152743 h 156210"/>
                <a:gd name="connsiteX6" fmla="*/ 1429 w 300990"/>
                <a:gd name="connsiteY6" fmla="*/ 36519 h 156210"/>
                <a:gd name="connsiteX7" fmla="*/ 97765 w 300990"/>
                <a:gd name="connsiteY7" fmla="*/ 23393 h 1562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00990" h="156210">
                  <a:moveTo>
                    <a:pt x="97746" y="23412"/>
                  </a:moveTo>
                  <a:cubicBezTo>
                    <a:pt x="115805" y="21755"/>
                    <a:pt x="175565" y="15678"/>
                    <a:pt x="175565" y="15678"/>
                  </a:cubicBezTo>
                  <a:lnTo>
                    <a:pt x="281597" y="1429"/>
                  </a:lnTo>
                  <a:cubicBezTo>
                    <a:pt x="281597" y="1429"/>
                    <a:pt x="300323" y="46196"/>
                    <a:pt x="301066" y="74276"/>
                  </a:cubicBezTo>
                  <a:cubicBezTo>
                    <a:pt x="302342" y="123406"/>
                    <a:pt x="260509" y="158020"/>
                    <a:pt x="221837" y="155638"/>
                  </a:cubicBezTo>
                  <a:cubicBezTo>
                    <a:pt x="198825" y="154229"/>
                    <a:pt x="77857" y="152457"/>
                    <a:pt x="39700" y="152743"/>
                  </a:cubicBezTo>
                  <a:cubicBezTo>
                    <a:pt x="34442" y="112719"/>
                    <a:pt x="28404" y="65322"/>
                    <a:pt x="1429" y="36519"/>
                  </a:cubicBezTo>
                  <a:cubicBezTo>
                    <a:pt x="44634" y="30575"/>
                    <a:pt x="73247" y="25641"/>
                    <a:pt x="97765" y="23393"/>
                  </a:cubicBezTo>
                  <a:close/>
                </a:path>
              </a:pathLst>
            </a:custGeom>
            <a:solidFill>
              <a:srgbClr val="27165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45" name="Полилиния: фигура 244">
              <a:extLst>
                <a:ext uri="{FF2B5EF4-FFF2-40B4-BE49-F238E27FC236}">
                  <a16:creationId xmlns:a16="http://schemas.microsoft.com/office/drawing/2014/main" id="{25658924-34F3-4B39-ADF8-07E24BA64DED}"/>
                </a:ext>
              </a:extLst>
            </p:cNvPr>
            <p:cNvSpPr/>
            <p:nvPr/>
          </p:nvSpPr>
          <p:spPr>
            <a:xfrm>
              <a:off x="9547097" y="2800936"/>
              <a:ext cx="175260" cy="421005"/>
            </a:xfrm>
            <a:custGeom>
              <a:avLst/>
              <a:gdLst>
                <a:gd name="connsiteX0" fmla="*/ 148945 w 175260"/>
                <a:gd name="connsiteY0" fmla="*/ 309334 h 421005"/>
                <a:gd name="connsiteX1" fmla="*/ 108749 w 175260"/>
                <a:gd name="connsiteY1" fmla="*/ 80448 h 421005"/>
                <a:gd name="connsiteX2" fmla="*/ 80727 w 175260"/>
                <a:gd name="connsiteY2" fmla="*/ 42691 h 421005"/>
                <a:gd name="connsiteX3" fmla="*/ 5098 w 175260"/>
                <a:gd name="connsiteY3" fmla="*/ 1429 h 421005"/>
                <a:gd name="connsiteX4" fmla="*/ 112350 w 175260"/>
                <a:gd name="connsiteY4" fmla="*/ 322726 h 421005"/>
                <a:gd name="connsiteX5" fmla="*/ 125456 w 175260"/>
                <a:gd name="connsiteY5" fmla="*/ 384715 h 421005"/>
                <a:gd name="connsiteX6" fmla="*/ 131381 w 175260"/>
                <a:gd name="connsiteY6" fmla="*/ 420338 h 421005"/>
                <a:gd name="connsiteX7" fmla="*/ 174281 w 175260"/>
                <a:gd name="connsiteY7" fmla="*/ 325660 h 421005"/>
                <a:gd name="connsiteX8" fmla="*/ 148983 w 175260"/>
                <a:gd name="connsiteY8" fmla="*/ 309353 h 421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75260" h="421005">
                  <a:moveTo>
                    <a:pt x="148945" y="309334"/>
                  </a:moveTo>
                  <a:cubicBezTo>
                    <a:pt x="146049" y="306324"/>
                    <a:pt x="122770" y="147218"/>
                    <a:pt x="108749" y="80448"/>
                  </a:cubicBezTo>
                  <a:cubicBezTo>
                    <a:pt x="105377" y="64370"/>
                    <a:pt x="95148" y="50578"/>
                    <a:pt x="80727" y="42691"/>
                  </a:cubicBezTo>
                  <a:lnTo>
                    <a:pt x="5098" y="1429"/>
                  </a:lnTo>
                  <a:cubicBezTo>
                    <a:pt x="-21096" y="25394"/>
                    <a:pt x="101148" y="294513"/>
                    <a:pt x="112350" y="322726"/>
                  </a:cubicBezTo>
                  <a:cubicBezTo>
                    <a:pt x="120046" y="342157"/>
                    <a:pt x="124904" y="382276"/>
                    <a:pt x="125456" y="384715"/>
                  </a:cubicBezTo>
                  <a:cubicBezTo>
                    <a:pt x="131743" y="412223"/>
                    <a:pt x="123551" y="414566"/>
                    <a:pt x="131381" y="420338"/>
                  </a:cubicBezTo>
                  <a:cubicBezTo>
                    <a:pt x="139210" y="426111"/>
                    <a:pt x="174281" y="325660"/>
                    <a:pt x="174281" y="325660"/>
                  </a:cubicBezTo>
                  <a:cubicBezTo>
                    <a:pt x="174281" y="325660"/>
                    <a:pt x="164318" y="325241"/>
                    <a:pt x="148983" y="309353"/>
                  </a:cubicBezTo>
                  <a:close/>
                </a:path>
              </a:pathLst>
            </a:custGeom>
            <a:solidFill>
              <a:srgbClr val="F7A49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46" name="Полилиния: фигура 245">
              <a:extLst>
                <a:ext uri="{FF2B5EF4-FFF2-40B4-BE49-F238E27FC236}">
                  <a16:creationId xmlns:a16="http://schemas.microsoft.com/office/drawing/2014/main" id="{AF114EA8-9E59-491A-B6FF-D5441C0F1C58}"/>
                </a:ext>
              </a:extLst>
            </p:cNvPr>
            <p:cNvSpPr/>
            <p:nvPr/>
          </p:nvSpPr>
          <p:spPr>
            <a:xfrm>
              <a:off x="9570121" y="2737957"/>
              <a:ext cx="148590" cy="17145"/>
            </a:xfrm>
            <a:custGeom>
              <a:avLst/>
              <a:gdLst>
                <a:gd name="connsiteX0" fmla="*/ 148704 w 148590"/>
                <a:gd name="connsiteY0" fmla="*/ 8668 h 17145"/>
                <a:gd name="connsiteX1" fmla="*/ 148704 w 148590"/>
                <a:gd name="connsiteY1" fmla="*/ 8668 h 17145"/>
                <a:gd name="connsiteX2" fmla="*/ 140475 w 148590"/>
                <a:gd name="connsiteY2" fmla="*/ 15945 h 17145"/>
                <a:gd name="connsiteX3" fmla="*/ 12021 w 148590"/>
                <a:gd name="connsiteY3" fmla="*/ 16249 h 17145"/>
                <a:gd name="connsiteX4" fmla="*/ 1429 w 148590"/>
                <a:gd name="connsiteY4" fmla="*/ 7448 h 17145"/>
                <a:gd name="connsiteX5" fmla="*/ 3772 w 148590"/>
                <a:gd name="connsiteY5" fmla="*/ 9011 h 17145"/>
                <a:gd name="connsiteX6" fmla="*/ 12002 w 148590"/>
                <a:gd name="connsiteY6" fmla="*/ 1733 h 17145"/>
                <a:gd name="connsiteX7" fmla="*/ 140456 w 148590"/>
                <a:gd name="connsiteY7" fmla="*/ 1429 h 17145"/>
                <a:gd name="connsiteX8" fmla="*/ 148704 w 148590"/>
                <a:gd name="connsiteY8" fmla="*/ 8668 h 171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8590" h="17145">
                  <a:moveTo>
                    <a:pt x="148704" y="8668"/>
                  </a:moveTo>
                  <a:lnTo>
                    <a:pt x="148704" y="8668"/>
                  </a:lnTo>
                  <a:cubicBezTo>
                    <a:pt x="148704" y="12668"/>
                    <a:pt x="145028" y="15926"/>
                    <a:pt x="140475" y="15945"/>
                  </a:cubicBezTo>
                  <a:lnTo>
                    <a:pt x="12021" y="16249"/>
                  </a:lnTo>
                  <a:cubicBezTo>
                    <a:pt x="7468" y="16249"/>
                    <a:pt x="2896" y="12325"/>
                    <a:pt x="1429" y="7448"/>
                  </a:cubicBezTo>
                  <a:lnTo>
                    <a:pt x="3772" y="9011"/>
                  </a:lnTo>
                  <a:cubicBezTo>
                    <a:pt x="3772" y="5010"/>
                    <a:pt x="7449" y="1752"/>
                    <a:pt x="12002" y="1733"/>
                  </a:cubicBezTo>
                  <a:lnTo>
                    <a:pt x="140456" y="1429"/>
                  </a:lnTo>
                  <a:cubicBezTo>
                    <a:pt x="145009" y="1429"/>
                    <a:pt x="148704" y="4648"/>
                    <a:pt x="148704" y="8668"/>
                  </a:cubicBezTo>
                  <a:close/>
                </a:path>
              </a:pathLst>
            </a:custGeom>
            <a:solidFill>
              <a:srgbClr val="5858C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47" name="Полилиния: фигура 246">
              <a:extLst>
                <a:ext uri="{FF2B5EF4-FFF2-40B4-BE49-F238E27FC236}">
                  <a16:creationId xmlns:a16="http://schemas.microsoft.com/office/drawing/2014/main" id="{832D7777-029F-4719-8F14-27F62B39F6F6}"/>
                </a:ext>
              </a:extLst>
            </p:cNvPr>
            <p:cNvSpPr/>
            <p:nvPr/>
          </p:nvSpPr>
          <p:spPr>
            <a:xfrm>
              <a:off x="9520731" y="2564285"/>
              <a:ext cx="76200" cy="188595"/>
            </a:xfrm>
            <a:custGeom>
              <a:avLst/>
              <a:gdLst>
                <a:gd name="connsiteX0" fmla="*/ 62706 w 76200"/>
                <a:gd name="connsiteY0" fmla="*/ 187292 h 188595"/>
                <a:gd name="connsiteX1" fmla="*/ 65030 w 76200"/>
                <a:gd name="connsiteY1" fmla="*/ 187140 h 188595"/>
                <a:gd name="connsiteX2" fmla="*/ 74764 w 76200"/>
                <a:gd name="connsiteY2" fmla="*/ 177653 h 188595"/>
                <a:gd name="connsiteX3" fmla="*/ 25730 w 76200"/>
                <a:gd name="connsiteY3" fmla="*/ 8013 h 188595"/>
                <a:gd name="connsiteX4" fmla="*/ 11385 w 76200"/>
                <a:gd name="connsiteY4" fmla="*/ 1574 h 188595"/>
                <a:gd name="connsiteX5" fmla="*/ 1651 w 76200"/>
                <a:gd name="connsiteY5" fmla="*/ 11061 h 188595"/>
                <a:gd name="connsiteX6" fmla="*/ 50685 w 76200"/>
                <a:gd name="connsiteY6" fmla="*/ 180701 h 188595"/>
                <a:gd name="connsiteX7" fmla="*/ 62706 w 76200"/>
                <a:gd name="connsiteY7" fmla="*/ 187292 h 18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6200" h="188595">
                  <a:moveTo>
                    <a:pt x="62706" y="187292"/>
                  </a:moveTo>
                  <a:cubicBezTo>
                    <a:pt x="63468" y="187292"/>
                    <a:pt x="64249" y="187235"/>
                    <a:pt x="65030" y="187140"/>
                  </a:cubicBezTo>
                  <a:cubicBezTo>
                    <a:pt x="71678" y="186302"/>
                    <a:pt x="76041" y="182054"/>
                    <a:pt x="74764" y="177653"/>
                  </a:cubicBezTo>
                  <a:lnTo>
                    <a:pt x="25730" y="8013"/>
                  </a:lnTo>
                  <a:cubicBezTo>
                    <a:pt x="24453" y="3612"/>
                    <a:pt x="18034" y="736"/>
                    <a:pt x="11385" y="1574"/>
                  </a:cubicBezTo>
                  <a:cubicBezTo>
                    <a:pt x="4737" y="2412"/>
                    <a:pt x="374" y="6660"/>
                    <a:pt x="1651" y="11061"/>
                  </a:cubicBezTo>
                  <a:lnTo>
                    <a:pt x="50685" y="180701"/>
                  </a:lnTo>
                  <a:cubicBezTo>
                    <a:pt x="51809" y="184587"/>
                    <a:pt x="56953" y="187292"/>
                    <a:pt x="62706" y="187292"/>
                  </a:cubicBezTo>
                  <a:close/>
                </a:path>
              </a:pathLst>
            </a:custGeom>
            <a:solidFill>
              <a:srgbClr val="5858C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48" name="Полилиния: фигура 247">
              <a:extLst>
                <a:ext uri="{FF2B5EF4-FFF2-40B4-BE49-F238E27FC236}">
                  <a16:creationId xmlns:a16="http://schemas.microsoft.com/office/drawing/2014/main" id="{49AAEBF2-3D57-485C-B985-DA108F034AE4}"/>
                </a:ext>
              </a:extLst>
            </p:cNvPr>
            <p:cNvSpPr/>
            <p:nvPr/>
          </p:nvSpPr>
          <p:spPr>
            <a:xfrm>
              <a:off x="9607900" y="2561764"/>
              <a:ext cx="262890" cy="180975"/>
            </a:xfrm>
            <a:custGeom>
              <a:avLst/>
              <a:gdLst>
                <a:gd name="connsiteX0" fmla="*/ 13370 w 262890"/>
                <a:gd name="connsiteY0" fmla="*/ 166821 h 180975"/>
                <a:gd name="connsiteX1" fmla="*/ 31792 w 262890"/>
                <a:gd name="connsiteY1" fmla="*/ 160477 h 180975"/>
                <a:gd name="connsiteX2" fmla="*/ 1750 w 262890"/>
                <a:gd name="connsiteY2" fmla="*/ 170745 h 180975"/>
                <a:gd name="connsiteX3" fmla="*/ 34611 w 262890"/>
                <a:gd name="connsiteY3" fmla="*/ 149866 h 180975"/>
                <a:gd name="connsiteX4" fmla="*/ 81398 w 262890"/>
                <a:gd name="connsiteY4" fmla="*/ 157562 h 180975"/>
                <a:gd name="connsiteX5" fmla="*/ 185868 w 262890"/>
                <a:gd name="connsiteY5" fmla="*/ 119805 h 180975"/>
                <a:gd name="connsiteX6" fmla="*/ 202251 w 262890"/>
                <a:gd name="connsiteY6" fmla="*/ 1429 h 180975"/>
                <a:gd name="connsiteX7" fmla="*/ 261668 w 262890"/>
                <a:gd name="connsiteY7" fmla="*/ 14230 h 180975"/>
                <a:gd name="connsiteX8" fmla="*/ 221491 w 262890"/>
                <a:gd name="connsiteY8" fmla="*/ 169469 h 180975"/>
                <a:gd name="connsiteX9" fmla="*/ 83207 w 262890"/>
                <a:gd name="connsiteY9" fmla="*/ 177679 h 180975"/>
                <a:gd name="connsiteX10" fmla="*/ 50270 w 262890"/>
                <a:gd name="connsiteY10" fmla="*/ 177717 h 180975"/>
                <a:gd name="connsiteX11" fmla="*/ 32134 w 262890"/>
                <a:gd name="connsiteY11" fmla="*/ 171964 h 180975"/>
                <a:gd name="connsiteX12" fmla="*/ 1769 w 262890"/>
                <a:gd name="connsiteY12" fmla="*/ 179699 h 180975"/>
                <a:gd name="connsiteX13" fmla="*/ 13370 w 262890"/>
                <a:gd name="connsiteY13" fmla="*/ 166840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62890" h="180975">
                  <a:moveTo>
                    <a:pt x="13370" y="166821"/>
                  </a:moveTo>
                  <a:cubicBezTo>
                    <a:pt x="20723" y="163144"/>
                    <a:pt x="32115" y="161468"/>
                    <a:pt x="31792" y="160477"/>
                  </a:cubicBezTo>
                  <a:cubicBezTo>
                    <a:pt x="30534" y="156458"/>
                    <a:pt x="-2137" y="177279"/>
                    <a:pt x="1750" y="170745"/>
                  </a:cubicBezTo>
                  <a:cubicBezTo>
                    <a:pt x="3902" y="167107"/>
                    <a:pt x="28210" y="148628"/>
                    <a:pt x="34611" y="149866"/>
                  </a:cubicBezTo>
                  <a:cubicBezTo>
                    <a:pt x="40821" y="151066"/>
                    <a:pt x="81398" y="157562"/>
                    <a:pt x="81398" y="157562"/>
                  </a:cubicBezTo>
                  <a:lnTo>
                    <a:pt x="185868" y="119805"/>
                  </a:lnTo>
                  <a:cubicBezTo>
                    <a:pt x="185868" y="119805"/>
                    <a:pt x="205794" y="54845"/>
                    <a:pt x="202251" y="1429"/>
                  </a:cubicBezTo>
                  <a:cubicBezTo>
                    <a:pt x="225016" y="1867"/>
                    <a:pt x="240923" y="5639"/>
                    <a:pt x="261668" y="14230"/>
                  </a:cubicBezTo>
                  <a:cubicBezTo>
                    <a:pt x="258182" y="66103"/>
                    <a:pt x="244942" y="151085"/>
                    <a:pt x="221491" y="169469"/>
                  </a:cubicBezTo>
                  <a:cubicBezTo>
                    <a:pt x="211624" y="177203"/>
                    <a:pt x="83207" y="177679"/>
                    <a:pt x="83207" y="177679"/>
                  </a:cubicBezTo>
                  <a:cubicBezTo>
                    <a:pt x="83207" y="177679"/>
                    <a:pt x="55052" y="178956"/>
                    <a:pt x="50270" y="177717"/>
                  </a:cubicBezTo>
                  <a:cubicBezTo>
                    <a:pt x="46651" y="176784"/>
                    <a:pt x="37144" y="172783"/>
                    <a:pt x="32134" y="171964"/>
                  </a:cubicBezTo>
                  <a:cubicBezTo>
                    <a:pt x="20742" y="170116"/>
                    <a:pt x="2074" y="181851"/>
                    <a:pt x="1769" y="179699"/>
                  </a:cubicBezTo>
                  <a:cubicBezTo>
                    <a:pt x="1540" y="178118"/>
                    <a:pt x="5865" y="170593"/>
                    <a:pt x="13370" y="166840"/>
                  </a:cubicBezTo>
                  <a:close/>
                </a:path>
              </a:pathLst>
            </a:custGeom>
            <a:solidFill>
              <a:srgbClr val="F7A49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49" name="Полилиния: фигура 248">
              <a:extLst>
                <a:ext uri="{FF2B5EF4-FFF2-40B4-BE49-F238E27FC236}">
                  <a16:creationId xmlns:a16="http://schemas.microsoft.com/office/drawing/2014/main" id="{A6208DFA-2302-48A7-A8D4-53DEB91E49C3}"/>
                </a:ext>
              </a:extLst>
            </p:cNvPr>
            <p:cNvSpPr/>
            <p:nvPr/>
          </p:nvSpPr>
          <p:spPr>
            <a:xfrm>
              <a:off x="9799041" y="2462510"/>
              <a:ext cx="78105" cy="129540"/>
            </a:xfrm>
            <a:custGeom>
              <a:avLst/>
              <a:gdLst>
                <a:gd name="connsiteX0" fmla="*/ 3852 w 78105"/>
                <a:gd name="connsiteY0" fmla="*/ 43989 h 129540"/>
                <a:gd name="connsiteX1" fmla="*/ 24045 w 78105"/>
                <a:gd name="connsiteY1" fmla="*/ 3927 h 129540"/>
                <a:gd name="connsiteX2" fmla="*/ 56221 w 78105"/>
                <a:gd name="connsiteY2" fmla="*/ 7165 h 129540"/>
                <a:gd name="connsiteX3" fmla="*/ 73251 w 78105"/>
                <a:gd name="connsiteY3" fmla="*/ 40141 h 129540"/>
                <a:gd name="connsiteX4" fmla="*/ 76070 w 78105"/>
                <a:gd name="connsiteY4" fmla="*/ 128152 h 129540"/>
                <a:gd name="connsiteX5" fmla="*/ 4366 w 78105"/>
                <a:gd name="connsiteY5" fmla="*/ 123675 h 129540"/>
                <a:gd name="connsiteX6" fmla="*/ 3852 w 78105"/>
                <a:gd name="connsiteY6" fmla="*/ 43970 h 129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8105" h="129540">
                  <a:moveTo>
                    <a:pt x="3852" y="43989"/>
                  </a:moveTo>
                  <a:cubicBezTo>
                    <a:pt x="5319" y="27568"/>
                    <a:pt x="7319" y="11033"/>
                    <a:pt x="24045" y="3927"/>
                  </a:cubicBezTo>
                  <a:cubicBezTo>
                    <a:pt x="34427" y="-474"/>
                    <a:pt x="46829" y="1146"/>
                    <a:pt x="56221" y="7165"/>
                  </a:cubicBezTo>
                  <a:cubicBezTo>
                    <a:pt x="67403" y="14347"/>
                    <a:pt x="71822" y="27435"/>
                    <a:pt x="73251" y="40141"/>
                  </a:cubicBezTo>
                  <a:cubicBezTo>
                    <a:pt x="76509" y="69002"/>
                    <a:pt x="78014" y="99139"/>
                    <a:pt x="76070" y="128152"/>
                  </a:cubicBezTo>
                  <a:cubicBezTo>
                    <a:pt x="55325" y="119579"/>
                    <a:pt x="27112" y="124113"/>
                    <a:pt x="4366" y="123675"/>
                  </a:cubicBezTo>
                  <a:cubicBezTo>
                    <a:pt x="-720" y="98244"/>
                    <a:pt x="1947" y="65363"/>
                    <a:pt x="3852" y="43970"/>
                  </a:cubicBezTo>
                  <a:close/>
                </a:path>
              </a:pathLst>
            </a:custGeom>
            <a:solidFill>
              <a:srgbClr val="E2702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50" name="Полилиния: фигура 249">
              <a:extLst>
                <a:ext uri="{FF2B5EF4-FFF2-40B4-BE49-F238E27FC236}">
                  <a16:creationId xmlns:a16="http://schemas.microsoft.com/office/drawing/2014/main" id="{A4B39646-D7AE-40EB-85B2-FA4B0EA419C9}"/>
                </a:ext>
              </a:extLst>
            </p:cNvPr>
            <p:cNvSpPr/>
            <p:nvPr/>
          </p:nvSpPr>
          <p:spPr>
            <a:xfrm>
              <a:off x="9609441" y="2711525"/>
              <a:ext cx="32385" cy="15240"/>
            </a:xfrm>
            <a:custGeom>
              <a:avLst/>
              <a:gdLst>
                <a:gd name="connsiteX0" fmla="*/ 27336 w 32385"/>
                <a:gd name="connsiteY0" fmla="*/ 1552 h 15240"/>
                <a:gd name="connsiteX1" fmla="*/ 9772 w 32385"/>
                <a:gd name="connsiteY1" fmla="*/ 6239 h 15240"/>
                <a:gd name="connsiteX2" fmla="*/ 17525 w 32385"/>
                <a:gd name="connsiteY2" fmla="*/ 9325 h 15240"/>
                <a:gd name="connsiteX3" fmla="*/ 19068 w 32385"/>
                <a:gd name="connsiteY3" fmla="*/ 9020 h 15240"/>
                <a:gd name="connsiteX4" fmla="*/ 28250 w 32385"/>
                <a:gd name="connsiteY4" fmla="*/ 9115 h 15240"/>
                <a:gd name="connsiteX5" fmla="*/ 30841 w 32385"/>
                <a:gd name="connsiteY5" fmla="*/ 2391 h 15240"/>
                <a:gd name="connsiteX6" fmla="*/ 30841 w 32385"/>
                <a:gd name="connsiteY6" fmla="*/ 2391 h 15240"/>
                <a:gd name="connsiteX7" fmla="*/ 27355 w 32385"/>
                <a:gd name="connsiteY7" fmla="*/ 1552 h 152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2385" h="15240">
                  <a:moveTo>
                    <a:pt x="27336" y="1552"/>
                  </a:moveTo>
                  <a:cubicBezTo>
                    <a:pt x="9486" y="6124"/>
                    <a:pt x="10477" y="5781"/>
                    <a:pt x="9772" y="6239"/>
                  </a:cubicBezTo>
                  <a:cubicBezTo>
                    <a:pt x="-2839" y="14182"/>
                    <a:pt x="-1848" y="17631"/>
                    <a:pt x="17525" y="9325"/>
                  </a:cubicBezTo>
                  <a:cubicBezTo>
                    <a:pt x="18021" y="9115"/>
                    <a:pt x="18535" y="9020"/>
                    <a:pt x="19068" y="9020"/>
                  </a:cubicBezTo>
                  <a:lnTo>
                    <a:pt x="28250" y="9115"/>
                  </a:lnTo>
                  <a:cubicBezTo>
                    <a:pt x="31813" y="9153"/>
                    <a:pt x="33508" y="4734"/>
                    <a:pt x="30841" y="2391"/>
                  </a:cubicBezTo>
                  <a:lnTo>
                    <a:pt x="30841" y="2391"/>
                  </a:lnTo>
                  <a:cubicBezTo>
                    <a:pt x="29889" y="1552"/>
                    <a:pt x="28574" y="1229"/>
                    <a:pt x="27355" y="1552"/>
                  </a:cubicBezTo>
                  <a:close/>
                </a:path>
              </a:pathLst>
            </a:custGeom>
            <a:solidFill>
              <a:srgbClr val="F7A49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51" name="Полилиния: фигура 250">
              <a:extLst>
                <a:ext uri="{FF2B5EF4-FFF2-40B4-BE49-F238E27FC236}">
                  <a16:creationId xmlns:a16="http://schemas.microsoft.com/office/drawing/2014/main" id="{9510C43F-48E9-46CF-8B36-BE190B151F75}"/>
                </a:ext>
              </a:extLst>
            </p:cNvPr>
            <p:cNvSpPr/>
            <p:nvPr/>
          </p:nvSpPr>
          <p:spPr>
            <a:xfrm>
              <a:off x="9649700" y="3109032"/>
              <a:ext cx="74295" cy="116205"/>
            </a:xfrm>
            <a:custGeom>
              <a:avLst/>
              <a:gdLst>
                <a:gd name="connsiteX0" fmla="*/ 22053 w 74295"/>
                <a:gd name="connsiteY0" fmla="*/ 70733 h 116205"/>
                <a:gd name="connsiteX1" fmla="*/ 18567 w 74295"/>
                <a:gd name="connsiteY1" fmla="*/ 93459 h 116205"/>
                <a:gd name="connsiteX2" fmla="*/ 2031 w 74295"/>
                <a:gd name="connsiteY2" fmla="*/ 112605 h 116205"/>
                <a:gd name="connsiteX3" fmla="*/ 37274 w 74295"/>
                <a:gd name="connsiteY3" fmla="*/ 112605 h 116205"/>
                <a:gd name="connsiteX4" fmla="*/ 73526 w 74295"/>
                <a:gd name="connsiteY4" fmla="*/ 23965 h 116205"/>
                <a:gd name="connsiteX5" fmla="*/ 71450 w 74295"/>
                <a:gd name="connsiteY5" fmla="*/ 14440 h 116205"/>
                <a:gd name="connsiteX6" fmla="*/ 46532 w 74295"/>
                <a:gd name="connsiteY6" fmla="*/ 1429 h 116205"/>
                <a:gd name="connsiteX7" fmla="*/ 22053 w 74295"/>
                <a:gd name="connsiteY7" fmla="*/ 70733 h 1162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4295" h="116205">
                  <a:moveTo>
                    <a:pt x="22053" y="70733"/>
                  </a:moveTo>
                  <a:cubicBezTo>
                    <a:pt x="22053" y="70733"/>
                    <a:pt x="22815" y="83344"/>
                    <a:pt x="18567" y="93459"/>
                  </a:cubicBezTo>
                  <a:cubicBezTo>
                    <a:pt x="14319" y="103575"/>
                    <a:pt x="-1874" y="107385"/>
                    <a:pt x="2031" y="112605"/>
                  </a:cubicBezTo>
                  <a:cubicBezTo>
                    <a:pt x="5956" y="117824"/>
                    <a:pt x="37274" y="112605"/>
                    <a:pt x="37274" y="112605"/>
                  </a:cubicBezTo>
                  <a:lnTo>
                    <a:pt x="73526" y="23965"/>
                  </a:lnTo>
                  <a:cubicBezTo>
                    <a:pt x="75012" y="20669"/>
                    <a:pt x="74174" y="16821"/>
                    <a:pt x="71450" y="14440"/>
                  </a:cubicBezTo>
                  <a:cubicBezTo>
                    <a:pt x="67087" y="10630"/>
                    <a:pt x="59105" y="5201"/>
                    <a:pt x="46532" y="1429"/>
                  </a:cubicBezTo>
                  <a:cubicBezTo>
                    <a:pt x="46532" y="1429"/>
                    <a:pt x="48475" y="57017"/>
                    <a:pt x="22053" y="70733"/>
                  </a:cubicBezTo>
                  <a:close/>
                </a:path>
              </a:pathLst>
            </a:custGeom>
            <a:solidFill>
              <a:srgbClr val="FF862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52" name="Полилиния: фигура 251">
              <a:extLst>
                <a:ext uri="{FF2B5EF4-FFF2-40B4-BE49-F238E27FC236}">
                  <a16:creationId xmlns:a16="http://schemas.microsoft.com/office/drawing/2014/main" id="{8F1AF275-3AAB-41A5-88C3-1F6E0D9EC5EF}"/>
                </a:ext>
              </a:extLst>
            </p:cNvPr>
            <p:cNvSpPr/>
            <p:nvPr/>
          </p:nvSpPr>
          <p:spPr>
            <a:xfrm>
              <a:off x="10404987" y="3114004"/>
              <a:ext cx="43815" cy="43815"/>
            </a:xfrm>
            <a:custGeom>
              <a:avLst/>
              <a:gdLst>
                <a:gd name="connsiteX0" fmla="*/ 42920 w 43815"/>
                <a:gd name="connsiteY0" fmla="*/ 22174 h 43815"/>
                <a:gd name="connsiteX1" fmla="*/ 22174 w 43815"/>
                <a:gd name="connsiteY1" fmla="*/ 42920 h 43815"/>
                <a:gd name="connsiteX2" fmla="*/ 1429 w 43815"/>
                <a:gd name="connsiteY2" fmla="*/ 22174 h 43815"/>
                <a:gd name="connsiteX3" fmla="*/ 22174 w 43815"/>
                <a:gd name="connsiteY3" fmla="*/ 1429 h 43815"/>
                <a:gd name="connsiteX4" fmla="*/ 42920 w 43815"/>
                <a:gd name="connsiteY4" fmla="*/ 22174 h 43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3815" h="43815">
                  <a:moveTo>
                    <a:pt x="42920" y="22174"/>
                  </a:moveTo>
                  <a:cubicBezTo>
                    <a:pt x="42920" y="33642"/>
                    <a:pt x="33623" y="42920"/>
                    <a:pt x="22174" y="42920"/>
                  </a:cubicBezTo>
                  <a:cubicBezTo>
                    <a:pt x="10725" y="42920"/>
                    <a:pt x="1429" y="33623"/>
                    <a:pt x="1429" y="22174"/>
                  </a:cubicBezTo>
                  <a:cubicBezTo>
                    <a:pt x="1429" y="10725"/>
                    <a:pt x="10725" y="1429"/>
                    <a:pt x="22174" y="1429"/>
                  </a:cubicBezTo>
                  <a:cubicBezTo>
                    <a:pt x="33623" y="1429"/>
                    <a:pt x="42920" y="10725"/>
                    <a:pt x="42920" y="22174"/>
                  </a:cubicBezTo>
                  <a:close/>
                </a:path>
              </a:pathLst>
            </a:custGeom>
            <a:solidFill>
              <a:srgbClr val="A4E5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53" name="Полилиния: фигура 252">
              <a:extLst>
                <a:ext uri="{FF2B5EF4-FFF2-40B4-BE49-F238E27FC236}">
                  <a16:creationId xmlns:a16="http://schemas.microsoft.com/office/drawing/2014/main" id="{FEED41CE-9B90-4D04-A8D1-64EA54ABFD9E}"/>
                </a:ext>
              </a:extLst>
            </p:cNvPr>
            <p:cNvSpPr/>
            <p:nvPr/>
          </p:nvSpPr>
          <p:spPr>
            <a:xfrm>
              <a:off x="10468653" y="3114004"/>
              <a:ext cx="43815" cy="43815"/>
            </a:xfrm>
            <a:custGeom>
              <a:avLst/>
              <a:gdLst>
                <a:gd name="connsiteX0" fmla="*/ 42919 w 43815"/>
                <a:gd name="connsiteY0" fmla="*/ 22174 h 43815"/>
                <a:gd name="connsiteX1" fmla="*/ 22174 w 43815"/>
                <a:gd name="connsiteY1" fmla="*/ 42920 h 43815"/>
                <a:gd name="connsiteX2" fmla="*/ 1429 w 43815"/>
                <a:gd name="connsiteY2" fmla="*/ 22174 h 43815"/>
                <a:gd name="connsiteX3" fmla="*/ 22174 w 43815"/>
                <a:gd name="connsiteY3" fmla="*/ 1429 h 43815"/>
                <a:gd name="connsiteX4" fmla="*/ 42919 w 43815"/>
                <a:gd name="connsiteY4" fmla="*/ 22174 h 43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3815" h="43815">
                  <a:moveTo>
                    <a:pt x="42919" y="22174"/>
                  </a:moveTo>
                  <a:cubicBezTo>
                    <a:pt x="42919" y="33642"/>
                    <a:pt x="33623" y="42920"/>
                    <a:pt x="22174" y="42920"/>
                  </a:cubicBezTo>
                  <a:cubicBezTo>
                    <a:pt x="10725" y="42920"/>
                    <a:pt x="1429" y="33623"/>
                    <a:pt x="1429" y="22174"/>
                  </a:cubicBezTo>
                  <a:cubicBezTo>
                    <a:pt x="1429" y="10725"/>
                    <a:pt x="10725" y="1429"/>
                    <a:pt x="22174" y="1429"/>
                  </a:cubicBezTo>
                  <a:cubicBezTo>
                    <a:pt x="33623" y="1429"/>
                    <a:pt x="42919" y="10725"/>
                    <a:pt x="42919" y="22174"/>
                  </a:cubicBezTo>
                  <a:close/>
                </a:path>
              </a:pathLst>
            </a:custGeom>
            <a:solidFill>
              <a:srgbClr val="A4E5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54" name="Полилиния: фигура 253">
              <a:extLst>
                <a:ext uri="{FF2B5EF4-FFF2-40B4-BE49-F238E27FC236}">
                  <a16:creationId xmlns:a16="http://schemas.microsoft.com/office/drawing/2014/main" id="{187854DC-27FF-4AE5-8291-32EC09F3A479}"/>
                </a:ext>
              </a:extLst>
            </p:cNvPr>
            <p:cNvSpPr/>
            <p:nvPr/>
          </p:nvSpPr>
          <p:spPr>
            <a:xfrm>
              <a:off x="10530203" y="3114004"/>
              <a:ext cx="43815" cy="43815"/>
            </a:xfrm>
            <a:custGeom>
              <a:avLst/>
              <a:gdLst>
                <a:gd name="connsiteX0" fmla="*/ 42920 w 43815"/>
                <a:gd name="connsiteY0" fmla="*/ 22174 h 43815"/>
                <a:gd name="connsiteX1" fmla="*/ 22174 w 43815"/>
                <a:gd name="connsiteY1" fmla="*/ 42920 h 43815"/>
                <a:gd name="connsiteX2" fmla="*/ 1429 w 43815"/>
                <a:gd name="connsiteY2" fmla="*/ 22174 h 43815"/>
                <a:gd name="connsiteX3" fmla="*/ 22174 w 43815"/>
                <a:gd name="connsiteY3" fmla="*/ 1429 h 43815"/>
                <a:gd name="connsiteX4" fmla="*/ 42920 w 43815"/>
                <a:gd name="connsiteY4" fmla="*/ 22174 h 43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3815" h="43815">
                  <a:moveTo>
                    <a:pt x="42920" y="22174"/>
                  </a:moveTo>
                  <a:cubicBezTo>
                    <a:pt x="42920" y="33642"/>
                    <a:pt x="33623" y="42920"/>
                    <a:pt x="22174" y="42920"/>
                  </a:cubicBezTo>
                  <a:cubicBezTo>
                    <a:pt x="10725" y="42920"/>
                    <a:pt x="1429" y="33623"/>
                    <a:pt x="1429" y="22174"/>
                  </a:cubicBezTo>
                  <a:cubicBezTo>
                    <a:pt x="1429" y="10725"/>
                    <a:pt x="10725" y="1429"/>
                    <a:pt x="22174" y="1429"/>
                  </a:cubicBezTo>
                  <a:cubicBezTo>
                    <a:pt x="33623" y="1429"/>
                    <a:pt x="42920" y="10725"/>
                    <a:pt x="42920" y="22174"/>
                  </a:cubicBezTo>
                  <a:close/>
                </a:path>
              </a:pathLst>
            </a:custGeom>
            <a:solidFill>
              <a:srgbClr val="A4E5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55" name="Полилиния: фигура 254">
              <a:extLst>
                <a:ext uri="{FF2B5EF4-FFF2-40B4-BE49-F238E27FC236}">
                  <a16:creationId xmlns:a16="http://schemas.microsoft.com/office/drawing/2014/main" id="{0BF65CF3-3063-497B-8C52-56E535536FEA}"/>
                </a:ext>
              </a:extLst>
            </p:cNvPr>
            <p:cNvSpPr/>
            <p:nvPr/>
          </p:nvSpPr>
          <p:spPr>
            <a:xfrm>
              <a:off x="10416684" y="2932058"/>
              <a:ext cx="129540" cy="129540"/>
            </a:xfrm>
            <a:custGeom>
              <a:avLst/>
              <a:gdLst>
                <a:gd name="connsiteX0" fmla="*/ 128759 w 129540"/>
                <a:gd name="connsiteY0" fmla="*/ 65094 h 129540"/>
                <a:gd name="connsiteX1" fmla="*/ 65094 w 129540"/>
                <a:gd name="connsiteY1" fmla="*/ 128759 h 129540"/>
                <a:gd name="connsiteX2" fmla="*/ 1429 w 129540"/>
                <a:gd name="connsiteY2" fmla="*/ 65094 h 129540"/>
                <a:gd name="connsiteX3" fmla="*/ 65094 w 129540"/>
                <a:gd name="connsiteY3" fmla="*/ 1429 h 129540"/>
                <a:gd name="connsiteX4" fmla="*/ 128759 w 129540"/>
                <a:gd name="connsiteY4" fmla="*/ 65094 h 129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9540" h="129540">
                  <a:moveTo>
                    <a:pt x="128759" y="65094"/>
                  </a:moveTo>
                  <a:cubicBezTo>
                    <a:pt x="128759" y="100260"/>
                    <a:pt x="100260" y="128759"/>
                    <a:pt x="65094" y="128759"/>
                  </a:cubicBezTo>
                  <a:cubicBezTo>
                    <a:pt x="29927" y="128759"/>
                    <a:pt x="1429" y="100260"/>
                    <a:pt x="1429" y="65094"/>
                  </a:cubicBezTo>
                  <a:cubicBezTo>
                    <a:pt x="1429" y="29927"/>
                    <a:pt x="29927" y="1429"/>
                    <a:pt x="65094" y="1429"/>
                  </a:cubicBezTo>
                  <a:cubicBezTo>
                    <a:pt x="100260" y="1429"/>
                    <a:pt x="128759" y="29927"/>
                    <a:pt x="128759" y="65094"/>
                  </a:cubicBezTo>
                  <a:close/>
                </a:path>
              </a:pathLst>
            </a:custGeom>
            <a:solidFill>
              <a:srgbClr val="A4E5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56" name="Полилиния: фигура 255">
              <a:extLst>
                <a:ext uri="{FF2B5EF4-FFF2-40B4-BE49-F238E27FC236}">
                  <a16:creationId xmlns:a16="http://schemas.microsoft.com/office/drawing/2014/main" id="{99D0789F-14D6-45DB-B433-ED7FE30FCEE1}"/>
                </a:ext>
              </a:extLst>
            </p:cNvPr>
            <p:cNvSpPr/>
            <p:nvPr/>
          </p:nvSpPr>
          <p:spPr>
            <a:xfrm>
              <a:off x="8829248" y="4340614"/>
              <a:ext cx="457200" cy="51435"/>
            </a:xfrm>
            <a:custGeom>
              <a:avLst/>
              <a:gdLst>
                <a:gd name="connsiteX0" fmla="*/ 1429 w 457200"/>
                <a:gd name="connsiteY0" fmla="*/ 1429 h 51435"/>
                <a:gd name="connsiteX1" fmla="*/ 457410 w 457200"/>
                <a:gd name="connsiteY1" fmla="*/ 1429 h 51435"/>
                <a:gd name="connsiteX2" fmla="*/ 457410 w 457200"/>
                <a:gd name="connsiteY2" fmla="*/ 50959 h 51435"/>
                <a:gd name="connsiteX3" fmla="*/ 1429 w 457200"/>
                <a:gd name="connsiteY3" fmla="*/ 50959 h 51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57200" h="51435">
                  <a:moveTo>
                    <a:pt x="1429" y="1429"/>
                  </a:moveTo>
                  <a:lnTo>
                    <a:pt x="457410" y="1429"/>
                  </a:lnTo>
                  <a:lnTo>
                    <a:pt x="457410" y="50959"/>
                  </a:lnTo>
                  <a:lnTo>
                    <a:pt x="1429" y="50959"/>
                  </a:lnTo>
                  <a:close/>
                </a:path>
              </a:pathLst>
            </a:custGeom>
            <a:solidFill>
              <a:srgbClr val="37257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57" name="Полилиния: фигура 256">
              <a:extLst>
                <a:ext uri="{FF2B5EF4-FFF2-40B4-BE49-F238E27FC236}">
                  <a16:creationId xmlns:a16="http://schemas.microsoft.com/office/drawing/2014/main" id="{2D1E8EC4-0050-4F99-BC36-258892DF3E32}"/>
                </a:ext>
              </a:extLst>
            </p:cNvPr>
            <p:cNvSpPr/>
            <p:nvPr/>
          </p:nvSpPr>
          <p:spPr>
            <a:xfrm>
              <a:off x="10367214" y="3691746"/>
              <a:ext cx="76200" cy="112395"/>
            </a:xfrm>
            <a:custGeom>
              <a:avLst/>
              <a:gdLst>
                <a:gd name="connsiteX0" fmla="*/ 36612 w 76200"/>
                <a:gd name="connsiteY0" fmla="*/ 1492 h 112395"/>
                <a:gd name="connsiteX1" fmla="*/ 66311 w 76200"/>
                <a:gd name="connsiteY1" fmla="*/ 64338 h 112395"/>
                <a:gd name="connsiteX2" fmla="*/ 59948 w 76200"/>
                <a:gd name="connsiteY2" fmla="*/ 80607 h 112395"/>
                <a:gd name="connsiteX3" fmla="*/ 59472 w 76200"/>
                <a:gd name="connsiteY3" fmla="*/ 101257 h 112395"/>
                <a:gd name="connsiteX4" fmla="*/ 49166 w 76200"/>
                <a:gd name="connsiteY4" fmla="*/ 111906 h 112395"/>
                <a:gd name="connsiteX5" fmla="*/ 36573 w 76200"/>
                <a:gd name="connsiteY5" fmla="*/ 112611 h 112395"/>
                <a:gd name="connsiteX6" fmla="*/ 25143 w 76200"/>
                <a:gd name="connsiteY6" fmla="*/ 103181 h 112395"/>
                <a:gd name="connsiteX7" fmla="*/ 14190 w 76200"/>
                <a:gd name="connsiteY7" fmla="*/ 67253 h 112395"/>
                <a:gd name="connsiteX8" fmla="*/ 36631 w 76200"/>
                <a:gd name="connsiteY8" fmla="*/ 1454 h 1123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6200" h="112395">
                  <a:moveTo>
                    <a:pt x="36612" y="1492"/>
                  </a:moveTo>
                  <a:cubicBezTo>
                    <a:pt x="69854" y="-375"/>
                    <a:pt x="88771" y="39573"/>
                    <a:pt x="66311" y="64338"/>
                  </a:cubicBezTo>
                  <a:cubicBezTo>
                    <a:pt x="62272" y="68777"/>
                    <a:pt x="60100" y="74606"/>
                    <a:pt x="59948" y="80607"/>
                  </a:cubicBezTo>
                  <a:lnTo>
                    <a:pt x="59472" y="101257"/>
                  </a:lnTo>
                  <a:cubicBezTo>
                    <a:pt x="59338" y="106953"/>
                    <a:pt x="54861" y="111582"/>
                    <a:pt x="49166" y="111906"/>
                  </a:cubicBezTo>
                  <a:lnTo>
                    <a:pt x="36573" y="112611"/>
                  </a:lnTo>
                  <a:cubicBezTo>
                    <a:pt x="30897" y="112934"/>
                    <a:pt x="25906" y="108839"/>
                    <a:pt x="25143" y="103181"/>
                  </a:cubicBezTo>
                  <a:cubicBezTo>
                    <a:pt x="22324" y="82588"/>
                    <a:pt x="22762" y="74796"/>
                    <a:pt x="14190" y="67253"/>
                  </a:cubicBezTo>
                  <a:cubicBezTo>
                    <a:pt x="-10918" y="45173"/>
                    <a:pt x="3369" y="3340"/>
                    <a:pt x="36631" y="1454"/>
                  </a:cubicBezTo>
                  <a:close/>
                </a:path>
              </a:pathLst>
            </a:custGeom>
            <a:solidFill>
              <a:srgbClr val="E9FA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58" name="Полилиния: фигура 257">
              <a:extLst>
                <a:ext uri="{FF2B5EF4-FFF2-40B4-BE49-F238E27FC236}">
                  <a16:creationId xmlns:a16="http://schemas.microsoft.com/office/drawing/2014/main" id="{6EBB0752-78CC-48A5-92EC-1A4BE28458D9}"/>
                </a:ext>
              </a:extLst>
            </p:cNvPr>
            <p:cNvSpPr/>
            <p:nvPr/>
          </p:nvSpPr>
          <p:spPr>
            <a:xfrm>
              <a:off x="10382237" y="3720412"/>
              <a:ext cx="45720" cy="59055"/>
            </a:xfrm>
            <a:custGeom>
              <a:avLst/>
              <a:gdLst>
                <a:gd name="connsiteX0" fmla="*/ 35609 w 45720"/>
                <a:gd name="connsiteY0" fmla="*/ 59275 h 59055"/>
                <a:gd name="connsiteX1" fmla="*/ 32523 w 45720"/>
                <a:gd name="connsiteY1" fmla="*/ 17232 h 59055"/>
                <a:gd name="connsiteX2" fmla="*/ 14139 w 45720"/>
                <a:gd name="connsiteY2" fmla="*/ 16165 h 59055"/>
                <a:gd name="connsiteX3" fmla="*/ 19245 w 45720"/>
                <a:gd name="connsiteY3" fmla="*/ 57675 h 59055"/>
                <a:gd name="connsiteX4" fmla="*/ 17454 w 45720"/>
                <a:gd name="connsiteY4" fmla="*/ 57846 h 59055"/>
                <a:gd name="connsiteX5" fmla="*/ 12234 w 45720"/>
                <a:gd name="connsiteY5" fmla="*/ 15670 h 59055"/>
                <a:gd name="connsiteX6" fmla="*/ 2405 w 45720"/>
                <a:gd name="connsiteY6" fmla="*/ 10050 h 59055"/>
                <a:gd name="connsiteX7" fmla="*/ 1643 w 45720"/>
                <a:gd name="connsiteY7" fmla="*/ 4926 h 59055"/>
                <a:gd name="connsiteX8" fmla="*/ 11072 w 45720"/>
                <a:gd name="connsiteY8" fmla="*/ 4106 h 59055"/>
                <a:gd name="connsiteX9" fmla="*/ 13835 w 45720"/>
                <a:gd name="connsiteY9" fmla="*/ 14241 h 59055"/>
                <a:gd name="connsiteX10" fmla="*/ 32484 w 45720"/>
                <a:gd name="connsiteY10" fmla="*/ 15442 h 59055"/>
                <a:gd name="connsiteX11" fmla="*/ 34866 w 45720"/>
                <a:gd name="connsiteY11" fmla="*/ 5859 h 59055"/>
                <a:gd name="connsiteX12" fmla="*/ 34294 w 45720"/>
                <a:gd name="connsiteY12" fmla="*/ 16984 h 59055"/>
                <a:gd name="connsiteX13" fmla="*/ 37380 w 45720"/>
                <a:gd name="connsiteY13" fmla="*/ 59104 h 59055"/>
                <a:gd name="connsiteX14" fmla="*/ 35590 w 45720"/>
                <a:gd name="connsiteY14" fmla="*/ 59275 h 59055"/>
                <a:gd name="connsiteX15" fmla="*/ 36371 w 45720"/>
                <a:gd name="connsiteY15" fmla="*/ 6869 h 59055"/>
                <a:gd name="connsiteX16" fmla="*/ 34294 w 45720"/>
                <a:gd name="connsiteY16" fmla="*/ 15175 h 59055"/>
                <a:gd name="connsiteX17" fmla="*/ 42124 w 45720"/>
                <a:gd name="connsiteY17" fmla="*/ 10965 h 59055"/>
                <a:gd name="connsiteX18" fmla="*/ 36352 w 45720"/>
                <a:gd name="connsiteY18" fmla="*/ 6888 h 59055"/>
                <a:gd name="connsiteX19" fmla="*/ 4843 w 45720"/>
                <a:gd name="connsiteY19" fmla="*/ 3497 h 59055"/>
                <a:gd name="connsiteX20" fmla="*/ 3948 w 45720"/>
                <a:gd name="connsiteY20" fmla="*/ 9079 h 59055"/>
                <a:gd name="connsiteX21" fmla="*/ 11968 w 45720"/>
                <a:gd name="connsiteY21" fmla="*/ 13689 h 59055"/>
                <a:gd name="connsiteX22" fmla="*/ 9663 w 45720"/>
                <a:gd name="connsiteY22" fmla="*/ 5154 h 59055"/>
                <a:gd name="connsiteX23" fmla="*/ 4843 w 45720"/>
                <a:gd name="connsiteY23" fmla="*/ 3478 h 590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45720" h="59055">
                  <a:moveTo>
                    <a:pt x="35609" y="59275"/>
                  </a:moveTo>
                  <a:cubicBezTo>
                    <a:pt x="33951" y="42588"/>
                    <a:pt x="32751" y="24147"/>
                    <a:pt x="32523" y="17232"/>
                  </a:cubicBezTo>
                  <a:cubicBezTo>
                    <a:pt x="26389" y="18013"/>
                    <a:pt x="20140" y="17632"/>
                    <a:pt x="14139" y="16165"/>
                  </a:cubicBezTo>
                  <a:cubicBezTo>
                    <a:pt x="16197" y="29919"/>
                    <a:pt x="17911" y="43864"/>
                    <a:pt x="19245" y="57675"/>
                  </a:cubicBezTo>
                  <a:lnTo>
                    <a:pt x="17454" y="57846"/>
                  </a:lnTo>
                  <a:cubicBezTo>
                    <a:pt x="16102" y="43807"/>
                    <a:pt x="14349" y="29634"/>
                    <a:pt x="12234" y="15670"/>
                  </a:cubicBezTo>
                  <a:cubicBezTo>
                    <a:pt x="8615" y="14622"/>
                    <a:pt x="4386" y="13193"/>
                    <a:pt x="2405" y="10050"/>
                  </a:cubicBezTo>
                  <a:cubicBezTo>
                    <a:pt x="1471" y="8583"/>
                    <a:pt x="1185" y="6621"/>
                    <a:pt x="1643" y="4926"/>
                  </a:cubicBezTo>
                  <a:cubicBezTo>
                    <a:pt x="2881" y="430"/>
                    <a:pt x="8348" y="392"/>
                    <a:pt x="11072" y="4106"/>
                  </a:cubicBezTo>
                  <a:cubicBezTo>
                    <a:pt x="12882" y="6583"/>
                    <a:pt x="13168" y="9898"/>
                    <a:pt x="13835" y="14241"/>
                  </a:cubicBezTo>
                  <a:cubicBezTo>
                    <a:pt x="19892" y="15842"/>
                    <a:pt x="26255" y="16241"/>
                    <a:pt x="32484" y="15442"/>
                  </a:cubicBezTo>
                  <a:cubicBezTo>
                    <a:pt x="32484" y="11936"/>
                    <a:pt x="32961" y="8641"/>
                    <a:pt x="34866" y="5859"/>
                  </a:cubicBezTo>
                  <a:cubicBezTo>
                    <a:pt x="41590" y="-3914"/>
                    <a:pt x="52887" y="13898"/>
                    <a:pt x="34294" y="16984"/>
                  </a:cubicBezTo>
                  <a:cubicBezTo>
                    <a:pt x="34447" y="22395"/>
                    <a:pt x="35609" y="41330"/>
                    <a:pt x="37380" y="59104"/>
                  </a:cubicBezTo>
                  <a:lnTo>
                    <a:pt x="35590" y="59275"/>
                  </a:lnTo>
                  <a:close/>
                  <a:moveTo>
                    <a:pt x="36371" y="6869"/>
                  </a:moveTo>
                  <a:cubicBezTo>
                    <a:pt x="34771" y="9193"/>
                    <a:pt x="34332" y="12070"/>
                    <a:pt x="34294" y="15175"/>
                  </a:cubicBezTo>
                  <a:cubicBezTo>
                    <a:pt x="38333" y="14470"/>
                    <a:pt x="40886" y="13079"/>
                    <a:pt x="42124" y="10965"/>
                  </a:cubicBezTo>
                  <a:cubicBezTo>
                    <a:pt x="44200" y="7402"/>
                    <a:pt x="39971" y="1630"/>
                    <a:pt x="36352" y="6888"/>
                  </a:cubicBezTo>
                  <a:close/>
                  <a:moveTo>
                    <a:pt x="4843" y="3497"/>
                  </a:moveTo>
                  <a:cubicBezTo>
                    <a:pt x="2995" y="4431"/>
                    <a:pt x="2824" y="7326"/>
                    <a:pt x="3948" y="9079"/>
                  </a:cubicBezTo>
                  <a:cubicBezTo>
                    <a:pt x="5548" y="11593"/>
                    <a:pt x="9015" y="12793"/>
                    <a:pt x="11968" y="13689"/>
                  </a:cubicBezTo>
                  <a:cubicBezTo>
                    <a:pt x="11434" y="10260"/>
                    <a:pt x="11168" y="7231"/>
                    <a:pt x="9663" y="5154"/>
                  </a:cubicBezTo>
                  <a:cubicBezTo>
                    <a:pt x="8596" y="3706"/>
                    <a:pt x="5052" y="3383"/>
                    <a:pt x="4843" y="3478"/>
                  </a:cubicBezTo>
                  <a:close/>
                </a:path>
              </a:pathLst>
            </a:custGeom>
            <a:solidFill>
              <a:srgbClr val="FCCAA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59" name="Полилиния: фигура 258">
              <a:extLst>
                <a:ext uri="{FF2B5EF4-FFF2-40B4-BE49-F238E27FC236}">
                  <a16:creationId xmlns:a16="http://schemas.microsoft.com/office/drawing/2014/main" id="{BF0C3627-2585-4BD5-A50E-098A9EB2528A}"/>
                </a:ext>
              </a:extLst>
            </p:cNvPr>
            <p:cNvSpPr/>
            <p:nvPr/>
          </p:nvSpPr>
          <p:spPr>
            <a:xfrm>
              <a:off x="10388014" y="3770391"/>
              <a:ext cx="40005" cy="34290"/>
            </a:xfrm>
            <a:custGeom>
              <a:avLst/>
              <a:gdLst>
                <a:gd name="connsiteX0" fmla="*/ 39186 w 40005"/>
                <a:gd name="connsiteY0" fmla="*/ 1448 h 34290"/>
                <a:gd name="connsiteX1" fmla="*/ 39148 w 40005"/>
                <a:gd name="connsiteY1" fmla="*/ 1962 h 34290"/>
                <a:gd name="connsiteX2" fmla="*/ 38672 w 40005"/>
                <a:gd name="connsiteY2" fmla="*/ 22613 h 34290"/>
                <a:gd name="connsiteX3" fmla="*/ 28365 w 40005"/>
                <a:gd name="connsiteY3" fmla="*/ 33261 h 34290"/>
                <a:gd name="connsiteX4" fmla="*/ 15773 w 40005"/>
                <a:gd name="connsiteY4" fmla="*/ 33966 h 34290"/>
                <a:gd name="connsiteX5" fmla="*/ 4343 w 40005"/>
                <a:gd name="connsiteY5" fmla="*/ 24536 h 34290"/>
                <a:gd name="connsiteX6" fmla="*/ 1429 w 40005"/>
                <a:gd name="connsiteY6" fmla="*/ 3563 h 34290"/>
                <a:gd name="connsiteX7" fmla="*/ 39186 w 40005"/>
                <a:gd name="connsiteY7" fmla="*/ 1429 h 342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0005" h="34290">
                  <a:moveTo>
                    <a:pt x="39186" y="1448"/>
                  </a:moveTo>
                  <a:cubicBezTo>
                    <a:pt x="39186" y="1619"/>
                    <a:pt x="39148" y="1791"/>
                    <a:pt x="39148" y="1962"/>
                  </a:cubicBezTo>
                  <a:lnTo>
                    <a:pt x="38672" y="22613"/>
                  </a:lnTo>
                  <a:cubicBezTo>
                    <a:pt x="38538" y="28309"/>
                    <a:pt x="34061" y="32938"/>
                    <a:pt x="28365" y="33261"/>
                  </a:cubicBezTo>
                  <a:lnTo>
                    <a:pt x="15773" y="33966"/>
                  </a:lnTo>
                  <a:cubicBezTo>
                    <a:pt x="10097" y="34290"/>
                    <a:pt x="5106" y="30194"/>
                    <a:pt x="4343" y="24536"/>
                  </a:cubicBezTo>
                  <a:cubicBezTo>
                    <a:pt x="3086" y="15373"/>
                    <a:pt x="2477" y="8763"/>
                    <a:pt x="1429" y="3563"/>
                  </a:cubicBezTo>
                  <a:lnTo>
                    <a:pt x="39186" y="1429"/>
                  </a:lnTo>
                  <a:close/>
                </a:path>
              </a:pathLst>
            </a:custGeom>
            <a:solidFill>
              <a:srgbClr val="97FFE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60" name="Полилиния: фигура 259">
              <a:extLst>
                <a:ext uri="{FF2B5EF4-FFF2-40B4-BE49-F238E27FC236}">
                  <a16:creationId xmlns:a16="http://schemas.microsoft.com/office/drawing/2014/main" id="{2BAB4EF2-ABE8-41EA-AD41-869011101EA8}"/>
                </a:ext>
              </a:extLst>
            </p:cNvPr>
            <p:cNvSpPr/>
            <p:nvPr/>
          </p:nvSpPr>
          <p:spPr>
            <a:xfrm>
              <a:off x="10415894" y="3647662"/>
              <a:ext cx="15240" cy="28575"/>
            </a:xfrm>
            <a:custGeom>
              <a:avLst/>
              <a:gdLst>
                <a:gd name="connsiteX0" fmla="*/ 8448 w 15240"/>
                <a:gd name="connsiteY0" fmla="*/ 25650 h 28575"/>
                <a:gd name="connsiteX1" fmla="*/ 14125 w 15240"/>
                <a:gd name="connsiteY1" fmla="*/ 6010 h 28575"/>
                <a:gd name="connsiteX2" fmla="*/ 11687 w 15240"/>
                <a:gd name="connsiteY2" fmla="*/ 1571 h 28575"/>
                <a:gd name="connsiteX3" fmla="*/ 7248 w 15240"/>
                <a:gd name="connsiteY3" fmla="*/ 4028 h 28575"/>
                <a:gd name="connsiteX4" fmla="*/ 1571 w 15240"/>
                <a:gd name="connsiteY4" fmla="*/ 23669 h 28575"/>
                <a:gd name="connsiteX5" fmla="*/ 4009 w 15240"/>
                <a:gd name="connsiteY5" fmla="*/ 28108 h 28575"/>
                <a:gd name="connsiteX6" fmla="*/ 8448 w 15240"/>
                <a:gd name="connsiteY6" fmla="*/ 25669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240" h="28575">
                  <a:moveTo>
                    <a:pt x="8448" y="25650"/>
                  </a:moveTo>
                  <a:lnTo>
                    <a:pt x="14125" y="6010"/>
                  </a:lnTo>
                  <a:cubicBezTo>
                    <a:pt x="14678" y="4105"/>
                    <a:pt x="13573" y="2123"/>
                    <a:pt x="11687" y="1571"/>
                  </a:cubicBezTo>
                  <a:cubicBezTo>
                    <a:pt x="9782" y="1019"/>
                    <a:pt x="7801" y="2123"/>
                    <a:pt x="7248" y="4028"/>
                  </a:cubicBezTo>
                  <a:lnTo>
                    <a:pt x="1571" y="23669"/>
                  </a:lnTo>
                  <a:cubicBezTo>
                    <a:pt x="1019" y="25574"/>
                    <a:pt x="2124" y="27555"/>
                    <a:pt x="4009" y="28108"/>
                  </a:cubicBezTo>
                  <a:cubicBezTo>
                    <a:pt x="5914" y="28660"/>
                    <a:pt x="7896" y="27555"/>
                    <a:pt x="8448" y="25669"/>
                  </a:cubicBezTo>
                  <a:close/>
                </a:path>
              </a:pathLst>
            </a:custGeom>
            <a:solidFill>
              <a:srgbClr val="E9FA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61" name="Полилиния: фигура 260">
              <a:extLst>
                <a:ext uri="{FF2B5EF4-FFF2-40B4-BE49-F238E27FC236}">
                  <a16:creationId xmlns:a16="http://schemas.microsoft.com/office/drawing/2014/main" id="{CC2EC08B-BA35-46BA-B93B-78E96B3F81B2}"/>
                </a:ext>
              </a:extLst>
            </p:cNvPr>
            <p:cNvSpPr/>
            <p:nvPr/>
          </p:nvSpPr>
          <p:spPr>
            <a:xfrm>
              <a:off x="10448638" y="3696045"/>
              <a:ext cx="30480" cy="15240"/>
            </a:xfrm>
            <a:custGeom>
              <a:avLst/>
              <a:gdLst>
                <a:gd name="connsiteX0" fmla="*/ 6089 w 30480"/>
                <a:gd name="connsiteY0" fmla="*/ 14928 h 15240"/>
                <a:gd name="connsiteX1" fmla="*/ 26587 w 30480"/>
                <a:gd name="connsiteY1" fmla="*/ 8432 h 15240"/>
                <a:gd name="connsiteX2" fmla="*/ 28930 w 30480"/>
                <a:gd name="connsiteY2" fmla="*/ 3937 h 15240"/>
                <a:gd name="connsiteX3" fmla="*/ 24434 w 30480"/>
                <a:gd name="connsiteY3" fmla="*/ 1593 h 15240"/>
                <a:gd name="connsiteX4" fmla="*/ 3936 w 30480"/>
                <a:gd name="connsiteY4" fmla="*/ 8089 h 15240"/>
                <a:gd name="connsiteX5" fmla="*/ 1593 w 30480"/>
                <a:gd name="connsiteY5" fmla="*/ 12585 h 15240"/>
                <a:gd name="connsiteX6" fmla="*/ 6089 w 30480"/>
                <a:gd name="connsiteY6" fmla="*/ 14928 h 152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0480" h="15240">
                  <a:moveTo>
                    <a:pt x="6089" y="14928"/>
                  </a:moveTo>
                  <a:lnTo>
                    <a:pt x="26587" y="8432"/>
                  </a:lnTo>
                  <a:cubicBezTo>
                    <a:pt x="28473" y="7842"/>
                    <a:pt x="29521" y="5823"/>
                    <a:pt x="28930" y="3937"/>
                  </a:cubicBezTo>
                  <a:cubicBezTo>
                    <a:pt x="28340" y="2051"/>
                    <a:pt x="26320" y="1003"/>
                    <a:pt x="24434" y="1593"/>
                  </a:cubicBezTo>
                  <a:lnTo>
                    <a:pt x="3936" y="8089"/>
                  </a:lnTo>
                  <a:cubicBezTo>
                    <a:pt x="2051" y="8680"/>
                    <a:pt x="1003" y="10699"/>
                    <a:pt x="1593" y="12585"/>
                  </a:cubicBezTo>
                  <a:cubicBezTo>
                    <a:pt x="2184" y="14471"/>
                    <a:pt x="4203" y="15519"/>
                    <a:pt x="6089" y="14928"/>
                  </a:cubicBezTo>
                  <a:close/>
                </a:path>
              </a:pathLst>
            </a:custGeom>
            <a:solidFill>
              <a:srgbClr val="E9FA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62" name="Полилиния: фигура 261">
              <a:extLst>
                <a:ext uri="{FF2B5EF4-FFF2-40B4-BE49-F238E27FC236}">
                  <a16:creationId xmlns:a16="http://schemas.microsoft.com/office/drawing/2014/main" id="{F1438404-27FA-4EC7-9271-168A71F15B11}"/>
                </a:ext>
              </a:extLst>
            </p:cNvPr>
            <p:cNvSpPr/>
            <p:nvPr/>
          </p:nvSpPr>
          <p:spPr>
            <a:xfrm>
              <a:off x="10462463" y="3753877"/>
              <a:ext cx="28575" cy="19050"/>
            </a:xfrm>
            <a:custGeom>
              <a:avLst/>
              <a:gdLst>
                <a:gd name="connsiteX0" fmla="*/ 27278 w 28575"/>
                <a:gd name="connsiteY0" fmla="*/ 16552 h 19050"/>
                <a:gd name="connsiteX1" fmla="*/ 26154 w 28575"/>
                <a:gd name="connsiteY1" fmla="*/ 11618 h 19050"/>
                <a:gd name="connsiteX2" fmla="*/ 6304 w 28575"/>
                <a:gd name="connsiteY2" fmla="*/ 1674 h 19050"/>
                <a:gd name="connsiteX3" fmla="*/ 1675 w 28575"/>
                <a:gd name="connsiteY3" fmla="*/ 3732 h 19050"/>
                <a:gd name="connsiteX4" fmla="*/ 3713 w 28575"/>
                <a:gd name="connsiteY4" fmla="*/ 8361 h 19050"/>
                <a:gd name="connsiteX5" fmla="*/ 22344 w 28575"/>
                <a:gd name="connsiteY5" fmla="*/ 17695 h 19050"/>
                <a:gd name="connsiteX6" fmla="*/ 27278 w 28575"/>
                <a:gd name="connsiteY6" fmla="*/ 16571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8575" h="19050">
                  <a:moveTo>
                    <a:pt x="27278" y="16552"/>
                  </a:moveTo>
                  <a:cubicBezTo>
                    <a:pt x="28325" y="14876"/>
                    <a:pt x="27830" y="12666"/>
                    <a:pt x="26154" y="11618"/>
                  </a:cubicBezTo>
                  <a:cubicBezTo>
                    <a:pt x="19886" y="7694"/>
                    <a:pt x="13200" y="4341"/>
                    <a:pt x="6304" y="1674"/>
                  </a:cubicBezTo>
                  <a:cubicBezTo>
                    <a:pt x="4456" y="950"/>
                    <a:pt x="2379" y="1884"/>
                    <a:pt x="1675" y="3732"/>
                  </a:cubicBezTo>
                  <a:cubicBezTo>
                    <a:pt x="951" y="5579"/>
                    <a:pt x="1884" y="7656"/>
                    <a:pt x="3713" y="8361"/>
                  </a:cubicBezTo>
                  <a:cubicBezTo>
                    <a:pt x="10190" y="10875"/>
                    <a:pt x="16457" y="14019"/>
                    <a:pt x="22344" y="17695"/>
                  </a:cubicBezTo>
                  <a:cubicBezTo>
                    <a:pt x="24020" y="18743"/>
                    <a:pt x="26230" y="18248"/>
                    <a:pt x="27278" y="16571"/>
                  </a:cubicBezTo>
                  <a:close/>
                </a:path>
              </a:pathLst>
            </a:custGeom>
            <a:solidFill>
              <a:srgbClr val="E9FA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63" name="Полилиния: фигура 262">
              <a:extLst>
                <a:ext uri="{FF2B5EF4-FFF2-40B4-BE49-F238E27FC236}">
                  <a16:creationId xmlns:a16="http://schemas.microsoft.com/office/drawing/2014/main" id="{ED6C41A9-A572-4C17-A88F-60DB1D913E3F}"/>
                </a:ext>
              </a:extLst>
            </p:cNvPr>
            <p:cNvSpPr/>
            <p:nvPr/>
          </p:nvSpPr>
          <p:spPr>
            <a:xfrm>
              <a:off x="10355190" y="3648806"/>
              <a:ext cx="19050" cy="36195"/>
            </a:xfrm>
            <a:custGeom>
              <a:avLst/>
              <a:gdLst>
                <a:gd name="connsiteX0" fmla="*/ 17298 w 19050"/>
                <a:gd name="connsiteY0" fmla="*/ 35079 h 36195"/>
                <a:gd name="connsiteX1" fmla="*/ 18822 w 19050"/>
                <a:gd name="connsiteY1" fmla="*/ 30240 h 36195"/>
                <a:gd name="connsiteX2" fmla="*/ 8459 w 19050"/>
                <a:gd name="connsiteY2" fmla="*/ 4046 h 36195"/>
                <a:gd name="connsiteX3" fmla="*/ 4039 w 19050"/>
                <a:gd name="connsiteY3" fmla="*/ 1570 h 36195"/>
                <a:gd name="connsiteX4" fmla="*/ 1563 w 19050"/>
                <a:gd name="connsiteY4" fmla="*/ 5989 h 36195"/>
                <a:gd name="connsiteX5" fmla="*/ 12479 w 19050"/>
                <a:gd name="connsiteY5" fmla="*/ 33555 h 36195"/>
                <a:gd name="connsiteX6" fmla="*/ 17317 w 19050"/>
                <a:gd name="connsiteY6" fmla="*/ 35079 h 361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050" h="36195">
                  <a:moveTo>
                    <a:pt x="17298" y="35079"/>
                  </a:moveTo>
                  <a:cubicBezTo>
                    <a:pt x="19051" y="34164"/>
                    <a:pt x="19736" y="31992"/>
                    <a:pt x="18822" y="30240"/>
                  </a:cubicBezTo>
                  <a:cubicBezTo>
                    <a:pt x="14479" y="21896"/>
                    <a:pt x="10993" y="13095"/>
                    <a:pt x="8459" y="4046"/>
                  </a:cubicBezTo>
                  <a:cubicBezTo>
                    <a:pt x="7926" y="2141"/>
                    <a:pt x="5944" y="1017"/>
                    <a:pt x="4039" y="1570"/>
                  </a:cubicBezTo>
                  <a:cubicBezTo>
                    <a:pt x="2134" y="2103"/>
                    <a:pt x="1029" y="4084"/>
                    <a:pt x="1563" y="5989"/>
                  </a:cubicBezTo>
                  <a:cubicBezTo>
                    <a:pt x="4230" y="15514"/>
                    <a:pt x="7906" y="24791"/>
                    <a:pt x="12479" y="33555"/>
                  </a:cubicBezTo>
                  <a:cubicBezTo>
                    <a:pt x="13393" y="35326"/>
                    <a:pt x="15565" y="35993"/>
                    <a:pt x="17317" y="35079"/>
                  </a:cubicBezTo>
                  <a:close/>
                </a:path>
              </a:pathLst>
            </a:custGeom>
            <a:solidFill>
              <a:srgbClr val="E9FA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64" name="Полилиния: фигура 263">
              <a:extLst>
                <a:ext uri="{FF2B5EF4-FFF2-40B4-BE49-F238E27FC236}">
                  <a16:creationId xmlns:a16="http://schemas.microsoft.com/office/drawing/2014/main" id="{8414F2F7-68CA-4E7C-B6FA-44F09B13F6C2}"/>
                </a:ext>
              </a:extLst>
            </p:cNvPr>
            <p:cNvSpPr/>
            <p:nvPr/>
          </p:nvSpPr>
          <p:spPr>
            <a:xfrm>
              <a:off x="10325176" y="3708582"/>
              <a:ext cx="32385" cy="11430"/>
            </a:xfrm>
            <a:custGeom>
              <a:avLst/>
              <a:gdLst>
                <a:gd name="connsiteX0" fmla="*/ 31767 w 32385"/>
                <a:gd name="connsiteY0" fmla="*/ 6964 h 11430"/>
                <a:gd name="connsiteX1" fmla="*/ 28452 w 32385"/>
                <a:gd name="connsiteY1" fmla="*/ 3135 h 11430"/>
                <a:gd name="connsiteX2" fmla="*/ 5269 w 32385"/>
                <a:gd name="connsiteY2" fmla="*/ 1440 h 11430"/>
                <a:gd name="connsiteX3" fmla="*/ 1439 w 32385"/>
                <a:gd name="connsiteY3" fmla="*/ 4754 h 11430"/>
                <a:gd name="connsiteX4" fmla="*/ 4754 w 32385"/>
                <a:gd name="connsiteY4" fmla="*/ 8583 h 11430"/>
                <a:gd name="connsiteX5" fmla="*/ 27938 w 32385"/>
                <a:gd name="connsiteY5" fmla="*/ 10279 h 11430"/>
                <a:gd name="connsiteX6" fmla="*/ 31767 w 32385"/>
                <a:gd name="connsiteY6" fmla="*/ 6964 h 114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2385" h="11430">
                  <a:moveTo>
                    <a:pt x="31767" y="6964"/>
                  </a:moveTo>
                  <a:cubicBezTo>
                    <a:pt x="31919" y="4983"/>
                    <a:pt x="30434" y="3268"/>
                    <a:pt x="28452" y="3135"/>
                  </a:cubicBezTo>
                  <a:lnTo>
                    <a:pt x="5269" y="1440"/>
                  </a:lnTo>
                  <a:cubicBezTo>
                    <a:pt x="3287" y="1287"/>
                    <a:pt x="1573" y="2773"/>
                    <a:pt x="1439" y="4754"/>
                  </a:cubicBezTo>
                  <a:cubicBezTo>
                    <a:pt x="1287" y="6735"/>
                    <a:pt x="2773" y="8450"/>
                    <a:pt x="4754" y="8583"/>
                  </a:cubicBezTo>
                  <a:lnTo>
                    <a:pt x="27938" y="10279"/>
                  </a:lnTo>
                  <a:cubicBezTo>
                    <a:pt x="29900" y="10431"/>
                    <a:pt x="31634" y="8945"/>
                    <a:pt x="31767" y="6964"/>
                  </a:cubicBezTo>
                  <a:close/>
                </a:path>
              </a:pathLst>
            </a:custGeom>
            <a:solidFill>
              <a:srgbClr val="E9FA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65" name="Полилиния: фигура 264">
              <a:extLst>
                <a:ext uri="{FF2B5EF4-FFF2-40B4-BE49-F238E27FC236}">
                  <a16:creationId xmlns:a16="http://schemas.microsoft.com/office/drawing/2014/main" id="{BB21A576-6599-405E-AD44-11CE99355999}"/>
                </a:ext>
              </a:extLst>
            </p:cNvPr>
            <p:cNvSpPr/>
            <p:nvPr/>
          </p:nvSpPr>
          <p:spPr>
            <a:xfrm>
              <a:off x="10328342" y="3759688"/>
              <a:ext cx="28575" cy="22860"/>
            </a:xfrm>
            <a:custGeom>
              <a:avLst/>
              <a:gdLst>
                <a:gd name="connsiteX0" fmla="*/ 5818 w 28575"/>
                <a:gd name="connsiteY0" fmla="*/ 21638 h 22860"/>
                <a:gd name="connsiteX1" fmla="*/ 6732 w 28575"/>
                <a:gd name="connsiteY1" fmla="*/ 21295 h 22860"/>
                <a:gd name="connsiteX2" fmla="*/ 26544 w 28575"/>
                <a:gd name="connsiteY2" fmla="*/ 7731 h 22860"/>
                <a:gd name="connsiteX3" fmla="*/ 26925 w 28575"/>
                <a:gd name="connsiteY3" fmla="*/ 2683 h 22860"/>
                <a:gd name="connsiteX4" fmla="*/ 21877 w 28575"/>
                <a:gd name="connsiteY4" fmla="*/ 2283 h 22860"/>
                <a:gd name="connsiteX5" fmla="*/ 3322 w 28575"/>
                <a:gd name="connsiteY5" fmla="*/ 14989 h 22860"/>
                <a:gd name="connsiteX6" fmla="*/ 1855 w 28575"/>
                <a:gd name="connsiteY6" fmla="*/ 19847 h 22860"/>
                <a:gd name="connsiteX7" fmla="*/ 5780 w 28575"/>
                <a:gd name="connsiteY7" fmla="*/ 21657 h 228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8575" h="22860">
                  <a:moveTo>
                    <a:pt x="5818" y="21638"/>
                  </a:moveTo>
                  <a:cubicBezTo>
                    <a:pt x="6122" y="21561"/>
                    <a:pt x="6446" y="21447"/>
                    <a:pt x="6732" y="21295"/>
                  </a:cubicBezTo>
                  <a:cubicBezTo>
                    <a:pt x="13781" y="17504"/>
                    <a:pt x="20448" y="12932"/>
                    <a:pt x="26544" y="7731"/>
                  </a:cubicBezTo>
                  <a:cubicBezTo>
                    <a:pt x="28049" y="6436"/>
                    <a:pt x="28220" y="4188"/>
                    <a:pt x="26925" y="2683"/>
                  </a:cubicBezTo>
                  <a:cubicBezTo>
                    <a:pt x="25649" y="1178"/>
                    <a:pt x="23382" y="1006"/>
                    <a:pt x="21877" y="2283"/>
                  </a:cubicBezTo>
                  <a:cubicBezTo>
                    <a:pt x="16181" y="7159"/>
                    <a:pt x="9932" y="11446"/>
                    <a:pt x="3322" y="14989"/>
                  </a:cubicBezTo>
                  <a:cubicBezTo>
                    <a:pt x="1569" y="15923"/>
                    <a:pt x="922" y="18094"/>
                    <a:pt x="1855" y="19847"/>
                  </a:cubicBezTo>
                  <a:cubicBezTo>
                    <a:pt x="2636" y="21295"/>
                    <a:pt x="4256" y="21980"/>
                    <a:pt x="5780" y="21657"/>
                  </a:cubicBezTo>
                  <a:close/>
                </a:path>
              </a:pathLst>
            </a:custGeom>
            <a:solidFill>
              <a:srgbClr val="E9FA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66" name="Полилиния: фигура 265">
              <a:extLst>
                <a:ext uri="{FF2B5EF4-FFF2-40B4-BE49-F238E27FC236}">
                  <a16:creationId xmlns:a16="http://schemas.microsoft.com/office/drawing/2014/main" id="{D1C0A22C-A2C0-4B6E-B5F8-BBB23E4BB86A}"/>
                </a:ext>
              </a:extLst>
            </p:cNvPr>
            <p:cNvSpPr/>
            <p:nvPr/>
          </p:nvSpPr>
          <p:spPr>
            <a:xfrm>
              <a:off x="8217601" y="3918899"/>
              <a:ext cx="76200" cy="112395"/>
            </a:xfrm>
            <a:custGeom>
              <a:avLst/>
              <a:gdLst>
                <a:gd name="connsiteX0" fmla="*/ 36622 w 76200"/>
                <a:gd name="connsiteY0" fmla="*/ 1492 h 112395"/>
                <a:gd name="connsiteX1" fmla="*/ 66321 w 76200"/>
                <a:gd name="connsiteY1" fmla="*/ 64357 h 112395"/>
                <a:gd name="connsiteX2" fmla="*/ 59958 w 76200"/>
                <a:gd name="connsiteY2" fmla="*/ 80626 h 112395"/>
                <a:gd name="connsiteX3" fmla="*/ 59463 w 76200"/>
                <a:gd name="connsiteY3" fmla="*/ 101276 h 112395"/>
                <a:gd name="connsiteX4" fmla="*/ 49157 w 76200"/>
                <a:gd name="connsiteY4" fmla="*/ 111925 h 112395"/>
                <a:gd name="connsiteX5" fmla="*/ 36565 w 76200"/>
                <a:gd name="connsiteY5" fmla="*/ 112630 h 112395"/>
                <a:gd name="connsiteX6" fmla="*/ 25135 w 76200"/>
                <a:gd name="connsiteY6" fmla="*/ 103200 h 112395"/>
                <a:gd name="connsiteX7" fmla="*/ 14181 w 76200"/>
                <a:gd name="connsiteY7" fmla="*/ 67272 h 112395"/>
                <a:gd name="connsiteX8" fmla="*/ 36622 w 76200"/>
                <a:gd name="connsiteY8" fmla="*/ 1473 h 1123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6200" h="112395">
                  <a:moveTo>
                    <a:pt x="36622" y="1492"/>
                  </a:moveTo>
                  <a:cubicBezTo>
                    <a:pt x="69864" y="-375"/>
                    <a:pt x="88781" y="39573"/>
                    <a:pt x="66321" y="64357"/>
                  </a:cubicBezTo>
                  <a:cubicBezTo>
                    <a:pt x="62283" y="68796"/>
                    <a:pt x="60111" y="74625"/>
                    <a:pt x="59958" y="80626"/>
                  </a:cubicBezTo>
                  <a:lnTo>
                    <a:pt x="59463" y="101276"/>
                  </a:lnTo>
                  <a:cubicBezTo>
                    <a:pt x="59330" y="106972"/>
                    <a:pt x="54853" y="111601"/>
                    <a:pt x="49157" y="111925"/>
                  </a:cubicBezTo>
                  <a:lnTo>
                    <a:pt x="36565" y="112630"/>
                  </a:lnTo>
                  <a:cubicBezTo>
                    <a:pt x="30888" y="112953"/>
                    <a:pt x="25897" y="108839"/>
                    <a:pt x="25135" y="103200"/>
                  </a:cubicBezTo>
                  <a:cubicBezTo>
                    <a:pt x="22316" y="82607"/>
                    <a:pt x="22754" y="74815"/>
                    <a:pt x="14181" y="67272"/>
                  </a:cubicBezTo>
                  <a:cubicBezTo>
                    <a:pt x="-10907" y="45193"/>
                    <a:pt x="3361" y="3359"/>
                    <a:pt x="36622" y="1473"/>
                  </a:cubicBezTo>
                  <a:close/>
                </a:path>
              </a:pathLst>
            </a:custGeom>
            <a:solidFill>
              <a:srgbClr val="E9FA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67" name="Полилиния: фигура 266">
              <a:extLst>
                <a:ext uri="{FF2B5EF4-FFF2-40B4-BE49-F238E27FC236}">
                  <a16:creationId xmlns:a16="http://schemas.microsoft.com/office/drawing/2014/main" id="{86A2F76F-0AA6-4AF6-AAD4-EB924BA6BE4D}"/>
                </a:ext>
              </a:extLst>
            </p:cNvPr>
            <p:cNvSpPr/>
            <p:nvPr/>
          </p:nvSpPr>
          <p:spPr>
            <a:xfrm>
              <a:off x="8232635" y="3947545"/>
              <a:ext cx="45720" cy="59055"/>
            </a:xfrm>
            <a:custGeom>
              <a:avLst/>
              <a:gdLst>
                <a:gd name="connsiteX0" fmla="*/ 35609 w 45720"/>
                <a:gd name="connsiteY0" fmla="*/ 59313 h 59055"/>
                <a:gd name="connsiteX1" fmla="*/ 32523 w 45720"/>
                <a:gd name="connsiteY1" fmla="*/ 17270 h 59055"/>
                <a:gd name="connsiteX2" fmla="*/ 14139 w 45720"/>
                <a:gd name="connsiteY2" fmla="*/ 16184 h 59055"/>
                <a:gd name="connsiteX3" fmla="*/ 19245 w 45720"/>
                <a:gd name="connsiteY3" fmla="*/ 57694 h 59055"/>
                <a:gd name="connsiteX4" fmla="*/ 17454 w 45720"/>
                <a:gd name="connsiteY4" fmla="*/ 57866 h 59055"/>
                <a:gd name="connsiteX5" fmla="*/ 12234 w 45720"/>
                <a:gd name="connsiteY5" fmla="*/ 15670 h 59055"/>
                <a:gd name="connsiteX6" fmla="*/ 2405 w 45720"/>
                <a:gd name="connsiteY6" fmla="*/ 10050 h 59055"/>
                <a:gd name="connsiteX7" fmla="*/ 1643 w 45720"/>
                <a:gd name="connsiteY7" fmla="*/ 4926 h 59055"/>
                <a:gd name="connsiteX8" fmla="*/ 11072 w 45720"/>
                <a:gd name="connsiteY8" fmla="*/ 4106 h 59055"/>
                <a:gd name="connsiteX9" fmla="*/ 13835 w 45720"/>
                <a:gd name="connsiteY9" fmla="*/ 14241 h 59055"/>
                <a:gd name="connsiteX10" fmla="*/ 32485 w 45720"/>
                <a:gd name="connsiteY10" fmla="*/ 15442 h 59055"/>
                <a:gd name="connsiteX11" fmla="*/ 34866 w 45720"/>
                <a:gd name="connsiteY11" fmla="*/ 5859 h 59055"/>
                <a:gd name="connsiteX12" fmla="*/ 34294 w 45720"/>
                <a:gd name="connsiteY12" fmla="*/ 16984 h 59055"/>
                <a:gd name="connsiteX13" fmla="*/ 37380 w 45720"/>
                <a:gd name="connsiteY13" fmla="*/ 59104 h 59055"/>
                <a:gd name="connsiteX14" fmla="*/ 35590 w 45720"/>
                <a:gd name="connsiteY14" fmla="*/ 59276 h 59055"/>
                <a:gd name="connsiteX15" fmla="*/ 36371 w 45720"/>
                <a:gd name="connsiteY15" fmla="*/ 6907 h 59055"/>
                <a:gd name="connsiteX16" fmla="*/ 34294 w 45720"/>
                <a:gd name="connsiteY16" fmla="*/ 15213 h 59055"/>
                <a:gd name="connsiteX17" fmla="*/ 42124 w 45720"/>
                <a:gd name="connsiteY17" fmla="*/ 11003 h 59055"/>
                <a:gd name="connsiteX18" fmla="*/ 36352 w 45720"/>
                <a:gd name="connsiteY18" fmla="*/ 6907 h 59055"/>
                <a:gd name="connsiteX19" fmla="*/ 4843 w 45720"/>
                <a:gd name="connsiteY19" fmla="*/ 3535 h 59055"/>
                <a:gd name="connsiteX20" fmla="*/ 3948 w 45720"/>
                <a:gd name="connsiteY20" fmla="*/ 9117 h 59055"/>
                <a:gd name="connsiteX21" fmla="*/ 11968 w 45720"/>
                <a:gd name="connsiteY21" fmla="*/ 13727 h 59055"/>
                <a:gd name="connsiteX22" fmla="*/ 9663 w 45720"/>
                <a:gd name="connsiteY22" fmla="*/ 5192 h 59055"/>
                <a:gd name="connsiteX23" fmla="*/ 4843 w 45720"/>
                <a:gd name="connsiteY23" fmla="*/ 3516 h 590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45720" h="59055">
                  <a:moveTo>
                    <a:pt x="35609" y="59313"/>
                  </a:moveTo>
                  <a:cubicBezTo>
                    <a:pt x="33951" y="42626"/>
                    <a:pt x="32751" y="24185"/>
                    <a:pt x="32523" y="17270"/>
                  </a:cubicBezTo>
                  <a:cubicBezTo>
                    <a:pt x="26389" y="18051"/>
                    <a:pt x="20140" y="17670"/>
                    <a:pt x="14139" y="16184"/>
                  </a:cubicBezTo>
                  <a:cubicBezTo>
                    <a:pt x="16197" y="29938"/>
                    <a:pt x="17911" y="43883"/>
                    <a:pt x="19245" y="57694"/>
                  </a:cubicBezTo>
                  <a:lnTo>
                    <a:pt x="17454" y="57866"/>
                  </a:lnTo>
                  <a:cubicBezTo>
                    <a:pt x="16102" y="43826"/>
                    <a:pt x="14330" y="29653"/>
                    <a:pt x="12234" y="15670"/>
                  </a:cubicBezTo>
                  <a:cubicBezTo>
                    <a:pt x="8615" y="14622"/>
                    <a:pt x="4386" y="13193"/>
                    <a:pt x="2405" y="10050"/>
                  </a:cubicBezTo>
                  <a:cubicBezTo>
                    <a:pt x="1471" y="8583"/>
                    <a:pt x="1185" y="6621"/>
                    <a:pt x="1643" y="4926"/>
                  </a:cubicBezTo>
                  <a:cubicBezTo>
                    <a:pt x="2881" y="430"/>
                    <a:pt x="8348" y="392"/>
                    <a:pt x="11072" y="4106"/>
                  </a:cubicBezTo>
                  <a:cubicBezTo>
                    <a:pt x="12882" y="6564"/>
                    <a:pt x="13168" y="9898"/>
                    <a:pt x="13835" y="14241"/>
                  </a:cubicBezTo>
                  <a:cubicBezTo>
                    <a:pt x="19893" y="15842"/>
                    <a:pt x="26255" y="16241"/>
                    <a:pt x="32485" y="15442"/>
                  </a:cubicBezTo>
                  <a:cubicBezTo>
                    <a:pt x="32485" y="11936"/>
                    <a:pt x="32961" y="8641"/>
                    <a:pt x="34866" y="5859"/>
                  </a:cubicBezTo>
                  <a:cubicBezTo>
                    <a:pt x="41590" y="-3914"/>
                    <a:pt x="52887" y="13898"/>
                    <a:pt x="34294" y="16984"/>
                  </a:cubicBezTo>
                  <a:cubicBezTo>
                    <a:pt x="34447" y="22395"/>
                    <a:pt x="35609" y="41330"/>
                    <a:pt x="37380" y="59104"/>
                  </a:cubicBezTo>
                  <a:lnTo>
                    <a:pt x="35590" y="59276"/>
                  </a:lnTo>
                  <a:close/>
                  <a:moveTo>
                    <a:pt x="36371" y="6907"/>
                  </a:moveTo>
                  <a:cubicBezTo>
                    <a:pt x="34771" y="9231"/>
                    <a:pt x="34332" y="12108"/>
                    <a:pt x="34294" y="15213"/>
                  </a:cubicBezTo>
                  <a:cubicBezTo>
                    <a:pt x="38333" y="14508"/>
                    <a:pt x="40886" y="13117"/>
                    <a:pt x="42124" y="11003"/>
                  </a:cubicBezTo>
                  <a:cubicBezTo>
                    <a:pt x="44200" y="7440"/>
                    <a:pt x="39971" y="1649"/>
                    <a:pt x="36352" y="6907"/>
                  </a:cubicBezTo>
                  <a:close/>
                  <a:moveTo>
                    <a:pt x="4843" y="3535"/>
                  </a:moveTo>
                  <a:cubicBezTo>
                    <a:pt x="2995" y="4469"/>
                    <a:pt x="2824" y="7364"/>
                    <a:pt x="3948" y="9117"/>
                  </a:cubicBezTo>
                  <a:cubicBezTo>
                    <a:pt x="5548" y="11632"/>
                    <a:pt x="9015" y="12831"/>
                    <a:pt x="11968" y="13727"/>
                  </a:cubicBezTo>
                  <a:cubicBezTo>
                    <a:pt x="11434" y="10298"/>
                    <a:pt x="11168" y="7269"/>
                    <a:pt x="9663" y="5192"/>
                  </a:cubicBezTo>
                  <a:cubicBezTo>
                    <a:pt x="8596" y="3745"/>
                    <a:pt x="5053" y="3421"/>
                    <a:pt x="4843" y="3516"/>
                  </a:cubicBezTo>
                  <a:close/>
                </a:path>
              </a:pathLst>
            </a:custGeom>
            <a:solidFill>
              <a:srgbClr val="FCCAA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68" name="Полилиния: фигура 267">
              <a:extLst>
                <a:ext uri="{FF2B5EF4-FFF2-40B4-BE49-F238E27FC236}">
                  <a16:creationId xmlns:a16="http://schemas.microsoft.com/office/drawing/2014/main" id="{77CA5D2A-F757-4386-9283-72FED7B72BEA}"/>
                </a:ext>
              </a:extLst>
            </p:cNvPr>
            <p:cNvSpPr/>
            <p:nvPr/>
          </p:nvSpPr>
          <p:spPr>
            <a:xfrm>
              <a:off x="8238374" y="3997543"/>
              <a:ext cx="40005" cy="34290"/>
            </a:xfrm>
            <a:custGeom>
              <a:avLst/>
              <a:gdLst>
                <a:gd name="connsiteX0" fmla="*/ 39205 w 40005"/>
                <a:gd name="connsiteY0" fmla="*/ 1448 h 34290"/>
                <a:gd name="connsiteX1" fmla="*/ 39167 w 40005"/>
                <a:gd name="connsiteY1" fmla="*/ 1962 h 34290"/>
                <a:gd name="connsiteX2" fmla="*/ 38672 w 40005"/>
                <a:gd name="connsiteY2" fmla="*/ 22613 h 34290"/>
                <a:gd name="connsiteX3" fmla="*/ 28365 w 40005"/>
                <a:gd name="connsiteY3" fmla="*/ 33261 h 34290"/>
                <a:gd name="connsiteX4" fmla="*/ 15773 w 40005"/>
                <a:gd name="connsiteY4" fmla="*/ 33966 h 34290"/>
                <a:gd name="connsiteX5" fmla="*/ 4343 w 40005"/>
                <a:gd name="connsiteY5" fmla="*/ 24537 h 34290"/>
                <a:gd name="connsiteX6" fmla="*/ 1429 w 40005"/>
                <a:gd name="connsiteY6" fmla="*/ 3563 h 34290"/>
                <a:gd name="connsiteX7" fmla="*/ 39186 w 40005"/>
                <a:gd name="connsiteY7" fmla="*/ 1429 h 342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0005" h="34290">
                  <a:moveTo>
                    <a:pt x="39205" y="1448"/>
                  </a:moveTo>
                  <a:cubicBezTo>
                    <a:pt x="39205" y="1619"/>
                    <a:pt x="39167" y="1791"/>
                    <a:pt x="39167" y="1962"/>
                  </a:cubicBezTo>
                  <a:lnTo>
                    <a:pt x="38672" y="22613"/>
                  </a:lnTo>
                  <a:cubicBezTo>
                    <a:pt x="38538" y="28309"/>
                    <a:pt x="34061" y="32938"/>
                    <a:pt x="28365" y="33261"/>
                  </a:cubicBezTo>
                  <a:lnTo>
                    <a:pt x="15773" y="33966"/>
                  </a:lnTo>
                  <a:cubicBezTo>
                    <a:pt x="10097" y="34290"/>
                    <a:pt x="5106" y="30175"/>
                    <a:pt x="4343" y="24537"/>
                  </a:cubicBezTo>
                  <a:cubicBezTo>
                    <a:pt x="3086" y="15373"/>
                    <a:pt x="2477" y="8763"/>
                    <a:pt x="1429" y="3563"/>
                  </a:cubicBezTo>
                  <a:lnTo>
                    <a:pt x="39186" y="1429"/>
                  </a:lnTo>
                  <a:close/>
                </a:path>
              </a:pathLst>
            </a:custGeom>
            <a:solidFill>
              <a:srgbClr val="7473E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69" name="Полилиния: фигура 268">
              <a:extLst>
                <a:ext uri="{FF2B5EF4-FFF2-40B4-BE49-F238E27FC236}">
                  <a16:creationId xmlns:a16="http://schemas.microsoft.com/office/drawing/2014/main" id="{8BDE146E-96A0-41B9-A324-E42C530C1A54}"/>
                </a:ext>
              </a:extLst>
            </p:cNvPr>
            <p:cNvSpPr/>
            <p:nvPr/>
          </p:nvSpPr>
          <p:spPr>
            <a:xfrm>
              <a:off x="8266273" y="3874814"/>
              <a:ext cx="15240" cy="28575"/>
            </a:xfrm>
            <a:custGeom>
              <a:avLst/>
              <a:gdLst>
                <a:gd name="connsiteX0" fmla="*/ 8448 w 15240"/>
                <a:gd name="connsiteY0" fmla="*/ 25651 h 28575"/>
                <a:gd name="connsiteX1" fmla="*/ 14125 w 15240"/>
                <a:gd name="connsiteY1" fmla="*/ 6010 h 28575"/>
                <a:gd name="connsiteX2" fmla="*/ 11687 w 15240"/>
                <a:gd name="connsiteY2" fmla="*/ 1571 h 28575"/>
                <a:gd name="connsiteX3" fmla="*/ 7248 w 15240"/>
                <a:gd name="connsiteY3" fmla="*/ 4010 h 28575"/>
                <a:gd name="connsiteX4" fmla="*/ 1571 w 15240"/>
                <a:gd name="connsiteY4" fmla="*/ 23650 h 28575"/>
                <a:gd name="connsiteX5" fmla="*/ 4010 w 15240"/>
                <a:gd name="connsiteY5" fmla="*/ 28089 h 28575"/>
                <a:gd name="connsiteX6" fmla="*/ 8448 w 15240"/>
                <a:gd name="connsiteY6" fmla="*/ 25651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240" h="28575">
                  <a:moveTo>
                    <a:pt x="8448" y="25651"/>
                  </a:moveTo>
                  <a:lnTo>
                    <a:pt x="14125" y="6010"/>
                  </a:lnTo>
                  <a:cubicBezTo>
                    <a:pt x="14678" y="4105"/>
                    <a:pt x="13573" y="2124"/>
                    <a:pt x="11687" y="1571"/>
                  </a:cubicBezTo>
                  <a:cubicBezTo>
                    <a:pt x="9782" y="1019"/>
                    <a:pt x="7801" y="2124"/>
                    <a:pt x="7248" y="4010"/>
                  </a:cubicBezTo>
                  <a:lnTo>
                    <a:pt x="1571" y="23650"/>
                  </a:lnTo>
                  <a:cubicBezTo>
                    <a:pt x="1019" y="25555"/>
                    <a:pt x="2124" y="27536"/>
                    <a:pt x="4010" y="28089"/>
                  </a:cubicBezTo>
                  <a:cubicBezTo>
                    <a:pt x="5915" y="28642"/>
                    <a:pt x="7896" y="27536"/>
                    <a:pt x="8448" y="25651"/>
                  </a:cubicBezTo>
                  <a:close/>
                </a:path>
              </a:pathLst>
            </a:custGeom>
            <a:solidFill>
              <a:srgbClr val="E9FA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70" name="Полилиния: фигура 269">
              <a:extLst>
                <a:ext uri="{FF2B5EF4-FFF2-40B4-BE49-F238E27FC236}">
                  <a16:creationId xmlns:a16="http://schemas.microsoft.com/office/drawing/2014/main" id="{32EDAE7F-10F5-4884-8477-907D1DB08CC2}"/>
                </a:ext>
              </a:extLst>
            </p:cNvPr>
            <p:cNvSpPr/>
            <p:nvPr/>
          </p:nvSpPr>
          <p:spPr>
            <a:xfrm>
              <a:off x="8299036" y="3923198"/>
              <a:ext cx="30480" cy="15240"/>
            </a:xfrm>
            <a:custGeom>
              <a:avLst/>
              <a:gdLst>
                <a:gd name="connsiteX0" fmla="*/ 6089 w 30480"/>
                <a:gd name="connsiteY0" fmla="*/ 14928 h 15240"/>
                <a:gd name="connsiteX1" fmla="*/ 26587 w 30480"/>
                <a:gd name="connsiteY1" fmla="*/ 8432 h 15240"/>
                <a:gd name="connsiteX2" fmla="*/ 28930 w 30480"/>
                <a:gd name="connsiteY2" fmla="*/ 3937 h 15240"/>
                <a:gd name="connsiteX3" fmla="*/ 24434 w 30480"/>
                <a:gd name="connsiteY3" fmla="*/ 1593 h 15240"/>
                <a:gd name="connsiteX4" fmla="*/ 3937 w 30480"/>
                <a:gd name="connsiteY4" fmla="*/ 8089 h 15240"/>
                <a:gd name="connsiteX5" fmla="*/ 1593 w 30480"/>
                <a:gd name="connsiteY5" fmla="*/ 12585 h 15240"/>
                <a:gd name="connsiteX6" fmla="*/ 6089 w 30480"/>
                <a:gd name="connsiteY6" fmla="*/ 14928 h 152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0480" h="15240">
                  <a:moveTo>
                    <a:pt x="6089" y="14928"/>
                  </a:moveTo>
                  <a:lnTo>
                    <a:pt x="26587" y="8432"/>
                  </a:lnTo>
                  <a:cubicBezTo>
                    <a:pt x="28473" y="7842"/>
                    <a:pt x="29521" y="5823"/>
                    <a:pt x="28930" y="3937"/>
                  </a:cubicBezTo>
                  <a:cubicBezTo>
                    <a:pt x="28340" y="2051"/>
                    <a:pt x="26320" y="1003"/>
                    <a:pt x="24434" y="1593"/>
                  </a:cubicBezTo>
                  <a:lnTo>
                    <a:pt x="3937" y="8089"/>
                  </a:lnTo>
                  <a:cubicBezTo>
                    <a:pt x="2051" y="8680"/>
                    <a:pt x="1003" y="10699"/>
                    <a:pt x="1593" y="12585"/>
                  </a:cubicBezTo>
                  <a:cubicBezTo>
                    <a:pt x="2184" y="14471"/>
                    <a:pt x="4203" y="15519"/>
                    <a:pt x="6089" y="14928"/>
                  </a:cubicBezTo>
                  <a:close/>
                </a:path>
              </a:pathLst>
            </a:custGeom>
            <a:solidFill>
              <a:srgbClr val="E9FA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71" name="Полилиния: фигура 270">
              <a:extLst>
                <a:ext uri="{FF2B5EF4-FFF2-40B4-BE49-F238E27FC236}">
                  <a16:creationId xmlns:a16="http://schemas.microsoft.com/office/drawing/2014/main" id="{F21C8E92-15D9-4D3A-9457-FFE29BC93849}"/>
                </a:ext>
              </a:extLst>
            </p:cNvPr>
            <p:cNvSpPr/>
            <p:nvPr/>
          </p:nvSpPr>
          <p:spPr>
            <a:xfrm>
              <a:off x="8312869" y="3981010"/>
              <a:ext cx="28575" cy="19050"/>
            </a:xfrm>
            <a:custGeom>
              <a:avLst/>
              <a:gdLst>
                <a:gd name="connsiteX0" fmla="*/ 27270 w 28575"/>
                <a:gd name="connsiteY0" fmla="*/ 16571 h 19050"/>
                <a:gd name="connsiteX1" fmla="*/ 26146 w 28575"/>
                <a:gd name="connsiteY1" fmla="*/ 11637 h 19050"/>
                <a:gd name="connsiteX2" fmla="*/ 6296 w 28575"/>
                <a:gd name="connsiteY2" fmla="*/ 1674 h 19050"/>
                <a:gd name="connsiteX3" fmla="*/ 1667 w 28575"/>
                <a:gd name="connsiteY3" fmla="*/ 3732 h 19050"/>
                <a:gd name="connsiteX4" fmla="*/ 3705 w 28575"/>
                <a:gd name="connsiteY4" fmla="*/ 8361 h 19050"/>
                <a:gd name="connsiteX5" fmla="*/ 22336 w 28575"/>
                <a:gd name="connsiteY5" fmla="*/ 17695 h 19050"/>
                <a:gd name="connsiteX6" fmla="*/ 27270 w 28575"/>
                <a:gd name="connsiteY6" fmla="*/ 16571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8575" h="19050">
                  <a:moveTo>
                    <a:pt x="27270" y="16571"/>
                  </a:moveTo>
                  <a:cubicBezTo>
                    <a:pt x="28318" y="14895"/>
                    <a:pt x="27822" y="12685"/>
                    <a:pt x="26146" y="11637"/>
                  </a:cubicBezTo>
                  <a:cubicBezTo>
                    <a:pt x="19878" y="7713"/>
                    <a:pt x="13192" y="4360"/>
                    <a:pt x="6296" y="1674"/>
                  </a:cubicBezTo>
                  <a:cubicBezTo>
                    <a:pt x="4448" y="950"/>
                    <a:pt x="2372" y="1884"/>
                    <a:pt x="1667" y="3732"/>
                  </a:cubicBezTo>
                  <a:cubicBezTo>
                    <a:pt x="962" y="5579"/>
                    <a:pt x="1876" y="7656"/>
                    <a:pt x="3705" y="8361"/>
                  </a:cubicBezTo>
                  <a:cubicBezTo>
                    <a:pt x="10182" y="10875"/>
                    <a:pt x="16450" y="14019"/>
                    <a:pt x="22336" y="17695"/>
                  </a:cubicBezTo>
                  <a:cubicBezTo>
                    <a:pt x="24012" y="18743"/>
                    <a:pt x="26222" y="18248"/>
                    <a:pt x="27270" y="16571"/>
                  </a:cubicBezTo>
                  <a:close/>
                </a:path>
              </a:pathLst>
            </a:custGeom>
            <a:solidFill>
              <a:srgbClr val="E9FA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72" name="Полилиния: фигура 271">
              <a:extLst>
                <a:ext uri="{FF2B5EF4-FFF2-40B4-BE49-F238E27FC236}">
                  <a16:creationId xmlns:a16="http://schemas.microsoft.com/office/drawing/2014/main" id="{EF2421F3-25D1-4D23-8321-DF3C4949E559}"/>
                </a:ext>
              </a:extLst>
            </p:cNvPr>
            <p:cNvSpPr/>
            <p:nvPr/>
          </p:nvSpPr>
          <p:spPr>
            <a:xfrm>
              <a:off x="8205569" y="3875958"/>
              <a:ext cx="19050" cy="36195"/>
            </a:xfrm>
            <a:custGeom>
              <a:avLst/>
              <a:gdLst>
                <a:gd name="connsiteX0" fmla="*/ 17298 w 19050"/>
                <a:gd name="connsiteY0" fmla="*/ 35079 h 36195"/>
                <a:gd name="connsiteX1" fmla="*/ 18822 w 19050"/>
                <a:gd name="connsiteY1" fmla="*/ 30240 h 36195"/>
                <a:gd name="connsiteX2" fmla="*/ 8459 w 19050"/>
                <a:gd name="connsiteY2" fmla="*/ 4046 h 36195"/>
                <a:gd name="connsiteX3" fmla="*/ 4039 w 19050"/>
                <a:gd name="connsiteY3" fmla="*/ 1570 h 36195"/>
                <a:gd name="connsiteX4" fmla="*/ 1563 w 19050"/>
                <a:gd name="connsiteY4" fmla="*/ 5989 h 36195"/>
                <a:gd name="connsiteX5" fmla="*/ 12478 w 19050"/>
                <a:gd name="connsiteY5" fmla="*/ 33555 h 36195"/>
                <a:gd name="connsiteX6" fmla="*/ 17317 w 19050"/>
                <a:gd name="connsiteY6" fmla="*/ 35079 h 361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050" h="36195">
                  <a:moveTo>
                    <a:pt x="17298" y="35079"/>
                  </a:moveTo>
                  <a:cubicBezTo>
                    <a:pt x="19051" y="34164"/>
                    <a:pt x="19737" y="31992"/>
                    <a:pt x="18822" y="30240"/>
                  </a:cubicBezTo>
                  <a:cubicBezTo>
                    <a:pt x="14479" y="21896"/>
                    <a:pt x="10993" y="13095"/>
                    <a:pt x="8459" y="4046"/>
                  </a:cubicBezTo>
                  <a:cubicBezTo>
                    <a:pt x="7926" y="2141"/>
                    <a:pt x="5944" y="1017"/>
                    <a:pt x="4039" y="1570"/>
                  </a:cubicBezTo>
                  <a:cubicBezTo>
                    <a:pt x="2134" y="2103"/>
                    <a:pt x="1029" y="4084"/>
                    <a:pt x="1563" y="5989"/>
                  </a:cubicBezTo>
                  <a:cubicBezTo>
                    <a:pt x="4230" y="15514"/>
                    <a:pt x="7907" y="24791"/>
                    <a:pt x="12478" y="33555"/>
                  </a:cubicBezTo>
                  <a:cubicBezTo>
                    <a:pt x="13393" y="35326"/>
                    <a:pt x="15565" y="35993"/>
                    <a:pt x="17317" y="35079"/>
                  </a:cubicBezTo>
                  <a:close/>
                </a:path>
              </a:pathLst>
            </a:custGeom>
            <a:solidFill>
              <a:srgbClr val="E9FA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73" name="Полилиния: фигура 272">
              <a:extLst>
                <a:ext uri="{FF2B5EF4-FFF2-40B4-BE49-F238E27FC236}">
                  <a16:creationId xmlns:a16="http://schemas.microsoft.com/office/drawing/2014/main" id="{AE5F596B-21B0-4332-A0C3-F437A4BDE871}"/>
                </a:ext>
              </a:extLst>
            </p:cNvPr>
            <p:cNvSpPr/>
            <p:nvPr/>
          </p:nvSpPr>
          <p:spPr>
            <a:xfrm>
              <a:off x="8175574" y="3935717"/>
              <a:ext cx="32385" cy="11430"/>
            </a:xfrm>
            <a:custGeom>
              <a:avLst/>
              <a:gdLst>
                <a:gd name="connsiteX0" fmla="*/ 31767 w 32385"/>
                <a:gd name="connsiteY0" fmla="*/ 6981 h 11430"/>
                <a:gd name="connsiteX1" fmla="*/ 28452 w 32385"/>
                <a:gd name="connsiteY1" fmla="*/ 3151 h 11430"/>
                <a:gd name="connsiteX2" fmla="*/ 5269 w 32385"/>
                <a:gd name="connsiteY2" fmla="*/ 1437 h 11430"/>
                <a:gd name="connsiteX3" fmla="*/ 1440 w 32385"/>
                <a:gd name="connsiteY3" fmla="*/ 4752 h 11430"/>
                <a:gd name="connsiteX4" fmla="*/ 4754 w 32385"/>
                <a:gd name="connsiteY4" fmla="*/ 8581 h 11430"/>
                <a:gd name="connsiteX5" fmla="*/ 27938 w 32385"/>
                <a:gd name="connsiteY5" fmla="*/ 10276 h 11430"/>
                <a:gd name="connsiteX6" fmla="*/ 31767 w 32385"/>
                <a:gd name="connsiteY6" fmla="*/ 6961 h 114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2385" h="11430">
                  <a:moveTo>
                    <a:pt x="31767" y="6981"/>
                  </a:moveTo>
                  <a:cubicBezTo>
                    <a:pt x="31920" y="4999"/>
                    <a:pt x="30434" y="3285"/>
                    <a:pt x="28452" y="3151"/>
                  </a:cubicBezTo>
                  <a:lnTo>
                    <a:pt x="5269" y="1437"/>
                  </a:lnTo>
                  <a:cubicBezTo>
                    <a:pt x="3287" y="1304"/>
                    <a:pt x="1573" y="2771"/>
                    <a:pt x="1440" y="4752"/>
                  </a:cubicBezTo>
                  <a:cubicBezTo>
                    <a:pt x="1287" y="6733"/>
                    <a:pt x="2773" y="8447"/>
                    <a:pt x="4754" y="8581"/>
                  </a:cubicBezTo>
                  <a:lnTo>
                    <a:pt x="27938" y="10276"/>
                  </a:lnTo>
                  <a:cubicBezTo>
                    <a:pt x="29900" y="10429"/>
                    <a:pt x="31634" y="8943"/>
                    <a:pt x="31767" y="6961"/>
                  </a:cubicBezTo>
                  <a:close/>
                </a:path>
              </a:pathLst>
            </a:custGeom>
            <a:solidFill>
              <a:srgbClr val="E9FA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74" name="Полилиния: фигура 273">
              <a:extLst>
                <a:ext uri="{FF2B5EF4-FFF2-40B4-BE49-F238E27FC236}">
                  <a16:creationId xmlns:a16="http://schemas.microsoft.com/office/drawing/2014/main" id="{9DDF3EEF-811D-4E2C-92DF-1DD602862347}"/>
                </a:ext>
              </a:extLst>
            </p:cNvPr>
            <p:cNvSpPr/>
            <p:nvPr/>
          </p:nvSpPr>
          <p:spPr>
            <a:xfrm>
              <a:off x="8178744" y="3986840"/>
              <a:ext cx="28575" cy="22860"/>
            </a:xfrm>
            <a:custGeom>
              <a:avLst/>
              <a:gdLst>
                <a:gd name="connsiteX0" fmla="*/ 5795 w 28575"/>
                <a:gd name="connsiteY0" fmla="*/ 21638 h 22860"/>
                <a:gd name="connsiteX1" fmla="*/ 6709 w 28575"/>
                <a:gd name="connsiteY1" fmla="*/ 21295 h 22860"/>
                <a:gd name="connsiteX2" fmla="*/ 26521 w 28575"/>
                <a:gd name="connsiteY2" fmla="*/ 7731 h 22860"/>
                <a:gd name="connsiteX3" fmla="*/ 26921 w 28575"/>
                <a:gd name="connsiteY3" fmla="*/ 2683 h 22860"/>
                <a:gd name="connsiteX4" fmla="*/ 21873 w 28575"/>
                <a:gd name="connsiteY4" fmla="*/ 2283 h 22860"/>
                <a:gd name="connsiteX5" fmla="*/ 3318 w 28575"/>
                <a:gd name="connsiteY5" fmla="*/ 14989 h 22860"/>
                <a:gd name="connsiteX6" fmla="*/ 1851 w 28575"/>
                <a:gd name="connsiteY6" fmla="*/ 19847 h 22860"/>
                <a:gd name="connsiteX7" fmla="*/ 5776 w 28575"/>
                <a:gd name="connsiteY7" fmla="*/ 21657 h 228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8575" h="22860">
                  <a:moveTo>
                    <a:pt x="5795" y="21638"/>
                  </a:moveTo>
                  <a:cubicBezTo>
                    <a:pt x="6100" y="21561"/>
                    <a:pt x="6423" y="21447"/>
                    <a:pt x="6709" y="21295"/>
                  </a:cubicBezTo>
                  <a:cubicBezTo>
                    <a:pt x="13758" y="17504"/>
                    <a:pt x="20425" y="12932"/>
                    <a:pt x="26521" y="7731"/>
                  </a:cubicBezTo>
                  <a:cubicBezTo>
                    <a:pt x="28026" y="6455"/>
                    <a:pt x="28198" y="4188"/>
                    <a:pt x="26921" y="2683"/>
                  </a:cubicBezTo>
                  <a:cubicBezTo>
                    <a:pt x="25626" y="1178"/>
                    <a:pt x="23378" y="1006"/>
                    <a:pt x="21873" y="2283"/>
                  </a:cubicBezTo>
                  <a:cubicBezTo>
                    <a:pt x="16177" y="7159"/>
                    <a:pt x="9929" y="11446"/>
                    <a:pt x="3318" y="14989"/>
                  </a:cubicBezTo>
                  <a:cubicBezTo>
                    <a:pt x="1585" y="15923"/>
                    <a:pt x="918" y="18094"/>
                    <a:pt x="1851" y="19847"/>
                  </a:cubicBezTo>
                  <a:cubicBezTo>
                    <a:pt x="2632" y="21295"/>
                    <a:pt x="4252" y="21999"/>
                    <a:pt x="5776" y="21657"/>
                  </a:cubicBezTo>
                  <a:close/>
                </a:path>
              </a:pathLst>
            </a:custGeom>
            <a:solidFill>
              <a:srgbClr val="E9FA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75" name="Полилиния: фигура 274">
              <a:extLst>
                <a:ext uri="{FF2B5EF4-FFF2-40B4-BE49-F238E27FC236}">
                  <a16:creationId xmlns:a16="http://schemas.microsoft.com/office/drawing/2014/main" id="{606D87B4-90C2-4A0C-ACB4-CA2D3F717D3A}"/>
                </a:ext>
              </a:extLst>
            </p:cNvPr>
            <p:cNvSpPr/>
            <p:nvPr/>
          </p:nvSpPr>
          <p:spPr>
            <a:xfrm>
              <a:off x="9856843" y="4756647"/>
              <a:ext cx="811530" cy="135255"/>
            </a:xfrm>
            <a:custGeom>
              <a:avLst/>
              <a:gdLst>
                <a:gd name="connsiteX0" fmla="*/ 810044 w 811530"/>
                <a:gd name="connsiteY0" fmla="*/ 7258 h 135255"/>
                <a:gd name="connsiteX1" fmla="*/ 804577 w 811530"/>
                <a:gd name="connsiteY1" fmla="*/ 1429 h 135255"/>
                <a:gd name="connsiteX2" fmla="*/ 101251 w 811530"/>
                <a:gd name="connsiteY2" fmla="*/ 1429 h 135255"/>
                <a:gd name="connsiteX3" fmla="*/ 1429 w 811530"/>
                <a:gd name="connsiteY3" fmla="*/ 68352 h 135255"/>
                <a:gd name="connsiteX4" fmla="*/ 1429 w 811530"/>
                <a:gd name="connsiteY4" fmla="*/ 68352 h 135255"/>
                <a:gd name="connsiteX5" fmla="*/ 101251 w 811530"/>
                <a:gd name="connsiteY5" fmla="*/ 135274 h 135255"/>
                <a:gd name="connsiteX6" fmla="*/ 804786 w 811530"/>
                <a:gd name="connsiteY6" fmla="*/ 135274 h 135255"/>
                <a:gd name="connsiteX7" fmla="*/ 810273 w 811530"/>
                <a:gd name="connsiteY7" fmla="*/ 129426 h 135255"/>
                <a:gd name="connsiteX8" fmla="*/ 810273 w 811530"/>
                <a:gd name="connsiteY8" fmla="*/ 129426 h 135255"/>
                <a:gd name="connsiteX9" fmla="*/ 810063 w 811530"/>
                <a:gd name="connsiteY9" fmla="*/ 7277 h 1352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11530" h="135255">
                  <a:moveTo>
                    <a:pt x="810044" y="7258"/>
                  </a:moveTo>
                  <a:cubicBezTo>
                    <a:pt x="811987" y="4553"/>
                    <a:pt x="809034" y="1429"/>
                    <a:pt x="804577" y="1429"/>
                  </a:cubicBezTo>
                  <a:lnTo>
                    <a:pt x="101251" y="1429"/>
                  </a:lnTo>
                  <a:cubicBezTo>
                    <a:pt x="46120" y="1429"/>
                    <a:pt x="1429" y="31394"/>
                    <a:pt x="1429" y="68352"/>
                  </a:cubicBezTo>
                  <a:lnTo>
                    <a:pt x="1429" y="68352"/>
                  </a:lnTo>
                  <a:cubicBezTo>
                    <a:pt x="1429" y="105308"/>
                    <a:pt x="46120" y="135274"/>
                    <a:pt x="101251" y="135274"/>
                  </a:cubicBezTo>
                  <a:lnTo>
                    <a:pt x="804786" y="135274"/>
                  </a:lnTo>
                  <a:cubicBezTo>
                    <a:pt x="809282" y="135274"/>
                    <a:pt x="812216" y="132131"/>
                    <a:pt x="810273" y="129426"/>
                  </a:cubicBezTo>
                  <a:lnTo>
                    <a:pt x="810273" y="129426"/>
                  </a:lnTo>
                  <a:cubicBezTo>
                    <a:pt x="782422" y="90754"/>
                    <a:pt x="782498" y="45777"/>
                    <a:pt x="810063" y="7277"/>
                  </a:cubicBezTo>
                  <a:close/>
                </a:path>
              </a:pathLst>
            </a:custGeom>
            <a:solidFill>
              <a:srgbClr val="A4E5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76" name="Полилиния: фигура 275">
              <a:extLst>
                <a:ext uri="{FF2B5EF4-FFF2-40B4-BE49-F238E27FC236}">
                  <a16:creationId xmlns:a16="http://schemas.microsoft.com/office/drawing/2014/main" id="{0B1ED3E7-3ABC-4CC7-BF0E-759AC637A363}"/>
                </a:ext>
              </a:extLst>
            </p:cNvPr>
            <p:cNvSpPr/>
            <p:nvPr/>
          </p:nvSpPr>
          <p:spPr>
            <a:xfrm>
              <a:off x="10124857" y="4771049"/>
              <a:ext cx="537210" cy="108585"/>
            </a:xfrm>
            <a:custGeom>
              <a:avLst/>
              <a:gdLst>
                <a:gd name="connsiteX0" fmla="*/ 536429 w 537210"/>
                <a:gd name="connsiteY0" fmla="*/ 1429 h 108585"/>
                <a:gd name="connsiteX1" fmla="*/ 64541 w 537210"/>
                <a:gd name="connsiteY1" fmla="*/ 1429 h 108585"/>
                <a:gd name="connsiteX2" fmla="*/ 1429 w 537210"/>
                <a:gd name="connsiteY2" fmla="*/ 52711 h 108585"/>
                <a:gd name="connsiteX3" fmla="*/ 1429 w 537210"/>
                <a:gd name="connsiteY3" fmla="*/ 56559 h 108585"/>
                <a:gd name="connsiteX4" fmla="*/ 64541 w 537210"/>
                <a:gd name="connsiteY4" fmla="*/ 107823 h 108585"/>
                <a:gd name="connsiteX5" fmla="*/ 537439 w 537210"/>
                <a:gd name="connsiteY5" fmla="*/ 107823 h 108585"/>
                <a:gd name="connsiteX6" fmla="*/ 536429 w 537210"/>
                <a:gd name="connsiteY6" fmla="*/ 1429 h 1085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7210" h="108585">
                  <a:moveTo>
                    <a:pt x="536429" y="1429"/>
                  </a:moveTo>
                  <a:lnTo>
                    <a:pt x="64541" y="1429"/>
                  </a:lnTo>
                  <a:cubicBezTo>
                    <a:pt x="29680" y="1429"/>
                    <a:pt x="1429" y="24384"/>
                    <a:pt x="1429" y="52711"/>
                  </a:cubicBezTo>
                  <a:lnTo>
                    <a:pt x="1429" y="56559"/>
                  </a:lnTo>
                  <a:cubicBezTo>
                    <a:pt x="1429" y="84868"/>
                    <a:pt x="29680" y="107823"/>
                    <a:pt x="64541" y="107823"/>
                  </a:cubicBezTo>
                  <a:lnTo>
                    <a:pt x="537439" y="107823"/>
                  </a:lnTo>
                  <a:cubicBezTo>
                    <a:pt x="516293" y="73723"/>
                    <a:pt x="516065" y="35509"/>
                    <a:pt x="536429" y="1429"/>
                  </a:cubicBezTo>
                  <a:close/>
                </a:path>
              </a:pathLst>
            </a:custGeom>
            <a:solidFill>
              <a:srgbClr val="E9FA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77" name="Полилиния: фигура 276">
              <a:extLst>
                <a:ext uri="{FF2B5EF4-FFF2-40B4-BE49-F238E27FC236}">
                  <a16:creationId xmlns:a16="http://schemas.microsoft.com/office/drawing/2014/main" id="{E932061F-0208-4C20-A153-66EB5604AA2F}"/>
                </a:ext>
              </a:extLst>
            </p:cNvPr>
            <p:cNvSpPr/>
            <p:nvPr/>
          </p:nvSpPr>
          <p:spPr>
            <a:xfrm>
              <a:off x="9970247" y="4623031"/>
              <a:ext cx="430530" cy="129540"/>
            </a:xfrm>
            <a:custGeom>
              <a:avLst/>
              <a:gdLst>
                <a:gd name="connsiteX0" fmla="*/ 1429 w 430530"/>
                <a:gd name="connsiteY0" fmla="*/ 129102 h 129540"/>
                <a:gd name="connsiteX1" fmla="*/ 370160 w 430530"/>
                <a:gd name="connsiteY1" fmla="*/ 129102 h 129540"/>
                <a:gd name="connsiteX2" fmla="*/ 429368 w 430530"/>
                <a:gd name="connsiteY2" fmla="*/ 65265 h 129540"/>
                <a:gd name="connsiteX3" fmla="*/ 429368 w 430530"/>
                <a:gd name="connsiteY3" fmla="*/ 65265 h 129540"/>
                <a:gd name="connsiteX4" fmla="*/ 370160 w 430530"/>
                <a:gd name="connsiteY4" fmla="*/ 1429 h 129540"/>
                <a:gd name="connsiteX5" fmla="*/ 1429 w 430530"/>
                <a:gd name="connsiteY5" fmla="*/ 1429 h 129540"/>
                <a:gd name="connsiteX6" fmla="*/ 4058 w 430530"/>
                <a:gd name="connsiteY6" fmla="*/ 125482 h 129540"/>
                <a:gd name="connsiteX7" fmla="*/ 1429 w 430530"/>
                <a:gd name="connsiteY7" fmla="*/ 129102 h 129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30530" h="129540">
                  <a:moveTo>
                    <a:pt x="1429" y="129102"/>
                  </a:moveTo>
                  <a:lnTo>
                    <a:pt x="370160" y="129102"/>
                  </a:lnTo>
                  <a:cubicBezTo>
                    <a:pt x="402850" y="129102"/>
                    <a:pt x="429368" y="100527"/>
                    <a:pt x="429368" y="65265"/>
                  </a:cubicBezTo>
                  <a:lnTo>
                    <a:pt x="429368" y="65265"/>
                  </a:lnTo>
                  <a:cubicBezTo>
                    <a:pt x="429368" y="30004"/>
                    <a:pt x="402850" y="1429"/>
                    <a:pt x="370160" y="1429"/>
                  </a:cubicBezTo>
                  <a:lnTo>
                    <a:pt x="1429" y="1429"/>
                  </a:lnTo>
                  <a:cubicBezTo>
                    <a:pt x="29604" y="36823"/>
                    <a:pt x="30709" y="88735"/>
                    <a:pt x="4058" y="125482"/>
                  </a:cubicBezTo>
                  <a:lnTo>
                    <a:pt x="1429" y="129102"/>
                  </a:lnTo>
                  <a:close/>
                </a:path>
              </a:pathLst>
            </a:custGeom>
            <a:solidFill>
              <a:srgbClr val="E9FA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78" name="Полилиния: фигура 277">
              <a:extLst>
                <a:ext uri="{FF2B5EF4-FFF2-40B4-BE49-F238E27FC236}">
                  <a16:creationId xmlns:a16="http://schemas.microsoft.com/office/drawing/2014/main" id="{2AF8D232-82D8-4D24-BF7B-AA20978B9330}"/>
                </a:ext>
              </a:extLst>
            </p:cNvPr>
            <p:cNvSpPr/>
            <p:nvPr/>
          </p:nvSpPr>
          <p:spPr>
            <a:xfrm>
              <a:off x="9960436" y="4616401"/>
              <a:ext cx="657225" cy="142875"/>
            </a:xfrm>
            <a:custGeom>
              <a:avLst/>
              <a:gdLst>
                <a:gd name="connsiteX0" fmla="*/ 434321 w 657225"/>
                <a:gd name="connsiteY0" fmla="*/ 71876 h 142875"/>
                <a:gd name="connsiteX1" fmla="*/ 434321 w 657225"/>
                <a:gd name="connsiteY1" fmla="*/ 71876 h 142875"/>
                <a:gd name="connsiteX2" fmla="*/ 374428 w 657225"/>
                <a:gd name="connsiteY2" fmla="*/ 8039 h 142875"/>
                <a:gd name="connsiteX3" fmla="*/ 4534 w 657225"/>
                <a:gd name="connsiteY3" fmla="*/ 8039 h 142875"/>
                <a:gd name="connsiteX4" fmla="*/ 1429 w 657225"/>
                <a:gd name="connsiteY4" fmla="*/ 4705 h 142875"/>
                <a:gd name="connsiteX5" fmla="*/ 1429 w 657225"/>
                <a:gd name="connsiteY5" fmla="*/ 4705 h 142875"/>
                <a:gd name="connsiteX6" fmla="*/ 4534 w 657225"/>
                <a:gd name="connsiteY6" fmla="*/ 1429 h 142875"/>
                <a:gd name="connsiteX7" fmla="*/ 591331 w 657225"/>
                <a:gd name="connsiteY7" fmla="*/ 1429 h 142875"/>
                <a:gd name="connsiteX8" fmla="*/ 657416 w 657225"/>
                <a:gd name="connsiteY8" fmla="*/ 71895 h 142875"/>
                <a:gd name="connsiteX9" fmla="*/ 657416 w 657225"/>
                <a:gd name="connsiteY9" fmla="*/ 71895 h 142875"/>
                <a:gd name="connsiteX10" fmla="*/ 591331 w 657225"/>
                <a:gd name="connsiteY10" fmla="*/ 142361 h 142875"/>
                <a:gd name="connsiteX11" fmla="*/ 4534 w 657225"/>
                <a:gd name="connsiteY11" fmla="*/ 142361 h 142875"/>
                <a:gd name="connsiteX12" fmla="*/ 1429 w 657225"/>
                <a:gd name="connsiteY12" fmla="*/ 139084 h 142875"/>
                <a:gd name="connsiteX13" fmla="*/ 1429 w 657225"/>
                <a:gd name="connsiteY13" fmla="*/ 139084 h 142875"/>
                <a:gd name="connsiteX14" fmla="*/ 4534 w 657225"/>
                <a:gd name="connsiteY14" fmla="*/ 135750 h 142875"/>
                <a:gd name="connsiteX15" fmla="*/ 374428 w 657225"/>
                <a:gd name="connsiteY15" fmla="*/ 135750 h 142875"/>
                <a:gd name="connsiteX16" fmla="*/ 434321 w 657225"/>
                <a:gd name="connsiteY16" fmla="*/ 71914 h 142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657225" h="142875">
                  <a:moveTo>
                    <a:pt x="434321" y="71876"/>
                  </a:moveTo>
                  <a:lnTo>
                    <a:pt x="434321" y="71876"/>
                  </a:lnTo>
                  <a:cubicBezTo>
                    <a:pt x="434321" y="36614"/>
                    <a:pt x="407518" y="8039"/>
                    <a:pt x="374428" y="8039"/>
                  </a:cubicBezTo>
                  <a:lnTo>
                    <a:pt x="4534" y="8039"/>
                  </a:lnTo>
                  <a:cubicBezTo>
                    <a:pt x="2800" y="8039"/>
                    <a:pt x="1410" y="6534"/>
                    <a:pt x="1429" y="4705"/>
                  </a:cubicBezTo>
                  <a:lnTo>
                    <a:pt x="1429" y="4705"/>
                  </a:lnTo>
                  <a:cubicBezTo>
                    <a:pt x="1429" y="2896"/>
                    <a:pt x="2839" y="1429"/>
                    <a:pt x="4534" y="1429"/>
                  </a:cubicBezTo>
                  <a:lnTo>
                    <a:pt x="591331" y="1429"/>
                  </a:lnTo>
                  <a:cubicBezTo>
                    <a:pt x="627831" y="1429"/>
                    <a:pt x="657416" y="32975"/>
                    <a:pt x="657416" y="71895"/>
                  </a:cubicBezTo>
                  <a:lnTo>
                    <a:pt x="657416" y="71895"/>
                  </a:lnTo>
                  <a:cubicBezTo>
                    <a:pt x="657416" y="110814"/>
                    <a:pt x="627831" y="142361"/>
                    <a:pt x="591331" y="142361"/>
                  </a:cubicBezTo>
                  <a:lnTo>
                    <a:pt x="4534" y="142361"/>
                  </a:lnTo>
                  <a:cubicBezTo>
                    <a:pt x="2839" y="142361"/>
                    <a:pt x="1448" y="140894"/>
                    <a:pt x="1429" y="139084"/>
                  </a:cubicBezTo>
                  <a:lnTo>
                    <a:pt x="1429" y="139084"/>
                  </a:lnTo>
                  <a:cubicBezTo>
                    <a:pt x="1429" y="137255"/>
                    <a:pt x="2800" y="135750"/>
                    <a:pt x="4534" y="135750"/>
                  </a:cubicBezTo>
                  <a:lnTo>
                    <a:pt x="374428" y="135750"/>
                  </a:lnTo>
                  <a:cubicBezTo>
                    <a:pt x="407499" y="135750"/>
                    <a:pt x="434321" y="107175"/>
                    <a:pt x="434321" y="71914"/>
                  </a:cubicBezTo>
                  <a:close/>
                </a:path>
              </a:pathLst>
            </a:custGeom>
            <a:solidFill>
              <a:srgbClr val="FF862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79" name="Полилиния: фигура 278">
              <a:extLst>
                <a:ext uri="{FF2B5EF4-FFF2-40B4-BE49-F238E27FC236}">
                  <a16:creationId xmlns:a16="http://schemas.microsoft.com/office/drawing/2014/main" id="{6812A7B9-557A-47B0-A769-C4497E0D7FE6}"/>
                </a:ext>
              </a:extLst>
            </p:cNvPr>
            <p:cNvSpPr/>
            <p:nvPr/>
          </p:nvSpPr>
          <p:spPr>
            <a:xfrm>
              <a:off x="10067250" y="4482080"/>
              <a:ext cx="430530" cy="129540"/>
            </a:xfrm>
            <a:custGeom>
              <a:avLst/>
              <a:gdLst>
                <a:gd name="connsiteX0" fmla="*/ 1429 w 430530"/>
                <a:gd name="connsiteY0" fmla="*/ 129121 h 129540"/>
                <a:gd name="connsiteX1" fmla="*/ 370161 w 430530"/>
                <a:gd name="connsiteY1" fmla="*/ 129121 h 129540"/>
                <a:gd name="connsiteX2" fmla="*/ 429368 w 430530"/>
                <a:gd name="connsiteY2" fmla="*/ 65265 h 129540"/>
                <a:gd name="connsiteX3" fmla="*/ 429368 w 430530"/>
                <a:gd name="connsiteY3" fmla="*/ 65265 h 129540"/>
                <a:gd name="connsiteX4" fmla="*/ 370161 w 430530"/>
                <a:gd name="connsiteY4" fmla="*/ 1429 h 129540"/>
                <a:gd name="connsiteX5" fmla="*/ 1429 w 430530"/>
                <a:gd name="connsiteY5" fmla="*/ 1429 h 129540"/>
                <a:gd name="connsiteX6" fmla="*/ 4058 w 430530"/>
                <a:gd name="connsiteY6" fmla="*/ 125482 h 129540"/>
                <a:gd name="connsiteX7" fmla="*/ 1429 w 430530"/>
                <a:gd name="connsiteY7" fmla="*/ 129121 h 129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30530" h="129540">
                  <a:moveTo>
                    <a:pt x="1429" y="129121"/>
                  </a:moveTo>
                  <a:lnTo>
                    <a:pt x="370161" y="129121"/>
                  </a:lnTo>
                  <a:cubicBezTo>
                    <a:pt x="402851" y="129121"/>
                    <a:pt x="429368" y="100527"/>
                    <a:pt x="429368" y="65265"/>
                  </a:cubicBezTo>
                  <a:lnTo>
                    <a:pt x="429368" y="65265"/>
                  </a:lnTo>
                  <a:cubicBezTo>
                    <a:pt x="429368" y="30004"/>
                    <a:pt x="402870" y="1429"/>
                    <a:pt x="370161" y="1429"/>
                  </a:cubicBezTo>
                  <a:lnTo>
                    <a:pt x="1429" y="1429"/>
                  </a:lnTo>
                  <a:cubicBezTo>
                    <a:pt x="29604" y="36823"/>
                    <a:pt x="30709" y="88735"/>
                    <a:pt x="4058" y="125482"/>
                  </a:cubicBezTo>
                  <a:lnTo>
                    <a:pt x="1429" y="129121"/>
                  </a:lnTo>
                  <a:close/>
                </a:path>
              </a:pathLst>
            </a:custGeom>
            <a:solidFill>
              <a:srgbClr val="E9FA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80" name="Полилиния: фигура 279">
              <a:extLst>
                <a:ext uri="{FF2B5EF4-FFF2-40B4-BE49-F238E27FC236}">
                  <a16:creationId xmlns:a16="http://schemas.microsoft.com/office/drawing/2014/main" id="{FEA5CB54-D28D-44A5-9C7E-350057A4B640}"/>
                </a:ext>
              </a:extLst>
            </p:cNvPr>
            <p:cNvSpPr/>
            <p:nvPr/>
          </p:nvSpPr>
          <p:spPr>
            <a:xfrm>
              <a:off x="10057439" y="4475488"/>
              <a:ext cx="657225" cy="142875"/>
            </a:xfrm>
            <a:custGeom>
              <a:avLst/>
              <a:gdLst>
                <a:gd name="connsiteX0" fmla="*/ 434321 w 657225"/>
                <a:gd name="connsiteY0" fmla="*/ 71876 h 142875"/>
                <a:gd name="connsiteX1" fmla="*/ 434321 w 657225"/>
                <a:gd name="connsiteY1" fmla="*/ 71876 h 142875"/>
                <a:gd name="connsiteX2" fmla="*/ 374428 w 657225"/>
                <a:gd name="connsiteY2" fmla="*/ 8040 h 142875"/>
                <a:gd name="connsiteX3" fmla="*/ 4534 w 657225"/>
                <a:gd name="connsiteY3" fmla="*/ 8040 h 142875"/>
                <a:gd name="connsiteX4" fmla="*/ 1429 w 657225"/>
                <a:gd name="connsiteY4" fmla="*/ 4706 h 142875"/>
                <a:gd name="connsiteX5" fmla="*/ 1429 w 657225"/>
                <a:gd name="connsiteY5" fmla="*/ 4706 h 142875"/>
                <a:gd name="connsiteX6" fmla="*/ 4534 w 657225"/>
                <a:gd name="connsiteY6" fmla="*/ 1429 h 142875"/>
                <a:gd name="connsiteX7" fmla="*/ 591331 w 657225"/>
                <a:gd name="connsiteY7" fmla="*/ 1429 h 142875"/>
                <a:gd name="connsiteX8" fmla="*/ 657416 w 657225"/>
                <a:gd name="connsiteY8" fmla="*/ 71895 h 142875"/>
                <a:gd name="connsiteX9" fmla="*/ 657416 w 657225"/>
                <a:gd name="connsiteY9" fmla="*/ 71895 h 142875"/>
                <a:gd name="connsiteX10" fmla="*/ 591331 w 657225"/>
                <a:gd name="connsiteY10" fmla="*/ 142361 h 142875"/>
                <a:gd name="connsiteX11" fmla="*/ 4534 w 657225"/>
                <a:gd name="connsiteY11" fmla="*/ 142361 h 142875"/>
                <a:gd name="connsiteX12" fmla="*/ 1429 w 657225"/>
                <a:gd name="connsiteY12" fmla="*/ 139084 h 142875"/>
                <a:gd name="connsiteX13" fmla="*/ 1429 w 657225"/>
                <a:gd name="connsiteY13" fmla="*/ 139084 h 142875"/>
                <a:gd name="connsiteX14" fmla="*/ 4534 w 657225"/>
                <a:gd name="connsiteY14" fmla="*/ 135750 h 142875"/>
                <a:gd name="connsiteX15" fmla="*/ 374428 w 657225"/>
                <a:gd name="connsiteY15" fmla="*/ 135750 h 142875"/>
                <a:gd name="connsiteX16" fmla="*/ 434321 w 657225"/>
                <a:gd name="connsiteY16" fmla="*/ 71895 h 142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657225" h="142875">
                  <a:moveTo>
                    <a:pt x="434321" y="71876"/>
                  </a:moveTo>
                  <a:lnTo>
                    <a:pt x="434321" y="71876"/>
                  </a:lnTo>
                  <a:cubicBezTo>
                    <a:pt x="434321" y="36615"/>
                    <a:pt x="407518" y="8040"/>
                    <a:pt x="374428" y="8040"/>
                  </a:cubicBezTo>
                  <a:lnTo>
                    <a:pt x="4534" y="8040"/>
                  </a:lnTo>
                  <a:cubicBezTo>
                    <a:pt x="2820" y="8040"/>
                    <a:pt x="1410" y="6534"/>
                    <a:pt x="1429" y="4706"/>
                  </a:cubicBezTo>
                  <a:lnTo>
                    <a:pt x="1429" y="4706"/>
                  </a:lnTo>
                  <a:cubicBezTo>
                    <a:pt x="1429" y="2896"/>
                    <a:pt x="2839" y="1429"/>
                    <a:pt x="4534" y="1429"/>
                  </a:cubicBezTo>
                  <a:lnTo>
                    <a:pt x="591331" y="1429"/>
                  </a:lnTo>
                  <a:cubicBezTo>
                    <a:pt x="627831" y="1429"/>
                    <a:pt x="657416" y="32976"/>
                    <a:pt x="657416" y="71895"/>
                  </a:cubicBezTo>
                  <a:lnTo>
                    <a:pt x="657416" y="71895"/>
                  </a:lnTo>
                  <a:cubicBezTo>
                    <a:pt x="657416" y="110814"/>
                    <a:pt x="627831" y="142361"/>
                    <a:pt x="591331" y="142361"/>
                  </a:cubicBezTo>
                  <a:lnTo>
                    <a:pt x="4534" y="142361"/>
                  </a:lnTo>
                  <a:cubicBezTo>
                    <a:pt x="2839" y="142361"/>
                    <a:pt x="1448" y="140894"/>
                    <a:pt x="1429" y="139084"/>
                  </a:cubicBezTo>
                  <a:lnTo>
                    <a:pt x="1429" y="139084"/>
                  </a:lnTo>
                  <a:cubicBezTo>
                    <a:pt x="1429" y="137236"/>
                    <a:pt x="2800" y="135750"/>
                    <a:pt x="4534" y="135750"/>
                  </a:cubicBezTo>
                  <a:lnTo>
                    <a:pt x="374428" y="135750"/>
                  </a:lnTo>
                  <a:cubicBezTo>
                    <a:pt x="407499" y="135750"/>
                    <a:pt x="434321" y="107156"/>
                    <a:pt x="434321" y="71895"/>
                  </a:cubicBezTo>
                  <a:close/>
                </a:path>
              </a:pathLst>
            </a:custGeom>
            <a:solidFill>
              <a:srgbClr val="27165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81" name="Полилиния: фигура 280">
              <a:extLst>
                <a:ext uri="{FF2B5EF4-FFF2-40B4-BE49-F238E27FC236}">
                  <a16:creationId xmlns:a16="http://schemas.microsoft.com/office/drawing/2014/main" id="{C6907565-73B3-42FF-9CC0-614DEC2E203B}"/>
                </a:ext>
              </a:extLst>
            </p:cNvPr>
            <p:cNvSpPr/>
            <p:nvPr/>
          </p:nvSpPr>
          <p:spPr>
            <a:xfrm>
              <a:off x="10364640" y="4824656"/>
              <a:ext cx="57150" cy="7620"/>
            </a:xfrm>
            <a:custGeom>
              <a:avLst/>
              <a:gdLst>
                <a:gd name="connsiteX0" fmla="*/ 56254 w 57150"/>
                <a:gd name="connsiteY0" fmla="*/ 1429 h 7620"/>
                <a:gd name="connsiteX1" fmla="*/ 16802 w 57150"/>
                <a:gd name="connsiteY1" fmla="*/ 1429 h 7620"/>
                <a:gd name="connsiteX2" fmla="*/ 1429 w 57150"/>
                <a:gd name="connsiteY2" fmla="*/ 7315 h 7620"/>
                <a:gd name="connsiteX3" fmla="*/ 1429 w 57150"/>
                <a:gd name="connsiteY3" fmla="*/ 7849 h 7620"/>
                <a:gd name="connsiteX4" fmla="*/ 56254 w 57150"/>
                <a:gd name="connsiteY4" fmla="*/ 7849 h 7620"/>
                <a:gd name="connsiteX5" fmla="*/ 56254 w 57150"/>
                <a:gd name="connsiteY5" fmla="*/ 1448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7150" h="7620">
                  <a:moveTo>
                    <a:pt x="56254" y="1429"/>
                  </a:moveTo>
                  <a:lnTo>
                    <a:pt x="16802" y="1429"/>
                  </a:lnTo>
                  <a:cubicBezTo>
                    <a:pt x="8325" y="1429"/>
                    <a:pt x="1429" y="4058"/>
                    <a:pt x="1429" y="7315"/>
                  </a:cubicBezTo>
                  <a:lnTo>
                    <a:pt x="1429" y="7849"/>
                  </a:lnTo>
                  <a:lnTo>
                    <a:pt x="56254" y="7849"/>
                  </a:lnTo>
                  <a:lnTo>
                    <a:pt x="56254" y="1448"/>
                  </a:lnTo>
                  <a:close/>
                </a:path>
              </a:pathLst>
            </a:custGeom>
            <a:solidFill>
              <a:srgbClr val="E2702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82" name="Полилиния: фигура 281">
              <a:extLst>
                <a:ext uri="{FF2B5EF4-FFF2-40B4-BE49-F238E27FC236}">
                  <a16:creationId xmlns:a16="http://schemas.microsoft.com/office/drawing/2014/main" id="{5515CFBF-2C0E-4638-B31F-87F39070D17F}"/>
                </a:ext>
              </a:extLst>
            </p:cNvPr>
            <p:cNvSpPr/>
            <p:nvPr/>
          </p:nvSpPr>
          <p:spPr>
            <a:xfrm>
              <a:off x="10379479" y="4824656"/>
              <a:ext cx="76200" cy="171450"/>
            </a:xfrm>
            <a:custGeom>
              <a:avLst/>
              <a:gdLst>
                <a:gd name="connsiteX0" fmla="*/ 75076 w 76200"/>
                <a:gd name="connsiteY0" fmla="*/ 16173 h 171450"/>
                <a:gd name="connsiteX1" fmla="*/ 52064 w 76200"/>
                <a:gd name="connsiteY1" fmla="*/ 1429 h 171450"/>
                <a:gd name="connsiteX2" fmla="*/ 1429 w 76200"/>
                <a:gd name="connsiteY2" fmla="*/ 1429 h 171450"/>
                <a:gd name="connsiteX3" fmla="*/ 18879 w 76200"/>
                <a:gd name="connsiteY3" fmla="*/ 12611 h 171450"/>
                <a:gd name="connsiteX4" fmla="*/ 18650 w 76200"/>
                <a:gd name="connsiteY4" fmla="*/ 170631 h 171450"/>
                <a:gd name="connsiteX5" fmla="*/ 46634 w 76200"/>
                <a:gd name="connsiteY5" fmla="*/ 150305 h 171450"/>
                <a:gd name="connsiteX6" fmla="*/ 75152 w 76200"/>
                <a:gd name="connsiteY6" fmla="*/ 170631 h 171450"/>
                <a:gd name="connsiteX7" fmla="*/ 75095 w 76200"/>
                <a:gd name="connsiteY7" fmla="*/ 16173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6200" h="171450">
                  <a:moveTo>
                    <a:pt x="75076" y="16173"/>
                  </a:moveTo>
                  <a:cubicBezTo>
                    <a:pt x="75076" y="8039"/>
                    <a:pt x="64770" y="1429"/>
                    <a:pt x="52064" y="1429"/>
                  </a:cubicBezTo>
                  <a:lnTo>
                    <a:pt x="1429" y="1429"/>
                  </a:lnTo>
                  <a:cubicBezTo>
                    <a:pt x="11068" y="1429"/>
                    <a:pt x="18879" y="6439"/>
                    <a:pt x="18879" y="12611"/>
                  </a:cubicBezTo>
                  <a:lnTo>
                    <a:pt x="18650" y="170631"/>
                  </a:lnTo>
                  <a:lnTo>
                    <a:pt x="46634" y="150305"/>
                  </a:lnTo>
                  <a:lnTo>
                    <a:pt x="75152" y="170631"/>
                  </a:lnTo>
                  <a:lnTo>
                    <a:pt x="75095" y="16173"/>
                  </a:lnTo>
                  <a:close/>
                </a:path>
              </a:pathLst>
            </a:custGeom>
            <a:solidFill>
              <a:srgbClr val="FF862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83" name="Полилиния: фигура 282">
              <a:extLst>
                <a:ext uri="{FF2B5EF4-FFF2-40B4-BE49-F238E27FC236}">
                  <a16:creationId xmlns:a16="http://schemas.microsoft.com/office/drawing/2014/main" id="{61BAEB4C-E4F9-435A-8145-F42C97EE7DD2}"/>
                </a:ext>
              </a:extLst>
            </p:cNvPr>
            <p:cNvSpPr/>
            <p:nvPr/>
          </p:nvSpPr>
          <p:spPr>
            <a:xfrm>
              <a:off x="10047032" y="4437370"/>
              <a:ext cx="129540" cy="40005"/>
            </a:xfrm>
            <a:custGeom>
              <a:avLst/>
              <a:gdLst>
                <a:gd name="connsiteX0" fmla="*/ 38848 w 129540"/>
                <a:gd name="connsiteY0" fmla="*/ 12725 h 40005"/>
                <a:gd name="connsiteX1" fmla="*/ 72491 w 129540"/>
                <a:gd name="connsiteY1" fmla="*/ 4876 h 40005"/>
                <a:gd name="connsiteX2" fmla="*/ 125221 w 129540"/>
                <a:gd name="connsiteY2" fmla="*/ 1429 h 40005"/>
                <a:gd name="connsiteX3" fmla="*/ 128879 w 129540"/>
                <a:gd name="connsiteY3" fmla="*/ 22155 h 40005"/>
                <a:gd name="connsiteX4" fmla="*/ 123221 w 129540"/>
                <a:gd name="connsiteY4" fmla="*/ 36919 h 40005"/>
                <a:gd name="connsiteX5" fmla="*/ 72300 w 129540"/>
                <a:gd name="connsiteY5" fmla="*/ 37357 h 40005"/>
                <a:gd name="connsiteX6" fmla="*/ 6978 w 129540"/>
                <a:gd name="connsiteY6" fmla="*/ 34861 h 40005"/>
                <a:gd name="connsiteX7" fmla="*/ 38848 w 129540"/>
                <a:gd name="connsiteY7" fmla="*/ 12706 h 40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9540" h="40005">
                  <a:moveTo>
                    <a:pt x="38848" y="12725"/>
                  </a:moveTo>
                  <a:lnTo>
                    <a:pt x="72491" y="4876"/>
                  </a:lnTo>
                  <a:cubicBezTo>
                    <a:pt x="72491" y="4876"/>
                    <a:pt x="99770" y="6591"/>
                    <a:pt x="125221" y="1429"/>
                  </a:cubicBezTo>
                  <a:cubicBezTo>
                    <a:pt x="125221" y="1429"/>
                    <a:pt x="127774" y="8191"/>
                    <a:pt x="128879" y="22155"/>
                  </a:cubicBezTo>
                  <a:cubicBezTo>
                    <a:pt x="129069" y="24555"/>
                    <a:pt x="125621" y="36557"/>
                    <a:pt x="123221" y="36919"/>
                  </a:cubicBezTo>
                  <a:cubicBezTo>
                    <a:pt x="114572" y="38252"/>
                    <a:pt x="99332" y="36747"/>
                    <a:pt x="72300" y="37357"/>
                  </a:cubicBezTo>
                  <a:cubicBezTo>
                    <a:pt x="72300" y="37357"/>
                    <a:pt x="29742" y="42386"/>
                    <a:pt x="6978" y="34861"/>
                  </a:cubicBezTo>
                  <a:cubicBezTo>
                    <a:pt x="-15787" y="27356"/>
                    <a:pt x="38848" y="12706"/>
                    <a:pt x="38848" y="12706"/>
                  </a:cubicBezTo>
                  <a:close/>
                </a:path>
              </a:pathLst>
            </a:custGeom>
            <a:solidFill>
              <a:srgbClr val="7473E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84" name="Полилиния: фигура 283">
              <a:extLst>
                <a:ext uri="{FF2B5EF4-FFF2-40B4-BE49-F238E27FC236}">
                  <a16:creationId xmlns:a16="http://schemas.microsoft.com/office/drawing/2014/main" id="{A24DB3F6-B7D7-47E1-98B2-4A76EDA95381}"/>
                </a:ext>
              </a:extLst>
            </p:cNvPr>
            <p:cNvSpPr/>
            <p:nvPr/>
          </p:nvSpPr>
          <p:spPr>
            <a:xfrm>
              <a:off x="10308723" y="3860010"/>
              <a:ext cx="203835" cy="280035"/>
            </a:xfrm>
            <a:custGeom>
              <a:avLst/>
              <a:gdLst>
                <a:gd name="connsiteX0" fmla="*/ 148747 w 203835"/>
                <a:gd name="connsiteY0" fmla="*/ 39578 h 280035"/>
                <a:gd name="connsiteX1" fmla="*/ 182275 w 203835"/>
                <a:gd name="connsiteY1" fmla="*/ 78344 h 280035"/>
                <a:gd name="connsiteX2" fmla="*/ 182922 w 203835"/>
                <a:gd name="connsiteY2" fmla="*/ 122960 h 280035"/>
                <a:gd name="connsiteX3" fmla="*/ 195991 w 203835"/>
                <a:gd name="connsiteY3" fmla="*/ 188434 h 280035"/>
                <a:gd name="connsiteX4" fmla="*/ 100931 w 203835"/>
                <a:gd name="connsiteY4" fmla="*/ 269188 h 280035"/>
                <a:gd name="connsiteX5" fmla="*/ 68775 w 203835"/>
                <a:gd name="connsiteY5" fmla="*/ 278522 h 280035"/>
                <a:gd name="connsiteX6" fmla="*/ 7567 w 203835"/>
                <a:gd name="connsiteY6" fmla="*/ 206589 h 280035"/>
                <a:gd name="connsiteX7" fmla="*/ 27475 w 203835"/>
                <a:gd name="connsiteY7" fmla="*/ 152544 h 280035"/>
                <a:gd name="connsiteX8" fmla="*/ 3433 w 203835"/>
                <a:gd name="connsiteY8" fmla="*/ 93337 h 280035"/>
                <a:gd name="connsiteX9" fmla="*/ 53535 w 203835"/>
                <a:gd name="connsiteY9" fmla="*/ 9460 h 280035"/>
                <a:gd name="connsiteX10" fmla="*/ 143908 w 203835"/>
                <a:gd name="connsiteY10" fmla="*/ 26109 h 280035"/>
                <a:gd name="connsiteX11" fmla="*/ 148766 w 203835"/>
                <a:gd name="connsiteY11" fmla="*/ 39597 h 2800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03835" h="280035">
                  <a:moveTo>
                    <a:pt x="148747" y="39578"/>
                  </a:moveTo>
                  <a:cubicBezTo>
                    <a:pt x="150614" y="59104"/>
                    <a:pt x="166997" y="65981"/>
                    <a:pt x="182275" y="78344"/>
                  </a:cubicBezTo>
                  <a:cubicBezTo>
                    <a:pt x="192524" y="86631"/>
                    <a:pt x="190771" y="109034"/>
                    <a:pt x="182922" y="122960"/>
                  </a:cubicBezTo>
                  <a:cubicBezTo>
                    <a:pt x="163073" y="158202"/>
                    <a:pt x="179989" y="162546"/>
                    <a:pt x="195991" y="188434"/>
                  </a:cubicBezTo>
                  <a:cubicBezTo>
                    <a:pt x="234529" y="250766"/>
                    <a:pt x="115105" y="264539"/>
                    <a:pt x="100931" y="269188"/>
                  </a:cubicBezTo>
                  <a:cubicBezTo>
                    <a:pt x="86758" y="273836"/>
                    <a:pt x="77157" y="279455"/>
                    <a:pt x="68775" y="278522"/>
                  </a:cubicBezTo>
                  <a:cubicBezTo>
                    <a:pt x="43515" y="275722"/>
                    <a:pt x="20388" y="239812"/>
                    <a:pt x="7567" y="206589"/>
                  </a:cubicBezTo>
                  <a:cubicBezTo>
                    <a:pt x="-5253" y="173366"/>
                    <a:pt x="25874" y="171613"/>
                    <a:pt x="27475" y="152544"/>
                  </a:cubicBezTo>
                  <a:cubicBezTo>
                    <a:pt x="29075" y="133475"/>
                    <a:pt x="-7368" y="129360"/>
                    <a:pt x="3433" y="93337"/>
                  </a:cubicBezTo>
                  <a:cubicBezTo>
                    <a:pt x="15130" y="54361"/>
                    <a:pt x="31628" y="21309"/>
                    <a:pt x="53535" y="9460"/>
                  </a:cubicBezTo>
                  <a:cubicBezTo>
                    <a:pt x="89806" y="-10143"/>
                    <a:pt x="133869" y="10355"/>
                    <a:pt x="143908" y="26109"/>
                  </a:cubicBezTo>
                  <a:cubicBezTo>
                    <a:pt x="146899" y="30796"/>
                    <a:pt x="148366" y="35330"/>
                    <a:pt x="148766" y="39597"/>
                  </a:cubicBezTo>
                  <a:close/>
                </a:path>
              </a:pathLst>
            </a:custGeom>
            <a:solidFill>
              <a:srgbClr val="E2702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85" name="Полилиния: фигура 284">
              <a:extLst>
                <a:ext uri="{FF2B5EF4-FFF2-40B4-BE49-F238E27FC236}">
                  <a16:creationId xmlns:a16="http://schemas.microsoft.com/office/drawing/2014/main" id="{ACF246D2-AF0C-4D94-B13A-538E94A9F23A}"/>
                </a:ext>
              </a:extLst>
            </p:cNvPr>
            <p:cNvSpPr/>
            <p:nvPr/>
          </p:nvSpPr>
          <p:spPr>
            <a:xfrm>
              <a:off x="10232966" y="4262014"/>
              <a:ext cx="247650" cy="102870"/>
            </a:xfrm>
            <a:custGeom>
              <a:avLst/>
              <a:gdLst>
                <a:gd name="connsiteX0" fmla="*/ 227305 w 247650"/>
                <a:gd name="connsiteY0" fmla="*/ 64332 h 102870"/>
                <a:gd name="connsiteX1" fmla="*/ 247726 w 247650"/>
                <a:gd name="connsiteY1" fmla="*/ 99803 h 102870"/>
                <a:gd name="connsiteX2" fmla="*/ 5220 w 247650"/>
                <a:gd name="connsiteY2" fmla="*/ 102222 h 102870"/>
                <a:gd name="connsiteX3" fmla="*/ 1429 w 247650"/>
                <a:gd name="connsiteY3" fmla="*/ 52464 h 102870"/>
                <a:gd name="connsiteX4" fmla="*/ 195167 w 247650"/>
                <a:gd name="connsiteY4" fmla="*/ 1429 h 102870"/>
                <a:gd name="connsiteX5" fmla="*/ 227305 w 247650"/>
                <a:gd name="connsiteY5" fmla="*/ 64351 h 1028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47650" h="102870">
                  <a:moveTo>
                    <a:pt x="227305" y="64332"/>
                  </a:moveTo>
                  <a:cubicBezTo>
                    <a:pt x="230448" y="72142"/>
                    <a:pt x="247726" y="99803"/>
                    <a:pt x="247726" y="99803"/>
                  </a:cubicBezTo>
                  <a:lnTo>
                    <a:pt x="5220" y="102222"/>
                  </a:lnTo>
                  <a:lnTo>
                    <a:pt x="1429" y="52464"/>
                  </a:lnTo>
                  <a:cubicBezTo>
                    <a:pt x="68009" y="51930"/>
                    <a:pt x="133826" y="22479"/>
                    <a:pt x="195167" y="1429"/>
                  </a:cubicBezTo>
                  <a:cubicBezTo>
                    <a:pt x="196729" y="5182"/>
                    <a:pt x="225781" y="60560"/>
                    <a:pt x="227305" y="64351"/>
                  </a:cubicBezTo>
                  <a:close/>
                </a:path>
              </a:pathLst>
            </a:custGeom>
            <a:solidFill>
              <a:srgbClr val="FAE0B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86" name="Полилиния: фигура 285">
              <a:extLst>
                <a:ext uri="{FF2B5EF4-FFF2-40B4-BE49-F238E27FC236}">
                  <a16:creationId xmlns:a16="http://schemas.microsoft.com/office/drawing/2014/main" id="{C5905C02-8ACA-49D8-9088-815D0BFD77C4}"/>
                </a:ext>
              </a:extLst>
            </p:cNvPr>
            <p:cNvSpPr/>
            <p:nvPr/>
          </p:nvSpPr>
          <p:spPr>
            <a:xfrm>
              <a:off x="10284989" y="4029322"/>
              <a:ext cx="194310" cy="329565"/>
            </a:xfrm>
            <a:custGeom>
              <a:avLst/>
              <a:gdLst>
                <a:gd name="connsiteX0" fmla="*/ 3374 w 194310"/>
                <a:gd name="connsiteY0" fmla="*/ 106200 h 329565"/>
                <a:gd name="connsiteX1" fmla="*/ 37340 w 194310"/>
                <a:gd name="connsiteY1" fmla="*/ 4721 h 329565"/>
                <a:gd name="connsiteX2" fmla="*/ 188693 w 194310"/>
                <a:gd name="connsiteY2" fmla="*/ 18780 h 329565"/>
                <a:gd name="connsiteX3" fmla="*/ 173053 w 194310"/>
                <a:gd name="connsiteY3" fmla="*/ 167313 h 329565"/>
                <a:gd name="connsiteX4" fmla="*/ 172214 w 194310"/>
                <a:gd name="connsiteY4" fmla="*/ 172723 h 329565"/>
                <a:gd name="connsiteX5" fmla="*/ 184578 w 194310"/>
                <a:gd name="connsiteY5" fmla="*/ 302168 h 329565"/>
                <a:gd name="connsiteX6" fmla="*/ 39855 w 194310"/>
                <a:gd name="connsiteY6" fmla="*/ 329524 h 329565"/>
                <a:gd name="connsiteX7" fmla="*/ 15014 w 194310"/>
                <a:gd name="connsiteY7" fmla="*/ 184134 h 329565"/>
                <a:gd name="connsiteX8" fmla="*/ 3393 w 194310"/>
                <a:gd name="connsiteY8" fmla="*/ 106200 h 3295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4310" h="329565">
                  <a:moveTo>
                    <a:pt x="3374" y="106200"/>
                  </a:moveTo>
                  <a:cubicBezTo>
                    <a:pt x="3374" y="106200"/>
                    <a:pt x="16404" y="14284"/>
                    <a:pt x="37340" y="4721"/>
                  </a:cubicBezTo>
                  <a:cubicBezTo>
                    <a:pt x="58295" y="-4823"/>
                    <a:pt x="171719" y="8398"/>
                    <a:pt x="188693" y="18780"/>
                  </a:cubicBezTo>
                  <a:cubicBezTo>
                    <a:pt x="205666" y="29143"/>
                    <a:pt x="177396" y="137099"/>
                    <a:pt x="173053" y="167313"/>
                  </a:cubicBezTo>
                  <a:cubicBezTo>
                    <a:pt x="172786" y="169123"/>
                    <a:pt x="172519" y="170932"/>
                    <a:pt x="172214" y="172723"/>
                  </a:cubicBezTo>
                  <a:cubicBezTo>
                    <a:pt x="165052" y="216309"/>
                    <a:pt x="169204" y="260924"/>
                    <a:pt x="184578" y="302168"/>
                  </a:cubicBezTo>
                  <a:cubicBezTo>
                    <a:pt x="122513" y="321008"/>
                    <a:pt x="106416" y="331372"/>
                    <a:pt x="39855" y="329524"/>
                  </a:cubicBezTo>
                  <a:lnTo>
                    <a:pt x="15014" y="184134"/>
                  </a:lnTo>
                  <a:cubicBezTo>
                    <a:pt x="15014" y="184134"/>
                    <a:pt x="-4741" y="113782"/>
                    <a:pt x="3393" y="106200"/>
                  </a:cubicBezTo>
                  <a:close/>
                </a:path>
              </a:pathLst>
            </a:custGeom>
            <a:solidFill>
              <a:srgbClr val="27165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87" name="Полилиния: фигура 286">
              <a:extLst>
                <a:ext uri="{FF2B5EF4-FFF2-40B4-BE49-F238E27FC236}">
                  <a16:creationId xmlns:a16="http://schemas.microsoft.com/office/drawing/2014/main" id="{DF248107-46EA-4657-900A-226CB363C55F}"/>
                </a:ext>
              </a:extLst>
            </p:cNvPr>
            <p:cNvSpPr/>
            <p:nvPr/>
          </p:nvSpPr>
          <p:spPr>
            <a:xfrm>
              <a:off x="10367652" y="3964491"/>
              <a:ext cx="55245" cy="118110"/>
            </a:xfrm>
            <a:custGeom>
              <a:avLst/>
              <a:gdLst>
                <a:gd name="connsiteX0" fmla="*/ 44765 w 55245"/>
                <a:gd name="connsiteY0" fmla="*/ 9068 h 118110"/>
                <a:gd name="connsiteX1" fmla="*/ 54442 w 55245"/>
                <a:gd name="connsiteY1" fmla="*/ 72085 h 118110"/>
                <a:gd name="connsiteX2" fmla="*/ 15637 w 55245"/>
                <a:gd name="connsiteY2" fmla="*/ 116738 h 118110"/>
                <a:gd name="connsiteX3" fmla="*/ 7693 w 55245"/>
                <a:gd name="connsiteY3" fmla="*/ 76657 h 118110"/>
                <a:gd name="connsiteX4" fmla="*/ 4474 w 55245"/>
                <a:gd name="connsiteY4" fmla="*/ 1429 h 118110"/>
                <a:gd name="connsiteX5" fmla="*/ 44765 w 55245"/>
                <a:gd name="connsiteY5" fmla="*/ 9068 h 1181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5245" h="118110">
                  <a:moveTo>
                    <a:pt x="44765" y="9068"/>
                  </a:moveTo>
                  <a:cubicBezTo>
                    <a:pt x="44765" y="9068"/>
                    <a:pt x="49984" y="59684"/>
                    <a:pt x="54442" y="72085"/>
                  </a:cubicBezTo>
                  <a:cubicBezTo>
                    <a:pt x="58919" y="84506"/>
                    <a:pt x="42460" y="109747"/>
                    <a:pt x="15637" y="116738"/>
                  </a:cubicBezTo>
                  <a:cubicBezTo>
                    <a:pt x="-11185" y="123730"/>
                    <a:pt x="8322" y="89764"/>
                    <a:pt x="7693" y="76657"/>
                  </a:cubicBezTo>
                  <a:cubicBezTo>
                    <a:pt x="7065" y="63532"/>
                    <a:pt x="4474" y="1429"/>
                    <a:pt x="4474" y="1429"/>
                  </a:cubicBezTo>
                  <a:lnTo>
                    <a:pt x="44765" y="9068"/>
                  </a:lnTo>
                  <a:close/>
                </a:path>
              </a:pathLst>
            </a:custGeom>
            <a:solidFill>
              <a:srgbClr val="F7A49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88" name="Полилиния: фигура 287">
              <a:extLst>
                <a:ext uri="{FF2B5EF4-FFF2-40B4-BE49-F238E27FC236}">
                  <a16:creationId xmlns:a16="http://schemas.microsoft.com/office/drawing/2014/main" id="{FF5A774D-1F61-4A6F-A7D7-EE7BD565A45D}"/>
                </a:ext>
              </a:extLst>
            </p:cNvPr>
            <p:cNvSpPr/>
            <p:nvPr/>
          </p:nvSpPr>
          <p:spPr>
            <a:xfrm>
              <a:off x="10370678" y="3964491"/>
              <a:ext cx="41910" cy="32385"/>
            </a:xfrm>
            <a:custGeom>
              <a:avLst/>
              <a:gdLst>
                <a:gd name="connsiteX0" fmla="*/ 42348 w 41910"/>
                <a:gd name="connsiteY0" fmla="*/ 14878 h 32385"/>
                <a:gd name="connsiteX1" fmla="*/ 30080 w 41910"/>
                <a:gd name="connsiteY1" fmla="*/ 24994 h 32385"/>
                <a:gd name="connsiteX2" fmla="*/ 2648 w 41910"/>
                <a:gd name="connsiteY2" fmla="*/ 30442 h 32385"/>
                <a:gd name="connsiteX3" fmla="*/ 1429 w 41910"/>
                <a:gd name="connsiteY3" fmla="*/ 1429 h 32385"/>
                <a:gd name="connsiteX4" fmla="*/ 41720 w 41910"/>
                <a:gd name="connsiteY4" fmla="*/ 9068 h 32385"/>
                <a:gd name="connsiteX5" fmla="*/ 42348 w 41910"/>
                <a:gd name="connsiteY5" fmla="*/ 14878 h 323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1910" h="32385">
                  <a:moveTo>
                    <a:pt x="42348" y="14878"/>
                  </a:moveTo>
                  <a:cubicBezTo>
                    <a:pt x="39014" y="18669"/>
                    <a:pt x="34976" y="22117"/>
                    <a:pt x="30080" y="24994"/>
                  </a:cubicBezTo>
                  <a:cubicBezTo>
                    <a:pt x="19945" y="30956"/>
                    <a:pt x="10668" y="32290"/>
                    <a:pt x="2648" y="30442"/>
                  </a:cubicBezTo>
                  <a:cubicBezTo>
                    <a:pt x="1981" y="14802"/>
                    <a:pt x="1429" y="1429"/>
                    <a:pt x="1429" y="1429"/>
                  </a:cubicBezTo>
                  <a:lnTo>
                    <a:pt x="41720" y="9068"/>
                  </a:lnTo>
                  <a:cubicBezTo>
                    <a:pt x="41720" y="9068"/>
                    <a:pt x="41948" y="11278"/>
                    <a:pt x="42348" y="14878"/>
                  </a:cubicBezTo>
                  <a:close/>
                </a:path>
              </a:pathLst>
            </a:custGeom>
            <a:solidFill>
              <a:srgbClr val="F4745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89" name="Полилиния: фигура 288">
              <a:extLst>
                <a:ext uri="{FF2B5EF4-FFF2-40B4-BE49-F238E27FC236}">
                  <a16:creationId xmlns:a16="http://schemas.microsoft.com/office/drawing/2014/main" id="{1FA8C673-B508-4A53-9263-FD389861A9FB}"/>
                </a:ext>
              </a:extLst>
            </p:cNvPr>
            <p:cNvSpPr/>
            <p:nvPr/>
          </p:nvSpPr>
          <p:spPr>
            <a:xfrm>
              <a:off x="10351179" y="3878949"/>
              <a:ext cx="83820" cy="108585"/>
            </a:xfrm>
            <a:custGeom>
              <a:avLst/>
              <a:gdLst>
                <a:gd name="connsiteX0" fmla="*/ 51827 w 83820"/>
                <a:gd name="connsiteY0" fmla="*/ 2161 h 108585"/>
                <a:gd name="connsiteX1" fmla="*/ 76973 w 83820"/>
                <a:gd name="connsiteY1" fmla="*/ 21801 h 108585"/>
                <a:gd name="connsiteX2" fmla="*/ 58247 w 83820"/>
                <a:gd name="connsiteY2" fmla="*/ 101506 h 108585"/>
                <a:gd name="connsiteX3" fmla="*/ 1440 w 83820"/>
                <a:gd name="connsiteY3" fmla="*/ 62206 h 108585"/>
                <a:gd name="connsiteX4" fmla="*/ 51827 w 83820"/>
                <a:gd name="connsiteY4" fmla="*/ 2179 h 1085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3820" h="108585">
                  <a:moveTo>
                    <a:pt x="51827" y="2161"/>
                  </a:moveTo>
                  <a:cubicBezTo>
                    <a:pt x="51827" y="2161"/>
                    <a:pt x="67658" y="6352"/>
                    <a:pt x="76973" y="21801"/>
                  </a:cubicBezTo>
                  <a:cubicBezTo>
                    <a:pt x="86289" y="37251"/>
                    <a:pt x="91451" y="81923"/>
                    <a:pt x="58247" y="101506"/>
                  </a:cubicBezTo>
                  <a:cubicBezTo>
                    <a:pt x="25024" y="121090"/>
                    <a:pt x="831" y="90838"/>
                    <a:pt x="1440" y="62206"/>
                  </a:cubicBezTo>
                  <a:cubicBezTo>
                    <a:pt x="2050" y="33574"/>
                    <a:pt x="9536" y="-4393"/>
                    <a:pt x="51827" y="2179"/>
                  </a:cubicBezTo>
                  <a:close/>
                </a:path>
              </a:pathLst>
            </a:custGeom>
            <a:solidFill>
              <a:srgbClr val="F7A49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90" name="Полилиния: фигура 289">
              <a:extLst>
                <a:ext uri="{FF2B5EF4-FFF2-40B4-BE49-F238E27FC236}">
                  <a16:creationId xmlns:a16="http://schemas.microsoft.com/office/drawing/2014/main" id="{3DA8E627-C5F2-4ABF-A2AB-5B6F29583008}"/>
                </a:ext>
              </a:extLst>
            </p:cNvPr>
            <p:cNvSpPr/>
            <p:nvPr/>
          </p:nvSpPr>
          <p:spPr>
            <a:xfrm>
              <a:off x="10341104" y="3913851"/>
              <a:ext cx="17145" cy="28575"/>
            </a:xfrm>
            <a:custGeom>
              <a:avLst/>
              <a:gdLst>
                <a:gd name="connsiteX0" fmla="*/ 1457 w 17145"/>
                <a:gd name="connsiteY0" fmla="*/ 15303 h 28575"/>
                <a:gd name="connsiteX1" fmla="*/ 9934 w 17145"/>
                <a:gd name="connsiteY1" fmla="*/ 28371 h 28575"/>
                <a:gd name="connsiteX2" fmla="*/ 17097 w 17145"/>
                <a:gd name="connsiteY2" fmla="*/ 14502 h 28575"/>
                <a:gd name="connsiteX3" fmla="*/ 8619 w 17145"/>
                <a:gd name="connsiteY3" fmla="*/ 1434 h 28575"/>
                <a:gd name="connsiteX4" fmla="*/ 1457 w 17145"/>
                <a:gd name="connsiteY4" fmla="*/ 15303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145" h="28575">
                  <a:moveTo>
                    <a:pt x="1457" y="15303"/>
                  </a:moveTo>
                  <a:cubicBezTo>
                    <a:pt x="1819" y="22732"/>
                    <a:pt x="5629" y="28580"/>
                    <a:pt x="9934" y="28371"/>
                  </a:cubicBezTo>
                  <a:cubicBezTo>
                    <a:pt x="14258" y="28142"/>
                    <a:pt x="17459" y="21932"/>
                    <a:pt x="17097" y="14502"/>
                  </a:cubicBezTo>
                  <a:cubicBezTo>
                    <a:pt x="16735" y="7073"/>
                    <a:pt x="12925" y="1224"/>
                    <a:pt x="8619" y="1434"/>
                  </a:cubicBezTo>
                  <a:cubicBezTo>
                    <a:pt x="4295" y="1663"/>
                    <a:pt x="1095" y="7873"/>
                    <a:pt x="1457" y="15303"/>
                  </a:cubicBezTo>
                  <a:close/>
                </a:path>
              </a:pathLst>
            </a:custGeom>
            <a:solidFill>
              <a:srgbClr val="F7A49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91" name="Полилиния: фигура 290">
              <a:extLst>
                <a:ext uri="{FF2B5EF4-FFF2-40B4-BE49-F238E27FC236}">
                  <a16:creationId xmlns:a16="http://schemas.microsoft.com/office/drawing/2014/main" id="{B17C52EE-F75C-4B25-A276-DB885434117E}"/>
                </a:ext>
              </a:extLst>
            </p:cNvPr>
            <p:cNvSpPr/>
            <p:nvPr/>
          </p:nvSpPr>
          <p:spPr>
            <a:xfrm>
              <a:off x="10424646" y="3928635"/>
              <a:ext cx="22860" cy="28575"/>
            </a:xfrm>
            <a:custGeom>
              <a:avLst/>
              <a:gdLst>
                <a:gd name="connsiteX0" fmla="*/ 2611 w 22860"/>
                <a:gd name="connsiteY0" fmla="*/ 11910 h 28575"/>
                <a:gd name="connsiteX1" fmla="*/ 6840 w 22860"/>
                <a:gd name="connsiteY1" fmla="*/ 28445 h 28575"/>
                <a:gd name="connsiteX2" fmla="*/ 20556 w 22860"/>
                <a:gd name="connsiteY2" fmla="*/ 18349 h 28575"/>
                <a:gd name="connsiteX3" fmla="*/ 16327 w 22860"/>
                <a:gd name="connsiteY3" fmla="*/ 1813 h 28575"/>
                <a:gd name="connsiteX4" fmla="*/ 2611 w 22860"/>
                <a:gd name="connsiteY4" fmla="*/ 11910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860" h="28575">
                  <a:moveTo>
                    <a:pt x="2611" y="11910"/>
                  </a:moveTo>
                  <a:cubicBezTo>
                    <a:pt x="-18" y="19263"/>
                    <a:pt x="1887" y="26674"/>
                    <a:pt x="6840" y="28445"/>
                  </a:cubicBezTo>
                  <a:cubicBezTo>
                    <a:pt x="11793" y="30217"/>
                    <a:pt x="17927" y="25702"/>
                    <a:pt x="20556" y="18349"/>
                  </a:cubicBezTo>
                  <a:cubicBezTo>
                    <a:pt x="23185" y="10996"/>
                    <a:pt x="21280" y="3585"/>
                    <a:pt x="16327" y="1813"/>
                  </a:cubicBezTo>
                  <a:cubicBezTo>
                    <a:pt x="11374" y="42"/>
                    <a:pt x="5240" y="4557"/>
                    <a:pt x="2611" y="11910"/>
                  </a:cubicBezTo>
                  <a:close/>
                </a:path>
              </a:pathLst>
            </a:custGeom>
            <a:solidFill>
              <a:srgbClr val="F7A49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92" name="Полилиния: фигура 291">
              <a:extLst>
                <a:ext uri="{FF2B5EF4-FFF2-40B4-BE49-F238E27FC236}">
                  <a16:creationId xmlns:a16="http://schemas.microsoft.com/office/drawing/2014/main" id="{B415182D-29AC-43AF-98C3-ED5BA6352DB6}"/>
                </a:ext>
              </a:extLst>
            </p:cNvPr>
            <p:cNvSpPr/>
            <p:nvPr/>
          </p:nvSpPr>
          <p:spPr>
            <a:xfrm>
              <a:off x="10438884" y="4046673"/>
              <a:ext cx="78105" cy="228600"/>
            </a:xfrm>
            <a:custGeom>
              <a:avLst/>
              <a:gdLst>
                <a:gd name="connsiteX0" fmla="*/ 34797 w 78105"/>
                <a:gd name="connsiteY0" fmla="*/ 1429 h 228600"/>
                <a:gd name="connsiteX1" fmla="*/ 3593 w 78105"/>
                <a:gd name="connsiteY1" fmla="*/ 39891 h 228600"/>
                <a:gd name="connsiteX2" fmla="*/ 40741 w 78105"/>
                <a:gd name="connsiteY2" fmla="*/ 221913 h 228600"/>
                <a:gd name="connsiteX3" fmla="*/ 77241 w 78105"/>
                <a:gd name="connsiteY3" fmla="*/ 209988 h 228600"/>
                <a:gd name="connsiteX4" fmla="*/ 34797 w 78105"/>
                <a:gd name="connsiteY4" fmla="*/ 1429 h 228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8105" h="228600">
                  <a:moveTo>
                    <a:pt x="34797" y="1429"/>
                  </a:moveTo>
                  <a:cubicBezTo>
                    <a:pt x="34797" y="1429"/>
                    <a:pt x="15462" y="11583"/>
                    <a:pt x="3593" y="39891"/>
                  </a:cubicBezTo>
                  <a:cubicBezTo>
                    <a:pt x="-8275" y="68199"/>
                    <a:pt x="32130" y="212655"/>
                    <a:pt x="40741" y="221913"/>
                  </a:cubicBezTo>
                  <a:cubicBezTo>
                    <a:pt x="49351" y="231171"/>
                    <a:pt x="73183" y="232619"/>
                    <a:pt x="77241" y="209988"/>
                  </a:cubicBezTo>
                  <a:cubicBezTo>
                    <a:pt x="81298" y="187356"/>
                    <a:pt x="67601" y="8573"/>
                    <a:pt x="34797" y="1429"/>
                  </a:cubicBezTo>
                  <a:close/>
                </a:path>
              </a:pathLst>
            </a:custGeom>
            <a:solidFill>
              <a:srgbClr val="27165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93" name="Полилиния: фигура 292">
              <a:extLst>
                <a:ext uri="{FF2B5EF4-FFF2-40B4-BE49-F238E27FC236}">
                  <a16:creationId xmlns:a16="http://schemas.microsoft.com/office/drawing/2014/main" id="{C67C5934-23AE-45E3-985E-07B36368D90B}"/>
                </a:ext>
              </a:extLst>
            </p:cNvPr>
            <p:cNvSpPr/>
            <p:nvPr/>
          </p:nvSpPr>
          <p:spPr>
            <a:xfrm>
              <a:off x="10218888" y="4026007"/>
              <a:ext cx="173355" cy="224790"/>
            </a:xfrm>
            <a:custGeom>
              <a:avLst/>
              <a:gdLst>
                <a:gd name="connsiteX0" fmla="*/ 139103 w 173355"/>
                <a:gd name="connsiteY0" fmla="*/ 2759 h 224790"/>
                <a:gd name="connsiteX1" fmla="*/ 172440 w 173355"/>
                <a:gd name="connsiteY1" fmla="*/ 203031 h 224790"/>
                <a:gd name="connsiteX2" fmla="*/ 42634 w 173355"/>
                <a:gd name="connsiteY2" fmla="*/ 223967 h 224790"/>
                <a:gd name="connsiteX3" fmla="*/ 1429 w 173355"/>
                <a:gd name="connsiteY3" fmla="*/ 36629 h 224790"/>
                <a:gd name="connsiteX4" fmla="*/ 139103 w 173355"/>
                <a:gd name="connsiteY4" fmla="*/ 2759 h 2247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3355" h="224790">
                  <a:moveTo>
                    <a:pt x="139103" y="2759"/>
                  </a:moveTo>
                  <a:lnTo>
                    <a:pt x="172440" y="203031"/>
                  </a:lnTo>
                  <a:lnTo>
                    <a:pt x="42634" y="223967"/>
                  </a:lnTo>
                  <a:lnTo>
                    <a:pt x="1429" y="36629"/>
                  </a:lnTo>
                  <a:cubicBezTo>
                    <a:pt x="1429" y="36629"/>
                    <a:pt x="108223" y="-6614"/>
                    <a:pt x="139103" y="2759"/>
                  </a:cubicBezTo>
                  <a:close/>
                </a:path>
              </a:pathLst>
            </a:custGeom>
            <a:solidFill>
              <a:srgbClr val="A4E5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94" name="Полилиния: фигура 293">
              <a:extLst>
                <a:ext uri="{FF2B5EF4-FFF2-40B4-BE49-F238E27FC236}">
                  <a16:creationId xmlns:a16="http://schemas.microsoft.com/office/drawing/2014/main" id="{9BEF0608-8529-46FA-BB1A-DCE0838B4952}"/>
                </a:ext>
              </a:extLst>
            </p:cNvPr>
            <p:cNvSpPr/>
            <p:nvPr/>
          </p:nvSpPr>
          <p:spPr>
            <a:xfrm>
              <a:off x="10106017" y="4028652"/>
              <a:ext cx="163830" cy="226695"/>
            </a:xfrm>
            <a:custGeom>
              <a:avLst/>
              <a:gdLst>
                <a:gd name="connsiteX0" fmla="*/ 1429 w 163830"/>
                <a:gd name="connsiteY0" fmla="*/ 6286 h 226695"/>
                <a:gd name="connsiteX1" fmla="*/ 40443 w 163830"/>
                <a:gd name="connsiteY1" fmla="*/ 2724 h 226695"/>
                <a:gd name="connsiteX2" fmla="*/ 118853 w 163830"/>
                <a:gd name="connsiteY2" fmla="*/ 33966 h 226695"/>
                <a:gd name="connsiteX3" fmla="*/ 163887 w 163830"/>
                <a:gd name="connsiteY3" fmla="*/ 225380 h 226695"/>
                <a:gd name="connsiteX4" fmla="*/ 62979 w 163830"/>
                <a:gd name="connsiteY4" fmla="*/ 202749 h 226695"/>
                <a:gd name="connsiteX5" fmla="*/ 1429 w 163830"/>
                <a:gd name="connsiteY5" fmla="*/ 6267 h 226695"/>
                <a:gd name="connsiteX6" fmla="*/ 1429 w 163830"/>
                <a:gd name="connsiteY6" fmla="*/ 6267 h 2266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63830" h="226695">
                  <a:moveTo>
                    <a:pt x="1429" y="6286"/>
                  </a:moveTo>
                  <a:cubicBezTo>
                    <a:pt x="13830" y="1410"/>
                    <a:pt x="27356" y="171"/>
                    <a:pt x="40443" y="2724"/>
                  </a:cubicBezTo>
                  <a:cubicBezTo>
                    <a:pt x="64732" y="7467"/>
                    <a:pt x="103365" y="17316"/>
                    <a:pt x="118853" y="33966"/>
                  </a:cubicBezTo>
                  <a:cubicBezTo>
                    <a:pt x="142246" y="59093"/>
                    <a:pt x="163887" y="225380"/>
                    <a:pt x="163887" y="225380"/>
                  </a:cubicBezTo>
                  <a:lnTo>
                    <a:pt x="62979" y="202749"/>
                  </a:lnTo>
                  <a:lnTo>
                    <a:pt x="1429" y="6267"/>
                  </a:lnTo>
                  <a:lnTo>
                    <a:pt x="1429" y="6267"/>
                  </a:lnTo>
                  <a:close/>
                </a:path>
              </a:pathLst>
            </a:custGeom>
            <a:solidFill>
              <a:srgbClr val="A4E5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95" name="Полилиния: фигура 294">
              <a:extLst>
                <a:ext uri="{FF2B5EF4-FFF2-40B4-BE49-F238E27FC236}">
                  <a16:creationId xmlns:a16="http://schemas.microsoft.com/office/drawing/2014/main" id="{7ED118D3-F459-4BF8-8DCB-1C9B4C8A515C}"/>
                </a:ext>
              </a:extLst>
            </p:cNvPr>
            <p:cNvSpPr/>
            <p:nvPr/>
          </p:nvSpPr>
          <p:spPr>
            <a:xfrm>
              <a:off x="10193037" y="4169873"/>
              <a:ext cx="266700" cy="308610"/>
            </a:xfrm>
            <a:custGeom>
              <a:avLst/>
              <a:gdLst>
                <a:gd name="connsiteX0" fmla="*/ 261576 w 266700"/>
                <a:gd name="connsiteY0" fmla="*/ 207641 h 308610"/>
                <a:gd name="connsiteX1" fmla="*/ 1429 w 266700"/>
                <a:gd name="connsiteY1" fmla="*/ 2149 h 308610"/>
                <a:gd name="connsiteX2" fmla="*/ 28765 w 266700"/>
                <a:gd name="connsiteY2" fmla="*/ 106772 h 308610"/>
                <a:gd name="connsiteX3" fmla="*/ 141865 w 266700"/>
                <a:gd name="connsiteY3" fmla="*/ 299062 h 308610"/>
                <a:gd name="connsiteX4" fmla="*/ 250260 w 266700"/>
                <a:gd name="connsiteY4" fmla="*/ 296243 h 308610"/>
                <a:gd name="connsiteX5" fmla="*/ 261576 w 266700"/>
                <a:gd name="connsiteY5" fmla="*/ 207641 h 308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66700" h="308610">
                  <a:moveTo>
                    <a:pt x="261576" y="207641"/>
                  </a:moveTo>
                  <a:cubicBezTo>
                    <a:pt x="244602" y="160511"/>
                    <a:pt x="52311" y="-11034"/>
                    <a:pt x="1429" y="2149"/>
                  </a:cubicBezTo>
                  <a:lnTo>
                    <a:pt x="28765" y="106772"/>
                  </a:lnTo>
                  <a:cubicBezTo>
                    <a:pt x="28765" y="106772"/>
                    <a:pt x="85325" y="278602"/>
                    <a:pt x="141865" y="299062"/>
                  </a:cubicBezTo>
                  <a:cubicBezTo>
                    <a:pt x="198558" y="319560"/>
                    <a:pt x="250260" y="296243"/>
                    <a:pt x="250260" y="296243"/>
                  </a:cubicBezTo>
                  <a:cubicBezTo>
                    <a:pt x="250260" y="296243"/>
                    <a:pt x="278530" y="254771"/>
                    <a:pt x="261576" y="207641"/>
                  </a:cubicBezTo>
                  <a:close/>
                </a:path>
              </a:pathLst>
            </a:custGeom>
            <a:solidFill>
              <a:srgbClr val="A4E5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96" name="Полилиния: фигура 295">
              <a:extLst>
                <a:ext uri="{FF2B5EF4-FFF2-40B4-BE49-F238E27FC236}">
                  <a16:creationId xmlns:a16="http://schemas.microsoft.com/office/drawing/2014/main" id="{9A25E213-E78D-4DF9-B909-A5673336A0A8}"/>
                </a:ext>
              </a:extLst>
            </p:cNvPr>
            <p:cNvSpPr/>
            <p:nvPr/>
          </p:nvSpPr>
          <p:spPr>
            <a:xfrm>
              <a:off x="10383893" y="4100011"/>
              <a:ext cx="41910" cy="20955"/>
            </a:xfrm>
            <a:custGeom>
              <a:avLst/>
              <a:gdLst>
                <a:gd name="connsiteX0" fmla="*/ 1683 w 41910"/>
                <a:gd name="connsiteY0" fmla="*/ 2269 h 20955"/>
                <a:gd name="connsiteX1" fmla="*/ 19018 w 41910"/>
                <a:gd name="connsiteY1" fmla="*/ 18842 h 20955"/>
                <a:gd name="connsiteX2" fmla="*/ 41897 w 41910"/>
                <a:gd name="connsiteY2" fmla="*/ 18747 h 20955"/>
                <a:gd name="connsiteX3" fmla="*/ 1683 w 41910"/>
                <a:gd name="connsiteY3" fmla="*/ 2269 h 209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1910" h="20955">
                  <a:moveTo>
                    <a:pt x="1683" y="2269"/>
                  </a:moveTo>
                  <a:cubicBezTo>
                    <a:pt x="-718" y="7050"/>
                    <a:pt x="14579" y="15604"/>
                    <a:pt x="19018" y="18842"/>
                  </a:cubicBezTo>
                  <a:cubicBezTo>
                    <a:pt x="23457" y="22081"/>
                    <a:pt x="41897" y="18747"/>
                    <a:pt x="41897" y="18747"/>
                  </a:cubicBezTo>
                  <a:cubicBezTo>
                    <a:pt x="41897" y="18747"/>
                    <a:pt x="4349" y="-3065"/>
                    <a:pt x="1683" y="2269"/>
                  </a:cubicBezTo>
                  <a:close/>
                </a:path>
              </a:pathLst>
            </a:custGeom>
            <a:solidFill>
              <a:srgbClr val="F7A49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97" name="Полилиния: фигура 296">
              <a:extLst>
                <a:ext uri="{FF2B5EF4-FFF2-40B4-BE49-F238E27FC236}">
                  <a16:creationId xmlns:a16="http://schemas.microsoft.com/office/drawing/2014/main" id="{DAF0FC88-297A-47DD-9C48-9088CE0346F8}"/>
                </a:ext>
              </a:extLst>
            </p:cNvPr>
            <p:cNvSpPr/>
            <p:nvPr/>
          </p:nvSpPr>
          <p:spPr>
            <a:xfrm>
              <a:off x="10113291" y="4303848"/>
              <a:ext cx="108585" cy="144780"/>
            </a:xfrm>
            <a:custGeom>
              <a:avLst/>
              <a:gdLst>
                <a:gd name="connsiteX0" fmla="*/ 107997 w 108585"/>
                <a:gd name="connsiteY0" fmla="*/ 22650 h 144780"/>
                <a:gd name="connsiteX1" fmla="*/ 58962 w 108585"/>
                <a:gd name="connsiteY1" fmla="*/ 134760 h 144780"/>
                <a:gd name="connsiteX2" fmla="*/ 3603 w 108585"/>
                <a:gd name="connsiteY2" fmla="*/ 139293 h 144780"/>
                <a:gd name="connsiteX3" fmla="*/ 19052 w 108585"/>
                <a:gd name="connsiteY3" fmla="*/ 131445 h 144780"/>
                <a:gd name="connsiteX4" fmla="*/ 64163 w 108585"/>
                <a:gd name="connsiteY4" fmla="*/ 1429 h 144780"/>
                <a:gd name="connsiteX5" fmla="*/ 107997 w 108585"/>
                <a:gd name="connsiteY5" fmla="*/ 22631 h 1447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8585" h="144780">
                  <a:moveTo>
                    <a:pt x="107997" y="22650"/>
                  </a:moveTo>
                  <a:cubicBezTo>
                    <a:pt x="107997" y="22650"/>
                    <a:pt x="59134" y="124187"/>
                    <a:pt x="58962" y="134760"/>
                  </a:cubicBezTo>
                  <a:cubicBezTo>
                    <a:pt x="58734" y="150000"/>
                    <a:pt x="-11694" y="145809"/>
                    <a:pt x="3603" y="139293"/>
                  </a:cubicBezTo>
                  <a:cubicBezTo>
                    <a:pt x="7127" y="137789"/>
                    <a:pt x="18195" y="132188"/>
                    <a:pt x="19052" y="131445"/>
                  </a:cubicBezTo>
                  <a:cubicBezTo>
                    <a:pt x="23605" y="127521"/>
                    <a:pt x="64163" y="1429"/>
                    <a:pt x="64163" y="1429"/>
                  </a:cubicBezTo>
                  <a:lnTo>
                    <a:pt x="107997" y="22631"/>
                  </a:lnTo>
                  <a:close/>
                </a:path>
              </a:pathLst>
            </a:custGeom>
            <a:solidFill>
              <a:srgbClr val="F48C7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98" name="Полилиния: фигура 297">
              <a:extLst>
                <a:ext uri="{FF2B5EF4-FFF2-40B4-BE49-F238E27FC236}">
                  <a16:creationId xmlns:a16="http://schemas.microsoft.com/office/drawing/2014/main" id="{D27EFEF5-1596-4B54-9B98-94DAA3CED4DB}"/>
                </a:ext>
              </a:extLst>
            </p:cNvPr>
            <p:cNvSpPr/>
            <p:nvPr/>
          </p:nvSpPr>
          <p:spPr>
            <a:xfrm>
              <a:off x="10133658" y="4199351"/>
              <a:ext cx="118110" cy="230505"/>
            </a:xfrm>
            <a:custGeom>
              <a:avLst/>
              <a:gdLst>
                <a:gd name="connsiteX0" fmla="*/ 103213 w 118110"/>
                <a:gd name="connsiteY0" fmla="*/ 5666 h 230505"/>
                <a:gd name="connsiteX1" fmla="*/ 57036 w 118110"/>
                <a:gd name="connsiteY1" fmla="*/ 16982 h 230505"/>
                <a:gd name="connsiteX2" fmla="*/ 1429 w 118110"/>
                <a:gd name="connsiteY2" fmla="*/ 225598 h 230505"/>
                <a:gd name="connsiteX3" fmla="*/ 46368 w 118110"/>
                <a:gd name="connsiteY3" fmla="*/ 229998 h 230505"/>
                <a:gd name="connsiteX4" fmla="*/ 103232 w 118110"/>
                <a:gd name="connsiteY4" fmla="*/ 5666 h 2305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8110" h="230505">
                  <a:moveTo>
                    <a:pt x="103213" y="5666"/>
                  </a:moveTo>
                  <a:cubicBezTo>
                    <a:pt x="100851" y="3056"/>
                    <a:pt x="76086" y="-6774"/>
                    <a:pt x="57036" y="16982"/>
                  </a:cubicBezTo>
                  <a:cubicBezTo>
                    <a:pt x="37967" y="40737"/>
                    <a:pt x="1429" y="225598"/>
                    <a:pt x="1429" y="225598"/>
                  </a:cubicBezTo>
                  <a:lnTo>
                    <a:pt x="46368" y="229998"/>
                  </a:lnTo>
                  <a:cubicBezTo>
                    <a:pt x="46368" y="229998"/>
                    <a:pt x="158210" y="66302"/>
                    <a:pt x="103232" y="5666"/>
                  </a:cubicBezTo>
                  <a:close/>
                </a:path>
              </a:pathLst>
            </a:custGeom>
            <a:solidFill>
              <a:srgbClr val="A4E5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99" name="Полилиния: фигура 298">
              <a:extLst>
                <a:ext uri="{FF2B5EF4-FFF2-40B4-BE49-F238E27FC236}">
                  <a16:creationId xmlns:a16="http://schemas.microsoft.com/office/drawing/2014/main" id="{706D1A08-3DF4-4DA5-8AD5-748A1A223187}"/>
                </a:ext>
              </a:extLst>
            </p:cNvPr>
            <p:cNvSpPr/>
            <p:nvPr/>
          </p:nvSpPr>
          <p:spPr>
            <a:xfrm>
              <a:off x="10088970" y="4039344"/>
              <a:ext cx="320040" cy="220980"/>
            </a:xfrm>
            <a:custGeom>
              <a:avLst/>
              <a:gdLst>
                <a:gd name="connsiteX0" fmla="*/ 2550 w 320040"/>
                <a:gd name="connsiteY0" fmla="*/ 27064 h 220980"/>
                <a:gd name="connsiteX1" fmla="*/ 60348 w 320040"/>
                <a:gd name="connsiteY1" fmla="*/ 195581 h 220980"/>
                <a:gd name="connsiteX2" fmla="*/ 75302 w 320040"/>
                <a:gd name="connsiteY2" fmla="*/ 208173 h 220980"/>
                <a:gd name="connsiteX3" fmla="*/ 157769 w 320040"/>
                <a:gd name="connsiteY3" fmla="*/ 219736 h 220980"/>
                <a:gd name="connsiteX4" fmla="*/ 179543 w 320040"/>
                <a:gd name="connsiteY4" fmla="*/ 220422 h 220980"/>
                <a:gd name="connsiteX5" fmla="*/ 303597 w 320040"/>
                <a:gd name="connsiteY5" fmla="*/ 207182 h 220980"/>
                <a:gd name="connsiteX6" fmla="*/ 319904 w 320040"/>
                <a:gd name="connsiteY6" fmla="*/ 184532 h 220980"/>
                <a:gd name="connsiteX7" fmla="*/ 289710 w 320040"/>
                <a:gd name="connsiteY7" fmla="*/ 19063 h 220980"/>
                <a:gd name="connsiteX8" fmla="*/ 268526 w 320040"/>
                <a:gd name="connsiteY8" fmla="*/ 3690 h 220980"/>
                <a:gd name="connsiteX9" fmla="*/ 149178 w 320040"/>
                <a:gd name="connsiteY9" fmla="*/ 23749 h 220980"/>
                <a:gd name="connsiteX10" fmla="*/ 117802 w 320040"/>
                <a:gd name="connsiteY10" fmla="*/ 22911 h 220980"/>
                <a:gd name="connsiteX11" fmla="*/ 23905 w 320040"/>
                <a:gd name="connsiteY11" fmla="*/ 1880 h 220980"/>
                <a:gd name="connsiteX12" fmla="*/ 2531 w 320040"/>
                <a:gd name="connsiteY12" fmla="*/ 27045 h 2209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20040" h="220980">
                  <a:moveTo>
                    <a:pt x="2550" y="27064"/>
                  </a:moveTo>
                  <a:lnTo>
                    <a:pt x="60348" y="195581"/>
                  </a:lnTo>
                  <a:cubicBezTo>
                    <a:pt x="62672" y="202343"/>
                    <a:pt x="68444" y="207201"/>
                    <a:pt x="75302" y="208173"/>
                  </a:cubicBezTo>
                  <a:cubicBezTo>
                    <a:pt x="129499" y="215831"/>
                    <a:pt x="157769" y="219736"/>
                    <a:pt x="157769" y="219736"/>
                  </a:cubicBezTo>
                  <a:cubicBezTo>
                    <a:pt x="157769" y="219736"/>
                    <a:pt x="168342" y="220289"/>
                    <a:pt x="179543" y="220422"/>
                  </a:cubicBezTo>
                  <a:lnTo>
                    <a:pt x="303597" y="207182"/>
                  </a:lnTo>
                  <a:cubicBezTo>
                    <a:pt x="314379" y="206039"/>
                    <a:pt x="321923" y="195581"/>
                    <a:pt x="319904" y="184532"/>
                  </a:cubicBezTo>
                  <a:lnTo>
                    <a:pt x="289710" y="19063"/>
                  </a:lnTo>
                  <a:cubicBezTo>
                    <a:pt x="287843" y="8834"/>
                    <a:pt x="278451" y="2013"/>
                    <a:pt x="268526" y="3690"/>
                  </a:cubicBezTo>
                  <a:lnTo>
                    <a:pt x="149178" y="23749"/>
                  </a:lnTo>
                  <a:cubicBezTo>
                    <a:pt x="138624" y="23464"/>
                    <a:pt x="128356" y="23197"/>
                    <a:pt x="117802" y="22911"/>
                  </a:cubicBezTo>
                  <a:lnTo>
                    <a:pt x="23905" y="1880"/>
                  </a:lnTo>
                  <a:cubicBezTo>
                    <a:pt x="9713" y="-1301"/>
                    <a:pt x="-2346" y="12891"/>
                    <a:pt x="2531" y="27045"/>
                  </a:cubicBezTo>
                  <a:close/>
                </a:path>
              </a:pathLst>
            </a:custGeom>
            <a:solidFill>
              <a:srgbClr val="FF862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300" name="Полилиния: фигура 299">
              <a:extLst>
                <a:ext uri="{FF2B5EF4-FFF2-40B4-BE49-F238E27FC236}">
                  <a16:creationId xmlns:a16="http://schemas.microsoft.com/office/drawing/2014/main" id="{9710FEFB-E13C-4090-B654-772443546D58}"/>
                </a:ext>
              </a:extLst>
            </p:cNvPr>
            <p:cNvSpPr/>
            <p:nvPr/>
          </p:nvSpPr>
          <p:spPr>
            <a:xfrm>
              <a:off x="10331416" y="4107856"/>
              <a:ext cx="184785" cy="167640"/>
            </a:xfrm>
            <a:custGeom>
              <a:avLst/>
              <a:gdLst>
                <a:gd name="connsiteX0" fmla="*/ 12593 w 184785"/>
                <a:gd name="connsiteY0" fmla="*/ 40506 h 167640"/>
                <a:gd name="connsiteX1" fmla="*/ 57265 w 184785"/>
                <a:gd name="connsiteY1" fmla="*/ 46335 h 167640"/>
                <a:gd name="connsiteX2" fmla="*/ 83382 w 184785"/>
                <a:gd name="connsiteY2" fmla="*/ 49593 h 167640"/>
                <a:gd name="connsiteX3" fmla="*/ 125883 w 184785"/>
                <a:gd name="connsiteY3" fmla="*/ 146728 h 167640"/>
                <a:gd name="connsiteX4" fmla="*/ 185185 w 184785"/>
                <a:gd name="connsiteY4" fmla="*/ 148119 h 167640"/>
                <a:gd name="connsiteX5" fmla="*/ 89192 w 184785"/>
                <a:gd name="connsiteY5" fmla="*/ 8521 h 167640"/>
                <a:gd name="connsiteX6" fmla="*/ 4534 w 184785"/>
                <a:gd name="connsiteY6" fmla="*/ 4006 h 167640"/>
                <a:gd name="connsiteX7" fmla="*/ 53036 w 184785"/>
                <a:gd name="connsiteY7" fmla="*/ 13931 h 167640"/>
                <a:gd name="connsiteX8" fmla="*/ 1429 w 184785"/>
                <a:gd name="connsiteY8" fmla="*/ 16446 h 167640"/>
                <a:gd name="connsiteX9" fmla="*/ 47454 w 184785"/>
                <a:gd name="connsiteY9" fmla="*/ 26580 h 167640"/>
                <a:gd name="connsiteX10" fmla="*/ 3677 w 184785"/>
                <a:gd name="connsiteY10" fmla="*/ 30619 h 167640"/>
                <a:gd name="connsiteX11" fmla="*/ 51092 w 184785"/>
                <a:gd name="connsiteY11" fmla="*/ 38925 h 167640"/>
                <a:gd name="connsiteX12" fmla="*/ 12612 w 184785"/>
                <a:gd name="connsiteY12" fmla="*/ 40506 h 1676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84785" h="167640">
                  <a:moveTo>
                    <a:pt x="12593" y="40506"/>
                  </a:moveTo>
                  <a:cubicBezTo>
                    <a:pt x="12593" y="40506"/>
                    <a:pt x="45873" y="46678"/>
                    <a:pt x="57265" y="46335"/>
                  </a:cubicBezTo>
                  <a:cubicBezTo>
                    <a:pt x="68638" y="45992"/>
                    <a:pt x="83382" y="49593"/>
                    <a:pt x="83382" y="49593"/>
                  </a:cubicBezTo>
                  <a:cubicBezTo>
                    <a:pt x="83382" y="49593"/>
                    <a:pt x="120549" y="136975"/>
                    <a:pt x="125883" y="146728"/>
                  </a:cubicBezTo>
                  <a:cubicBezTo>
                    <a:pt x="141790" y="175818"/>
                    <a:pt x="185928" y="172389"/>
                    <a:pt x="185185" y="148119"/>
                  </a:cubicBezTo>
                  <a:cubicBezTo>
                    <a:pt x="184614" y="128841"/>
                    <a:pt x="109233" y="7911"/>
                    <a:pt x="89192" y="8521"/>
                  </a:cubicBezTo>
                  <a:cubicBezTo>
                    <a:pt x="69152" y="9130"/>
                    <a:pt x="6420" y="-3957"/>
                    <a:pt x="4534" y="4006"/>
                  </a:cubicBezTo>
                  <a:cubicBezTo>
                    <a:pt x="3525" y="8292"/>
                    <a:pt x="62313" y="10293"/>
                    <a:pt x="53036" y="13931"/>
                  </a:cubicBezTo>
                  <a:cubicBezTo>
                    <a:pt x="47282" y="16198"/>
                    <a:pt x="1258" y="11016"/>
                    <a:pt x="1429" y="16446"/>
                  </a:cubicBezTo>
                  <a:cubicBezTo>
                    <a:pt x="1601" y="21856"/>
                    <a:pt x="42996" y="22370"/>
                    <a:pt x="47454" y="26580"/>
                  </a:cubicBezTo>
                  <a:cubicBezTo>
                    <a:pt x="51912" y="30771"/>
                    <a:pt x="3391" y="21437"/>
                    <a:pt x="3677" y="30619"/>
                  </a:cubicBezTo>
                  <a:cubicBezTo>
                    <a:pt x="3810" y="35248"/>
                    <a:pt x="46425" y="31914"/>
                    <a:pt x="51092" y="38925"/>
                  </a:cubicBezTo>
                  <a:cubicBezTo>
                    <a:pt x="53036" y="41840"/>
                    <a:pt x="9087" y="31381"/>
                    <a:pt x="12612" y="40506"/>
                  </a:cubicBezTo>
                  <a:close/>
                </a:path>
              </a:pathLst>
            </a:custGeom>
            <a:solidFill>
              <a:srgbClr val="F7A49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301" name="Полилиния: фигура 300">
              <a:extLst>
                <a:ext uri="{FF2B5EF4-FFF2-40B4-BE49-F238E27FC236}">
                  <a16:creationId xmlns:a16="http://schemas.microsoft.com/office/drawing/2014/main" id="{93AE5610-5FD2-4BED-9991-798637DA73E9}"/>
                </a:ext>
              </a:extLst>
            </p:cNvPr>
            <p:cNvSpPr/>
            <p:nvPr/>
          </p:nvSpPr>
          <p:spPr>
            <a:xfrm>
              <a:off x="10111362" y="4132304"/>
              <a:ext cx="36195" cy="20955"/>
            </a:xfrm>
            <a:custGeom>
              <a:avLst/>
              <a:gdLst>
                <a:gd name="connsiteX0" fmla="*/ 8142 w 36195"/>
                <a:gd name="connsiteY0" fmla="*/ 1809 h 20955"/>
                <a:gd name="connsiteX1" fmla="*/ 1855 w 36195"/>
                <a:gd name="connsiteY1" fmla="*/ 4914 h 20955"/>
                <a:gd name="connsiteX2" fmla="*/ 3170 w 36195"/>
                <a:gd name="connsiteY2" fmla="*/ 13429 h 20955"/>
                <a:gd name="connsiteX3" fmla="*/ 36622 w 36195"/>
                <a:gd name="connsiteY3" fmla="*/ 17887 h 20955"/>
                <a:gd name="connsiteX4" fmla="*/ 8161 w 36195"/>
                <a:gd name="connsiteY4" fmla="*/ 1809 h 209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195" h="20955">
                  <a:moveTo>
                    <a:pt x="8142" y="1809"/>
                  </a:moveTo>
                  <a:cubicBezTo>
                    <a:pt x="5532" y="685"/>
                    <a:pt x="2484" y="2152"/>
                    <a:pt x="1855" y="4914"/>
                  </a:cubicBezTo>
                  <a:cubicBezTo>
                    <a:pt x="1208" y="7753"/>
                    <a:pt x="1055" y="11163"/>
                    <a:pt x="3170" y="13429"/>
                  </a:cubicBezTo>
                  <a:cubicBezTo>
                    <a:pt x="7342" y="17925"/>
                    <a:pt x="36469" y="22211"/>
                    <a:pt x="36622" y="17887"/>
                  </a:cubicBezTo>
                  <a:cubicBezTo>
                    <a:pt x="36736" y="14554"/>
                    <a:pt x="17191" y="5714"/>
                    <a:pt x="8161" y="1809"/>
                  </a:cubicBezTo>
                  <a:close/>
                </a:path>
              </a:pathLst>
            </a:custGeom>
            <a:solidFill>
              <a:srgbClr val="F7A49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302" name="Полилиния: фигура 301">
              <a:extLst>
                <a:ext uri="{FF2B5EF4-FFF2-40B4-BE49-F238E27FC236}">
                  <a16:creationId xmlns:a16="http://schemas.microsoft.com/office/drawing/2014/main" id="{B16580E6-1508-4223-A888-31A4C2B6B225}"/>
                </a:ext>
              </a:extLst>
            </p:cNvPr>
            <p:cNvSpPr/>
            <p:nvPr/>
          </p:nvSpPr>
          <p:spPr>
            <a:xfrm>
              <a:off x="10110995" y="4143634"/>
              <a:ext cx="38100" cy="15240"/>
            </a:xfrm>
            <a:custGeom>
              <a:avLst/>
              <a:gdLst>
                <a:gd name="connsiteX0" fmla="*/ 2851 w 38100"/>
                <a:gd name="connsiteY0" fmla="*/ 1775 h 15240"/>
                <a:gd name="connsiteX1" fmla="*/ 2451 w 38100"/>
                <a:gd name="connsiteY1" fmla="*/ 12786 h 15240"/>
                <a:gd name="connsiteX2" fmla="*/ 37884 w 38100"/>
                <a:gd name="connsiteY2" fmla="*/ 12253 h 15240"/>
                <a:gd name="connsiteX3" fmla="*/ 2832 w 38100"/>
                <a:gd name="connsiteY3" fmla="*/ 1775 h 152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100" h="15240">
                  <a:moveTo>
                    <a:pt x="2851" y="1775"/>
                  </a:moveTo>
                  <a:cubicBezTo>
                    <a:pt x="2851" y="1775"/>
                    <a:pt x="-63" y="12691"/>
                    <a:pt x="2451" y="12786"/>
                  </a:cubicBezTo>
                  <a:cubicBezTo>
                    <a:pt x="4985" y="12881"/>
                    <a:pt x="36494" y="15987"/>
                    <a:pt x="37884" y="12253"/>
                  </a:cubicBezTo>
                  <a:cubicBezTo>
                    <a:pt x="39275" y="8500"/>
                    <a:pt x="6890" y="-435"/>
                    <a:pt x="2832" y="1775"/>
                  </a:cubicBezTo>
                  <a:close/>
                </a:path>
              </a:pathLst>
            </a:custGeom>
            <a:solidFill>
              <a:srgbClr val="F7A49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303" name="Полилиния: фигура 302">
              <a:extLst>
                <a:ext uri="{FF2B5EF4-FFF2-40B4-BE49-F238E27FC236}">
                  <a16:creationId xmlns:a16="http://schemas.microsoft.com/office/drawing/2014/main" id="{0518DFE9-6A1C-4F7A-875E-12A84D9C5CFC}"/>
                </a:ext>
              </a:extLst>
            </p:cNvPr>
            <p:cNvSpPr/>
            <p:nvPr/>
          </p:nvSpPr>
          <p:spPr>
            <a:xfrm>
              <a:off x="10110898" y="4153650"/>
              <a:ext cx="36195" cy="13335"/>
            </a:xfrm>
            <a:custGeom>
              <a:avLst/>
              <a:gdLst>
                <a:gd name="connsiteX0" fmla="*/ 1577 w 36195"/>
                <a:gd name="connsiteY0" fmla="*/ 3037 h 13335"/>
                <a:gd name="connsiteX1" fmla="*/ 3292 w 36195"/>
                <a:gd name="connsiteY1" fmla="*/ 10695 h 13335"/>
                <a:gd name="connsiteX2" fmla="*/ 36305 w 36195"/>
                <a:gd name="connsiteY2" fmla="*/ 6999 h 13335"/>
                <a:gd name="connsiteX3" fmla="*/ 1577 w 36195"/>
                <a:gd name="connsiteY3" fmla="*/ 3037 h 133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195" h="13335">
                  <a:moveTo>
                    <a:pt x="1577" y="3037"/>
                  </a:moveTo>
                  <a:cubicBezTo>
                    <a:pt x="1577" y="3037"/>
                    <a:pt x="682" y="7876"/>
                    <a:pt x="3292" y="10695"/>
                  </a:cubicBezTo>
                  <a:cubicBezTo>
                    <a:pt x="5901" y="13495"/>
                    <a:pt x="35238" y="11667"/>
                    <a:pt x="36305" y="6999"/>
                  </a:cubicBezTo>
                  <a:cubicBezTo>
                    <a:pt x="37372" y="2332"/>
                    <a:pt x="2606" y="-545"/>
                    <a:pt x="1577" y="3037"/>
                  </a:cubicBezTo>
                  <a:close/>
                </a:path>
              </a:pathLst>
            </a:custGeom>
            <a:solidFill>
              <a:srgbClr val="F7A49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304" name="Полилиния: фигура 303">
              <a:extLst>
                <a:ext uri="{FF2B5EF4-FFF2-40B4-BE49-F238E27FC236}">
                  <a16:creationId xmlns:a16="http://schemas.microsoft.com/office/drawing/2014/main" id="{5BD12250-F00C-4B33-958D-7693E35EB5DC}"/>
                </a:ext>
              </a:extLst>
            </p:cNvPr>
            <p:cNvSpPr/>
            <p:nvPr/>
          </p:nvSpPr>
          <p:spPr>
            <a:xfrm>
              <a:off x="10115523" y="4162006"/>
              <a:ext cx="28575" cy="11430"/>
            </a:xfrm>
            <a:custGeom>
              <a:avLst/>
              <a:gdLst>
                <a:gd name="connsiteX0" fmla="*/ 1429 w 28575"/>
                <a:gd name="connsiteY0" fmla="*/ 4930 h 11430"/>
                <a:gd name="connsiteX1" fmla="*/ 2858 w 28575"/>
                <a:gd name="connsiteY1" fmla="*/ 10226 h 11430"/>
                <a:gd name="connsiteX2" fmla="*/ 28175 w 28575"/>
                <a:gd name="connsiteY2" fmla="*/ 4987 h 11430"/>
                <a:gd name="connsiteX3" fmla="*/ 1429 w 28575"/>
                <a:gd name="connsiteY3" fmla="*/ 4930 h 114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8575" h="11430">
                  <a:moveTo>
                    <a:pt x="1429" y="4930"/>
                  </a:moveTo>
                  <a:cubicBezTo>
                    <a:pt x="1429" y="4930"/>
                    <a:pt x="1391" y="8626"/>
                    <a:pt x="2858" y="10226"/>
                  </a:cubicBezTo>
                  <a:cubicBezTo>
                    <a:pt x="4343" y="11807"/>
                    <a:pt x="26022" y="9617"/>
                    <a:pt x="28175" y="4987"/>
                  </a:cubicBezTo>
                  <a:cubicBezTo>
                    <a:pt x="30328" y="358"/>
                    <a:pt x="3943" y="148"/>
                    <a:pt x="1429" y="4930"/>
                  </a:cubicBezTo>
                  <a:close/>
                </a:path>
              </a:pathLst>
            </a:custGeom>
            <a:solidFill>
              <a:srgbClr val="F7A49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305" name="Полилиния: фигура 304">
              <a:extLst>
                <a:ext uri="{FF2B5EF4-FFF2-40B4-BE49-F238E27FC236}">
                  <a16:creationId xmlns:a16="http://schemas.microsoft.com/office/drawing/2014/main" id="{6EA92579-B772-4531-8295-1254F5EB654C}"/>
                </a:ext>
              </a:extLst>
            </p:cNvPr>
            <p:cNvSpPr/>
            <p:nvPr/>
          </p:nvSpPr>
          <p:spPr>
            <a:xfrm>
              <a:off x="10104961" y="4403670"/>
              <a:ext cx="85725" cy="139065"/>
            </a:xfrm>
            <a:custGeom>
              <a:avLst/>
              <a:gdLst>
                <a:gd name="connsiteX0" fmla="*/ 85486 w 85725"/>
                <a:gd name="connsiteY0" fmla="*/ 19564 h 139065"/>
                <a:gd name="connsiteX1" fmla="*/ 64740 w 85725"/>
                <a:gd name="connsiteY1" fmla="*/ 81782 h 139065"/>
                <a:gd name="connsiteX2" fmla="*/ 51691 w 85725"/>
                <a:gd name="connsiteY2" fmla="*/ 122244 h 139065"/>
                <a:gd name="connsiteX3" fmla="*/ 6905 w 85725"/>
                <a:gd name="connsiteY3" fmla="*/ 131236 h 139065"/>
                <a:gd name="connsiteX4" fmla="*/ 11953 w 85725"/>
                <a:gd name="connsiteY4" fmla="*/ 67113 h 139065"/>
                <a:gd name="connsiteX5" fmla="*/ 58625 w 85725"/>
                <a:gd name="connsiteY5" fmla="*/ 1429 h 139065"/>
                <a:gd name="connsiteX6" fmla="*/ 85486 w 85725"/>
                <a:gd name="connsiteY6" fmla="*/ 19564 h 1390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5725" h="139065">
                  <a:moveTo>
                    <a:pt x="85486" y="19564"/>
                  </a:moveTo>
                  <a:cubicBezTo>
                    <a:pt x="85486" y="19564"/>
                    <a:pt x="75142" y="57017"/>
                    <a:pt x="64740" y="81782"/>
                  </a:cubicBezTo>
                  <a:cubicBezTo>
                    <a:pt x="57940" y="97994"/>
                    <a:pt x="56187" y="114148"/>
                    <a:pt x="51691" y="122244"/>
                  </a:cubicBezTo>
                  <a:cubicBezTo>
                    <a:pt x="40299" y="142704"/>
                    <a:pt x="21687" y="143523"/>
                    <a:pt x="6905" y="131236"/>
                  </a:cubicBezTo>
                  <a:cubicBezTo>
                    <a:pt x="-7878" y="118949"/>
                    <a:pt x="11953" y="67113"/>
                    <a:pt x="11953" y="67113"/>
                  </a:cubicBezTo>
                  <a:lnTo>
                    <a:pt x="58625" y="1429"/>
                  </a:lnTo>
                  <a:lnTo>
                    <a:pt x="85486" y="19564"/>
                  </a:lnTo>
                  <a:close/>
                </a:path>
              </a:pathLst>
            </a:custGeom>
            <a:solidFill>
              <a:srgbClr val="F7A49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306" name="Полилиния: фигура 305">
              <a:extLst>
                <a:ext uri="{FF2B5EF4-FFF2-40B4-BE49-F238E27FC236}">
                  <a16:creationId xmlns:a16="http://schemas.microsoft.com/office/drawing/2014/main" id="{7347CBE1-448D-4BFF-95EE-F8B7D33B9046}"/>
                </a:ext>
              </a:extLst>
            </p:cNvPr>
            <p:cNvSpPr/>
            <p:nvPr/>
          </p:nvSpPr>
          <p:spPr>
            <a:xfrm>
              <a:off x="10100661" y="4469316"/>
              <a:ext cx="66675" cy="74295"/>
            </a:xfrm>
            <a:custGeom>
              <a:avLst/>
              <a:gdLst>
                <a:gd name="connsiteX0" fmla="*/ 55990 w 66675"/>
                <a:gd name="connsiteY0" fmla="*/ 56579 h 74295"/>
                <a:gd name="connsiteX1" fmla="*/ 66963 w 66675"/>
                <a:gd name="connsiteY1" fmla="*/ 21527 h 74295"/>
                <a:gd name="connsiteX2" fmla="*/ 41322 w 66675"/>
                <a:gd name="connsiteY2" fmla="*/ 27051 h 74295"/>
                <a:gd name="connsiteX3" fmla="*/ 16233 w 66675"/>
                <a:gd name="connsiteY3" fmla="*/ 1429 h 74295"/>
                <a:gd name="connsiteX4" fmla="*/ 6117 w 66675"/>
                <a:gd name="connsiteY4" fmla="*/ 66847 h 74295"/>
                <a:gd name="connsiteX5" fmla="*/ 55971 w 66675"/>
                <a:gd name="connsiteY5" fmla="*/ 56560 h 742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675" h="74295">
                  <a:moveTo>
                    <a:pt x="55990" y="56579"/>
                  </a:moveTo>
                  <a:cubicBezTo>
                    <a:pt x="59991" y="49397"/>
                    <a:pt x="61839" y="35833"/>
                    <a:pt x="66963" y="21527"/>
                  </a:cubicBezTo>
                  <a:cubicBezTo>
                    <a:pt x="59819" y="25680"/>
                    <a:pt x="47837" y="28785"/>
                    <a:pt x="41322" y="27051"/>
                  </a:cubicBezTo>
                  <a:cubicBezTo>
                    <a:pt x="17433" y="20669"/>
                    <a:pt x="16233" y="1429"/>
                    <a:pt x="16233" y="1429"/>
                  </a:cubicBezTo>
                  <a:cubicBezTo>
                    <a:pt x="16233" y="1429"/>
                    <a:pt x="-8666" y="54559"/>
                    <a:pt x="6117" y="66847"/>
                  </a:cubicBezTo>
                  <a:cubicBezTo>
                    <a:pt x="20900" y="79134"/>
                    <a:pt x="44579" y="77019"/>
                    <a:pt x="55971" y="56560"/>
                  </a:cubicBezTo>
                  <a:close/>
                </a:path>
              </a:pathLst>
            </a:custGeom>
            <a:solidFill>
              <a:srgbClr val="7473E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307" name="Полилиния: фигура 306">
              <a:extLst>
                <a:ext uri="{FF2B5EF4-FFF2-40B4-BE49-F238E27FC236}">
                  <a16:creationId xmlns:a16="http://schemas.microsoft.com/office/drawing/2014/main" id="{45B664D9-4C7B-4601-94C4-3DE155449A9E}"/>
                </a:ext>
              </a:extLst>
            </p:cNvPr>
            <p:cNvSpPr/>
            <p:nvPr/>
          </p:nvSpPr>
          <p:spPr>
            <a:xfrm>
              <a:off x="10205381" y="4060846"/>
              <a:ext cx="72390" cy="200025"/>
            </a:xfrm>
            <a:custGeom>
              <a:avLst/>
              <a:gdLst>
                <a:gd name="connsiteX0" fmla="*/ 32804 w 72390"/>
                <a:gd name="connsiteY0" fmla="*/ 2267 h 200025"/>
                <a:gd name="connsiteX1" fmla="*/ 71018 w 72390"/>
                <a:gd name="connsiteY1" fmla="*/ 200082 h 200025"/>
                <a:gd name="connsiteX2" fmla="*/ 48025 w 72390"/>
                <a:gd name="connsiteY2" fmla="*/ 198711 h 200025"/>
                <a:gd name="connsiteX3" fmla="*/ 41358 w 72390"/>
                <a:gd name="connsiteY3" fmla="*/ 198234 h 200025"/>
                <a:gd name="connsiteX4" fmla="*/ 1429 w 72390"/>
                <a:gd name="connsiteY4" fmla="*/ 1429 h 200025"/>
                <a:gd name="connsiteX5" fmla="*/ 32804 w 72390"/>
                <a:gd name="connsiteY5" fmla="*/ 2267 h 200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2390" h="200025">
                  <a:moveTo>
                    <a:pt x="32804" y="2267"/>
                  </a:moveTo>
                  <a:lnTo>
                    <a:pt x="71018" y="200082"/>
                  </a:lnTo>
                  <a:lnTo>
                    <a:pt x="48025" y="198711"/>
                  </a:lnTo>
                  <a:lnTo>
                    <a:pt x="41358" y="198234"/>
                  </a:lnTo>
                  <a:lnTo>
                    <a:pt x="1429" y="1429"/>
                  </a:lnTo>
                  <a:lnTo>
                    <a:pt x="32804" y="2267"/>
                  </a:lnTo>
                  <a:close/>
                </a:path>
              </a:pathLst>
            </a:custGeom>
            <a:solidFill>
              <a:srgbClr val="E2702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308" name="Полилиния: фигура 307">
              <a:extLst>
                <a:ext uri="{FF2B5EF4-FFF2-40B4-BE49-F238E27FC236}">
                  <a16:creationId xmlns:a16="http://schemas.microsoft.com/office/drawing/2014/main" id="{381D48FC-BC31-4F75-9F60-A6A55E76501C}"/>
                </a:ext>
              </a:extLst>
            </p:cNvPr>
            <p:cNvSpPr/>
            <p:nvPr/>
          </p:nvSpPr>
          <p:spPr>
            <a:xfrm>
              <a:off x="10141183" y="4181014"/>
              <a:ext cx="358140" cy="297180"/>
            </a:xfrm>
            <a:custGeom>
              <a:avLst/>
              <a:gdLst>
                <a:gd name="connsiteX0" fmla="*/ 230143 w 358140"/>
                <a:gd name="connsiteY0" fmla="*/ 276377 h 297180"/>
                <a:gd name="connsiteX1" fmla="*/ 292798 w 358140"/>
                <a:gd name="connsiteY1" fmla="*/ 297027 h 297180"/>
                <a:gd name="connsiteX2" fmla="*/ 355035 w 358140"/>
                <a:gd name="connsiteY2" fmla="*/ 256032 h 297180"/>
                <a:gd name="connsiteX3" fmla="*/ 333546 w 358140"/>
                <a:gd name="connsiteY3" fmla="*/ 159810 h 297180"/>
                <a:gd name="connsiteX4" fmla="*/ 197491 w 358140"/>
                <a:gd name="connsiteY4" fmla="*/ 2343 h 297180"/>
                <a:gd name="connsiteX5" fmla="*/ 1429 w 358140"/>
                <a:gd name="connsiteY5" fmla="*/ 247878 h 297180"/>
                <a:gd name="connsiteX6" fmla="*/ 43853 w 358140"/>
                <a:gd name="connsiteY6" fmla="*/ 269557 h 297180"/>
                <a:gd name="connsiteX7" fmla="*/ 148133 w 358140"/>
                <a:gd name="connsiteY7" fmla="*/ 169754 h 297180"/>
                <a:gd name="connsiteX8" fmla="*/ 166516 w 358140"/>
                <a:gd name="connsiteY8" fmla="*/ 135902 h 297180"/>
                <a:gd name="connsiteX9" fmla="*/ 230162 w 358140"/>
                <a:gd name="connsiteY9" fmla="*/ 276377 h 2971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58140" h="297180">
                  <a:moveTo>
                    <a:pt x="230143" y="276377"/>
                  </a:moveTo>
                  <a:cubicBezTo>
                    <a:pt x="243230" y="300456"/>
                    <a:pt x="269234" y="297027"/>
                    <a:pt x="292798" y="297027"/>
                  </a:cubicBezTo>
                  <a:cubicBezTo>
                    <a:pt x="319754" y="297027"/>
                    <a:pt x="347358" y="285845"/>
                    <a:pt x="355035" y="256032"/>
                  </a:cubicBezTo>
                  <a:cubicBezTo>
                    <a:pt x="363226" y="224199"/>
                    <a:pt x="352444" y="184785"/>
                    <a:pt x="333546" y="159810"/>
                  </a:cubicBezTo>
                  <a:cubicBezTo>
                    <a:pt x="236773" y="31947"/>
                    <a:pt x="236010" y="19335"/>
                    <a:pt x="197491" y="2343"/>
                  </a:cubicBezTo>
                  <a:cubicBezTo>
                    <a:pt x="155905" y="-16003"/>
                    <a:pt x="1429" y="247878"/>
                    <a:pt x="1429" y="247878"/>
                  </a:cubicBezTo>
                  <a:lnTo>
                    <a:pt x="43853" y="269557"/>
                  </a:lnTo>
                  <a:cubicBezTo>
                    <a:pt x="43853" y="269557"/>
                    <a:pt x="107480" y="216369"/>
                    <a:pt x="148133" y="169754"/>
                  </a:cubicBezTo>
                  <a:cubicBezTo>
                    <a:pt x="152914" y="164268"/>
                    <a:pt x="166516" y="135902"/>
                    <a:pt x="166516" y="135902"/>
                  </a:cubicBezTo>
                  <a:cubicBezTo>
                    <a:pt x="166516" y="135902"/>
                    <a:pt x="221513" y="260451"/>
                    <a:pt x="230162" y="276377"/>
                  </a:cubicBezTo>
                  <a:close/>
                </a:path>
              </a:pathLst>
            </a:custGeom>
            <a:solidFill>
              <a:srgbClr val="E9FA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309" name="Полилиния: фигура 308">
              <a:extLst>
                <a:ext uri="{FF2B5EF4-FFF2-40B4-BE49-F238E27FC236}">
                  <a16:creationId xmlns:a16="http://schemas.microsoft.com/office/drawing/2014/main" id="{9729AE81-FA14-4A6F-A2D2-A95986353B48}"/>
                </a:ext>
              </a:extLst>
            </p:cNvPr>
            <p:cNvSpPr/>
            <p:nvPr/>
          </p:nvSpPr>
          <p:spPr>
            <a:xfrm>
              <a:off x="7625192" y="4664788"/>
              <a:ext cx="923925" cy="220980"/>
            </a:xfrm>
            <a:custGeom>
              <a:avLst/>
              <a:gdLst>
                <a:gd name="connsiteX0" fmla="*/ 923373 w 923925"/>
                <a:gd name="connsiteY0" fmla="*/ 10954 h 220980"/>
                <a:gd name="connsiteX1" fmla="*/ 917124 w 923925"/>
                <a:gd name="connsiteY1" fmla="*/ 1429 h 220980"/>
                <a:gd name="connsiteX2" fmla="*/ 115233 w 923925"/>
                <a:gd name="connsiteY2" fmla="*/ 1429 h 220980"/>
                <a:gd name="connsiteX3" fmla="*/ 1429 w 923925"/>
                <a:gd name="connsiteY3" fmla="*/ 110928 h 220980"/>
                <a:gd name="connsiteX4" fmla="*/ 1429 w 923925"/>
                <a:gd name="connsiteY4" fmla="*/ 110928 h 220980"/>
                <a:gd name="connsiteX5" fmla="*/ 115233 w 923925"/>
                <a:gd name="connsiteY5" fmla="*/ 220427 h 220980"/>
                <a:gd name="connsiteX6" fmla="*/ 917353 w 923925"/>
                <a:gd name="connsiteY6" fmla="*/ 220427 h 220980"/>
                <a:gd name="connsiteX7" fmla="*/ 923601 w 923925"/>
                <a:gd name="connsiteY7" fmla="*/ 210845 h 220980"/>
                <a:gd name="connsiteX8" fmla="*/ 923601 w 923925"/>
                <a:gd name="connsiteY8" fmla="*/ 210845 h 220980"/>
                <a:gd name="connsiteX9" fmla="*/ 923373 w 923925"/>
                <a:gd name="connsiteY9" fmla="*/ 10954 h 2209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23925" h="220980">
                  <a:moveTo>
                    <a:pt x="923373" y="10954"/>
                  </a:moveTo>
                  <a:cubicBezTo>
                    <a:pt x="925582" y="6534"/>
                    <a:pt x="922230" y="1429"/>
                    <a:pt x="917124" y="1429"/>
                  </a:cubicBezTo>
                  <a:lnTo>
                    <a:pt x="115233" y="1429"/>
                  </a:lnTo>
                  <a:cubicBezTo>
                    <a:pt x="52388" y="1429"/>
                    <a:pt x="1429" y="50463"/>
                    <a:pt x="1429" y="110928"/>
                  </a:cubicBezTo>
                  <a:lnTo>
                    <a:pt x="1429" y="110928"/>
                  </a:lnTo>
                  <a:cubicBezTo>
                    <a:pt x="1429" y="171412"/>
                    <a:pt x="52388" y="220427"/>
                    <a:pt x="115233" y="220427"/>
                  </a:cubicBezTo>
                  <a:lnTo>
                    <a:pt x="917353" y="220427"/>
                  </a:lnTo>
                  <a:cubicBezTo>
                    <a:pt x="922477" y="220427"/>
                    <a:pt x="925830" y="215284"/>
                    <a:pt x="923601" y="210845"/>
                  </a:cubicBezTo>
                  <a:lnTo>
                    <a:pt x="923601" y="210845"/>
                  </a:lnTo>
                  <a:cubicBezTo>
                    <a:pt x="891845" y="147561"/>
                    <a:pt x="891921" y="73971"/>
                    <a:pt x="923373" y="10954"/>
                  </a:cubicBezTo>
                  <a:close/>
                </a:path>
              </a:pathLst>
            </a:custGeom>
            <a:solidFill>
              <a:srgbClr val="FF862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310" name="Полилиния: фигура 309">
              <a:extLst>
                <a:ext uri="{FF2B5EF4-FFF2-40B4-BE49-F238E27FC236}">
                  <a16:creationId xmlns:a16="http://schemas.microsoft.com/office/drawing/2014/main" id="{9C186434-79B7-46F0-B8E4-D2940C54EEBA}"/>
                </a:ext>
              </a:extLst>
            </p:cNvPr>
            <p:cNvSpPr/>
            <p:nvPr/>
          </p:nvSpPr>
          <p:spPr>
            <a:xfrm>
              <a:off x="8012155" y="4685114"/>
              <a:ext cx="533400" cy="184785"/>
            </a:xfrm>
            <a:custGeom>
              <a:avLst/>
              <a:gdLst>
                <a:gd name="connsiteX0" fmla="*/ 531362 w 533400"/>
                <a:gd name="connsiteY0" fmla="*/ 1448 h 184785"/>
                <a:gd name="connsiteX1" fmla="*/ 61798 w 533400"/>
                <a:gd name="connsiteY1" fmla="*/ 1448 h 184785"/>
                <a:gd name="connsiteX2" fmla="*/ 1429 w 533400"/>
                <a:gd name="connsiteY2" fmla="*/ 93098 h 184785"/>
                <a:gd name="connsiteX3" fmla="*/ 1429 w 533400"/>
                <a:gd name="connsiteY3" fmla="*/ 93098 h 184785"/>
                <a:gd name="connsiteX4" fmla="*/ 61798 w 533400"/>
                <a:gd name="connsiteY4" fmla="*/ 184747 h 184785"/>
                <a:gd name="connsiteX5" fmla="*/ 533857 w 533400"/>
                <a:gd name="connsiteY5" fmla="*/ 184747 h 184785"/>
                <a:gd name="connsiteX6" fmla="*/ 531362 w 533400"/>
                <a:gd name="connsiteY6" fmla="*/ 1429 h 1847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3400" h="184785">
                  <a:moveTo>
                    <a:pt x="531362" y="1448"/>
                  </a:moveTo>
                  <a:lnTo>
                    <a:pt x="61798" y="1448"/>
                  </a:lnTo>
                  <a:cubicBezTo>
                    <a:pt x="28461" y="1448"/>
                    <a:pt x="1429" y="42482"/>
                    <a:pt x="1429" y="93098"/>
                  </a:cubicBezTo>
                  <a:lnTo>
                    <a:pt x="1429" y="93098"/>
                  </a:lnTo>
                  <a:cubicBezTo>
                    <a:pt x="1429" y="143714"/>
                    <a:pt x="28461" y="184747"/>
                    <a:pt x="61798" y="184747"/>
                  </a:cubicBezTo>
                  <a:lnTo>
                    <a:pt x="533857" y="184747"/>
                  </a:lnTo>
                  <a:cubicBezTo>
                    <a:pt x="506616" y="126397"/>
                    <a:pt x="505892" y="60008"/>
                    <a:pt x="531362" y="1429"/>
                  </a:cubicBezTo>
                  <a:close/>
                </a:path>
              </a:pathLst>
            </a:custGeom>
            <a:solidFill>
              <a:srgbClr val="E9FA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311" name="Полилиния: фигура 310">
              <a:extLst>
                <a:ext uri="{FF2B5EF4-FFF2-40B4-BE49-F238E27FC236}">
                  <a16:creationId xmlns:a16="http://schemas.microsoft.com/office/drawing/2014/main" id="{E1CE1948-C67A-481C-995F-3900A64EEAC8}"/>
                </a:ext>
              </a:extLst>
            </p:cNvPr>
            <p:cNvSpPr/>
            <p:nvPr/>
          </p:nvSpPr>
          <p:spPr>
            <a:xfrm>
              <a:off x="8204979" y="4754647"/>
              <a:ext cx="74295" cy="7620"/>
            </a:xfrm>
            <a:custGeom>
              <a:avLst/>
              <a:gdLst>
                <a:gd name="connsiteX0" fmla="*/ 73343 w 74295"/>
                <a:gd name="connsiteY0" fmla="*/ 1429 h 7620"/>
                <a:gd name="connsiteX1" fmla="*/ 21584 w 74295"/>
                <a:gd name="connsiteY1" fmla="*/ 1429 h 7620"/>
                <a:gd name="connsiteX2" fmla="*/ 1429 w 74295"/>
                <a:gd name="connsiteY2" fmla="*/ 7296 h 7620"/>
                <a:gd name="connsiteX3" fmla="*/ 1429 w 74295"/>
                <a:gd name="connsiteY3" fmla="*/ 7830 h 7620"/>
                <a:gd name="connsiteX4" fmla="*/ 73343 w 74295"/>
                <a:gd name="connsiteY4" fmla="*/ 7830 h 7620"/>
                <a:gd name="connsiteX5" fmla="*/ 73343 w 74295"/>
                <a:gd name="connsiteY5" fmla="*/ 1429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4295" h="7620">
                  <a:moveTo>
                    <a:pt x="73343" y="1429"/>
                  </a:moveTo>
                  <a:lnTo>
                    <a:pt x="21584" y="1429"/>
                  </a:lnTo>
                  <a:cubicBezTo>
                    <a:pt x="10458" y="1429"/>
                    <a:pt x="1429" y="4058"/>
                    <a:pt x="1429" y="7296"/>
                  </a:cubicBezTo>
                  <a:lnTo>
                    <a:pt x="1429" y="7830"/>
                  </a:lnTo>
                  <a:lnTo>
                    <a:pt x="73343" y="7830"/>
                  </a:lnTo>
                  <a:lnTo>
                    <a:pt x="73343" y="1429"/>
                  </a:lnTo>
                  <a:close/>
                </a:path>
              </a:pathLst>
            </a:custGeom>
            <a:solidFill>
              <a:srgbClr val="27165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312" name="Полилиния: фигура 311">
              <a:extLst>
                <a:ext uri="{FF2B5EF4-FFF2-40B4-BE49-F238E27FC236}">
                  <a16:creationId xmlns:a16="http://schemas.microsoft.com/office/drawing/2014/main" id="{9F1F48F9-FB44-448E-9735-E17F5B5AB3D2}"/>
                </a:ext>
              </a:extLst>
            </p:cNvPr>
            <p:cNvSpPr/>
            <p:nvPr/>
          </p:nvSpPr>
          <p:spPr>
            <a:xfrm>
              <a:off x="8224410" y="4754647"/>
              <a:ext cx="99060" cy="171450"/>
            </a:xfrm>
            <a:custGeom>
              <a:avLst/>
              <a:gdLst>
                <a:gd name="connsiteX0" fmla="*/ 98050 w 99060"/>
                <a:gd name="connsiteY0" fmla="*/ 16154 h 171450"/>
                <a:gd name="connsiteX1" fmla="*/ 67856 w 99060"/>
                <a:gd name="connsiteY1" fmla="*/ 1429 h 171450"/>
                <a:gd name="connsiteX2" fmla="*/ 1429 w 99060"/>
                <a:gd name="connsiteY2" fmla="*/ 1429 h 171450"/>
                <a:gd name="connsiteX3" fmla="*/ 24327 w 99060"/>
                <a:gd name="connsiteY3" fmla="*/ 12592 h 171450"/>
                <a:gd name="connsiteX4" fmla="*/ 24022 w 99060"/>
                <a:gd name="connsiteY4" fmla="*/ 170440 h 171450"/>
                <a:gd name="connsiteX5" fmla="*/ 60731 w 99060"/>
                <a:gd name="connsiteY5" fmla="*/ 150133 h 171450"/>
                <a:gd name="connsiteX6" fmla="*/ 98146 w 99060"/>
                <a:gd name="connsiteY6" fmla="*/ 170440 h 171450"/>
                <a:gd name="connsiteX7" fmla="*/ 98069 w 99060"/>
                <a:gd name="connsiteY7" fmla="*/ 16135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9060" h="171450">
                  <a:moveTo>
                    <a:pt x="98050" y="16154"/>
                  </a:moveTo>
                  <a:cubicBezTo>
                    <a:pt x="98050" y="8020"/>
                    <a:pt x="84525" y="1429"/>
                    <a:pt x="67856" y="1429"/>
                  </a:cubicBezTo>
                  <a:lnTo>
                    <a:pt x="1429" y="1429"/>
                  </a:lnTo>
                  <a:cubicBezTo>
                    <a:pt x="14078" y="1429"/>
                    <a:pt x="24327" y="6439"/>
                    <a:pt x="24327" y="12592"/>
                  </a:cubicBezTo>
                  <a:lnTo>
                    <a:pt x="24022" y="170440"/>
                  </a:lnTo>
                  <a:lnTo>
                    <a:pt x="60731" y="150133"/>
                  </a:lnTo>
                  <a:lnTo>
                    <a:pt x="98146" y="170440"/>
                  </a:lnTo>
                  <a:lnTo>
                    <a:pt x="98069" y="16135"/>
                  </a:lnTo>
                  <a:close/>
                </a:path>
              </a:pathLst>
            </a:custGeom>
            <a:solidFill>
              <a:srgbClr val="27165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313" name="Полилиния: фигура 312">
              <a:extLst>
                <a:ext uri="{FF2B5EF4-FFF2-40B4-BE49-F238E27FC236}">
                  <a16:creationId xmlns:a16="http://schemas.microsoft.com/office/drawing/2014/main" id="{91A323A1-B62F-4086-947C-25D0F487A97B}"/>
                </a:ext>
              </a:extLst>
            </p:cNvPr>
            <p:cNvSpPr/>
            <p:nvPr/>
          </p:nvSpPr>
          <p:spPr>
            <a:xfrm>
              <a:off x="8581960" y="4256356"/>
              <a:ext cx="49530" cy="232410"/>
            </a:xfrm>
            <a:custGeom>
              <a:avLst/>
              <a:gdLst>
                <a:gd name="connsiteX0" fmla="*/ 23622 w 49530"/>
                <a:gd name="connsiteY0" fmla="*/ 8096 h 232410"/>
                <a:gd name="connsiteX1" fmla="*/ 48920 w 49530"/>
                <a:gd name="connsiteY1" fmla="*/ 1429 h 232410"/>
                <a:gd name="connsiteX2" fmla="*/ 31775 w 49530"/>
                <a:gd name="connsiteY2" fmla="*/ 230085 h 232410"/>
                <a:gd name="connsiteX3" fmla="*/ 1429 w 49530"/>
                <a:gd name="connsiteY3" fmla="*/ 231095 h 232410"/>
                <a:gd name="connsiteX4" fmla="*/ 16745 w 49530"/>
                <a:gd name="connsiteY4" fmla="*/ 16383 h 232410"/>
                <a:gd name="connsiteX5" fmla="*/ 23641 w 49530"/>
                <a:gd name="connsiteY5" fmla="*/ 8077 h 2324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9530" h="232410">
                  <a:moveTo>
                    <a:pt x="23622" y="8096"/>
                  </a:moveTo>
                  <a:lnTo>
                    <a:pt x="48920" y="1429"/>
                  </a:lnTo>
                  <a:lnTo>
                    <a:pt x="31775" y="230085"/>
                  </a:lnTo>
                  <a:lnTo>
                    <a:pt x="1429" y="231095"/>
                  </a:lnTo>
                  <a:lnTo>
                    <a:pt x="16745" y="16383"/>
                  </a:lnTo>
                  <a:cubicBezTo>
                    <a:pt x="17031" y="12421"/>
                    <a:pt x="19793" y="9087"/>
                    <a:pt x="23641" y="8077"/>
                  </a:cubicBezTo>
                  <a:close/>
                </a:path>
              </a:pathLst>
            </a:custGeom>
            <a:solidFill>
              <a:srgbClr val="E9FA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314" name="Полилиния: фигура 313">
              <a:extLst>
                <a:ext uri="{FF2B5EF4-FFF2-40B4-BE49-F238E27FC236}">
                  <a16:creationId xmlns:a16="http://schemas.microsoft.com/office/drawing/2014/main" id="{245A255F-45AF-4A33-93DB-4BBAAAA5D1C4}"/>
                </a:ext>
              </a:extLst>
            </p:cNvPr>
            <p:cNvSpPr/>
            <p:nvPr/>
          </p:nvSpPr>
          <p:spPr>
            <a:xfrm>
              <a:off x="8604499" y="4256299"/>
              <a:ext cx="36195" cy="238125"/>
            </a:xfrm>
            <a:custGeom>
              <a:avLst/>
              <a:gdLst>
                <a:gd name="connsiteX0" fmla="*/ 11503 w 36195"/>
                <a:gd name="connsiteY0" fmla="*/ 236677 h 238125"/>
                <a:gd name="connsiteX1" fmla="*/ 9770 w 36195"/>
                <a:gd name="connsiteY1" fmla="*/ 236658 h 238125"/>
                <a:gd name="connsiteX2" fmla="*/ 1464 w 36195"/>
                <a:gd name="connsiteY2" fmla="*/ 225495 h 238125"/>
                <a:gd name="connsiteX3" fmla="*/ 18304 w 36195"/>
                <a:gd name="connsiteY3" fmla="*/ 10497 h 238125"/>
                <a:gd name="connsiteX4" fmla="*/ 28191 w 36195"/>
                <a:gd name="connsiteY4" fmla="*/ 1486 h 238125"/>
                <a:gd name="connsiteX5" fmla="*/ 36497 w 36195"/>
                <a:gd name="connsiteY5" fmla="*/ 12649 h 238125"/>
                <a:gd name="connsiteX6" fmla="*/ 19657 w 36195"/>
                <a:gd name="connsiteY6" fmla="*/ 227648 h 238125"/>
                <a:gd name="connsiteX7" fmla="*/ 11503 w 36195"/>
                <a:gd name="connsiteY7" fmla="*/ 236677 h 238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6195" h="238125">
                  <a:moveTo>
                    <a:pt x="11503" y="236677"/>
                  </a:moveTo>
                  <a:cubicBezTo>
                    <a:pt x="10932" y="236735"/>
                    <a:pt x="10360" y="236715"/>
                    <a:pt x="9770" y="236658"/>
                  </a:cubicBezTo>
                  <a:cubicBezTo>
                    <a:pt x="4741" y="236068"/>
                    <a:pt x="1026" y="231077"/>
                    <a:pt x="1464" y="225495"/>
                  </a:cubicBezTo>
                  <a:lnTo>
                    <a:pt x="18304" y="10497"/>
                  </a:lnTo>
                  <a:cubicBezTo>
                    <a:pt x="18742" y="4934"/>
                    <a:pt x="23162" y="895"/>
                    <a:pt x="28191" y="1486"/>
                  </a:cubicBezTo>
                  <a:cubicBezTo>
                    <a:pt x="33220" y="2076"/>
                    <a:pt x="36935" y="7087"/>
                    <a:pt x="36497" y="12649"/>
                  </a:cubicBezTo>
                  <a:lnTo>
                    <a:pt x="19657" y="227648"/>
                  </a:lnTo>
                  <a:cubicBezTo>
                    <a:pt x="19276" y="232562"/>
                    <a:pt x="15770" y="236296"/>
                    <a:pt x="11503" y="236677"/>
                  </a:cubicBezTo>
                  <a:close/>
                </a:path>
              </a:pathLst>
            </a:custGeom>
            <a:solidFill>
              <a:srgbClr val="5858C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315" name="Полилиния: фигура 314">
              <a:extLst>
                <a:ext uri="{FF2B5EF4-FFF2-40B4-BE49-F238E27FC236}">
                  <a16:creationId xmlns:a16="http://schemas.microsoft.com/office/drawing/2014/main" id="{F0890C50-2327-4E27-B66C-721196A101A8}"/>
                </a:ext>
              </a:extLst>
            </p:cNvPr>
            <p:cNvSpPr/>
            <p:nvPr/>
          </p:nvSpPr>
          <p:spPr>
            <a:xfrm>
              <a:off x="8381782" y="4480784"/>
              <a:ext cx="243840" cy="40005"/>
            </a:xfrm>
            <a:custGeom>
              <a:avLst/>
              <a:gdLst>
                <a:gd name="connsiteX0" fmla="*/ 1429 w 243840"/>
                <a:gd name="connsiteY0" fmla="*/ 23641 h 40005"/>
                <a:gd name="connsiteX1" fmla="*/ 1467 w 243840"/>
                <a:gd name="connsiteY1" fmla="*/ 24118 h 40005"/>
                <a:gd name="connsiteX2" fmla="*/ 1467 w 243840"/>
                <a:gd name="connsiteY2" fmla="*/ 24118 h 40005"/>
                <a:gd name="connsiteX3" fmla="*/ 16612 w 243840"/>
                <a:gd name="connsiteY3" fmla="*/ 38729 h 40005"/>
                <a:gd name="connsiteX4" fmla="*/ 230219 w 243840"/>
                <a:gd name="connsiteY4" fmla="*/ 19603 h 40005"/>
                <a:gd name="connsiteX5" fmla="*/ 242487 w 243840"/>
                <a:gd name="connsiteY5" fmla="*/ 2534 h 40005"/>
                <a:gd name="connsiteX6" fmla="*/ 242354 w 243840"/>
                <a:gd name="connsiteY6" fmla="*/ 1429 h 40005"/>
                <a:gd name="connsiteX7" fmla="*/ 1448 w 243840"/>
                <a:gd name="connsiteY7" fmla="*/ 23622 h 40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43840" h="40005">
                  <a:moveTo>
                    <a:pt x="1429" y="23641"/>
                  </a:moveTo>
                  <a:cubicBezTo>
                    <a:pt x="1429" y="23793"/>
                    <a:pt x="1429" y="23965"/>
                    <a:pt x="1467" y="24118"/>
                  </a:cubicBezTo>
                  <a:lnTo>
                    <a:pt x="1467" y="24118"/>
                  </a:lnTo>
                  <a:cubicBezTo>
                    <a:pt x="2267" y="32861"/>
                    <a:pt x="9030" y="39415"/>
                    <a:pt x="16612" y="38729"/>
                  </a:cubicBezTo>
                  <a:lnTo>
                    <a:pt x="230219" y="19603"/>
                  </a:lnTo>
                  <a:cubicBezTo>
                    <a:pt x="237782" y="18917"/>
                    <a:pt x="243288" y="11278"/>
                    <a:pt x="242487" y="2534"/>
                  </a:cubicBezTo>
                  <a:cubicBezTo>
                    <a:pt x="242449" y="2172"/>
                    <a:pt x="242411" y="1810"/>
                    <a:pt x="242354" y="1429"/>
                  </a:cubicBezTo>
                  <a:lnTo>
                    <a:pt x="1448" y="23622"/>
                  </a:lnTo>
                  <a:close/>
                </a:path>
              </a:pathLst>
            </a:custGeom>
            <a:solidFill>
              <a:srgbClr val="5858C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316" name="Полилиния: фигура 315">
              <a:extLst>
                <a:ext uri="{FF2B5EF4-FFF2-40B4-BE49-F238E27FC236}">
                  <a16:creationId xmlns:a16="http://schemas.microsoft.com/office/drawing/2014/main" id="{C57A06AA-2097-482B-B68E-378F964A661D}"/>
                </a:ext>
              </a:extLst>
            </p:cNvPr>
            <p:cNvSpPr/>
            <p:nvPr/>
          </p:nvSpPr>
          <p:spPr>
            <a:xfrm>
              <a:off x="8425902" y="4726872"/>
              <a:ext cx="106680" cy="163830"/>
            </a:xfrm>
            <a:custGeom>
              <a:avLst/>
              <a:gdLst>
                <a:gd name="connsiteX0" fmla="*/ 106051 w 106680"/>
                <a:gd name="connsiteY0" fmla="*/ 8496 h 163830"/>
                <a:gd name="connsiteX1" fmla="*/ 49301 w 106680"/>
                <a:gd name="connsiteY1" fmla="*/ 1429 h 163830"/>
                <a:gd name="connsiteX2" fmla="*/ 1429 w 106680"/>
                <a:gd name="connsiteY2" fmla="*/ 127482 h 163830"/>
                <a:gd name="connsiteX3" fmla="*/ 1467 w 106680"/>
                <a:gd name="connsiteY3" fmla="*/ 162668 h 163830"/>
                <a:gd name="connsiteX4" fmla="*/ 97460 w 106680"/>
                <a:gd name="connsiteY4" fmla="*/ 158705 h 163830"/>
                <a:gd name="connsiteX5" fmla="*/ 71399 w 106680"/>
                <a:gd name="connsiteY5" fmla="*/ 139446 h 163830"/>
                <a:gd name="connsiteX6" fmla="*/ 49778 w 106680"/>
                <a:gd name="connsiteY6" fmla="*/ 115519 h 163830"/>
                <a:gd name="connsiteX7" fmla="*/ 106051 w 106680"/>
                <a:gd name="connsiteY7" fmla="*/ 8496 h 163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06680" h="163830">
                  <a:moveTo>
                    <a:pt x="106051" y="8496"/>
                  </a:moveTo>
                  <a:cubicBezTo>
                    <a:pt x="92069" y="16250"/>
                    <a:pt x="49301" y="2648"/>
                    <a:pt x="49301" y="1429"/>
                  </a:cubicBezTo>
                  <a:cubicBezTo>
                    <a:pt x="48692" y="13106"/>
                    <a:pt x="1429" y="127482"/>
                    <a:pt x="1429" y="127482"/>
                  </a:cubicBezTo>
                  <a:lnTo>
                    <a:pt x="1467" y="162668"/>
                  </a:lnTo>
                  <a:cubicBezTo>
                    <a:pt x="1467" y="162668"/>
                    <a:pt x="98850" y="167316"/>
                    <a:pt x="97460" y="158705"/>
                  </a:cubicBezTo>
                  <a:cubicBezTo>
                    <a:pt x="96050" y="150095"/>
                    <a:pt x="90831" y="155696"/>
                    <a:pt x="71399" y="139446"/>
                  </a:cubicBezTo>
                  <a:cubicBezTo>
                    <a:pt x="69666" y="137998"/>
                    <a:pt x="42405" y="131673"/>
                    <a:pt x="49778" y="115519"/>
                  </a:cubicBezTo>
                  <a:cubicBezTo>
                    <a:pt x="64637" y="83001"/>
                    <a:pt x="96222" y="28784"/>
                    <a:pt x="106051" y="8496"/>
                  </a:cubicBezTo>
                  <a:close/>
                </a:path>
              </a:pathLst>
            </a:custGeom>
            <a:solidFill>
              <a:srgbClr val="F7A49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317" name="Полилиния: фигура 316">
              <a:extLst>
                <a:ext uri="{FF2B5EF4-FFF2-40B4-BE49-F238E27FC236}">
                  <a16:creationId xmlns:a16="http://schemas.microsoft.com/office/drawing/2014/main" id="{0E125B82-E85A-4264-9E1B-4D8B986DD6A7}"/>
                </a:ext>
              </a:extLst>
            </p:cNvPr>
            <p:cNvSpPr/>
            <p:nvPr/>
          </p:nvSpPr>
          <p:spPr>
            <a:xfrm>
              <a:off x="8419740" y="4852831"/>
              <a:ext cx="116205" cy="38100"/>
            </a:xfrm>
            <a:custGeom>
              <a:avLst/>
              <a:gdLst>
                <a:gd name="connsiteX0" fmla="*/ 4428 w 116205"/>
                <a:gd name="connsiteY0" fmla="*/ 37967 h 38100"/>
                <a:gd name="connsiteX1" fmla="*/ 111032 w 116205"/>
                <a:gd name="connsiteY1" fmla="*/ 37967 h 38100"/>
                <a:gd name="connsiteX2" fmla="*/ 114423 w 116205"/>
                <a:gd name="connsiteY2" fmla="*/ 32576 h 38100"/>
                <a:gd name="connsiteX3" fmla="*/ 77466 w 116205"/>
                <a:gd name="connsiteY3" fmla="*/ 13278 h 38100"/>
                <a:gd name="connsiteX4" fmla="*/ 7648 w 116205"/>
                <a:gd name="connsiteY4" fmla="*/ 1429 h 38100"/>
                <a:gd name="connsiteX5" fmla="*/ 4447 w 116205"/>
                <a:gd name="connsiteY5" fmla="*/ 37967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6205" h="38100">
                  <a:moveTo>
                    <a:pt x="4428" y="37967"/>
                  </a:moveTo>
                  <a:lnTo>
                    <a:pt x="111032" y="37967"/>
                  </a:lnTo>
                  <a:cubicBezTo>
                    <a:pt x="114880" y="37605"/>
                    <a:pt x="115775" y="34481"/>
                    <a:pt x="114423" y="32576"/>
                  </a:cubicBezTo>
                  <a:cubicBezTo>
                    <a:pt x="111623" y="28651"/>
                    <a:pt x="91201" y="19412"/>
                    <a:pt x="77466" y="13278"/>
                  </a:cubicBezTo>
                  <a:cubicBezTo>
                    <a:pt x="53539" y="16078"/>
                    <a:pt x="11496" y="6877"/>
                    <a:pt x="7648" y="1429"/>
                  </a:cubicBezTo>
                  <a:cubicBezTo>
                    <a:pt x="-2468" y="14993"/>
                    <a:pt x="2295" y="37528"/>
                    <a:pt x="4447" y="37967"/>
                  </a:cubicBezTo>
                  <a:close/>
                </a:path>
              </a:pathLst>
            </a:custGeom>
            <a:solidFill>
              <a:srgbClr val="27165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318" name="Полилиния: фигура 317">
              <a:extLst>
                <a:ext uri="{FF2B5EF4-FFF2-40B4-BE49-F238E27FC236}">
                  <a16:creationId xmlns:a16="http://schemas.microsoft.com/office/drawing/2014/main" id="{EBDC9F4E-32CC-471F-AC33-F641BE090B40}"/>
                </a:ext>
              </a:extLst>
            </p:cNvPr>
            <p:cNvSpPr/>
            <p:nvPr/>
          </p:nvSpPr>
          <p:spPr>
            <a:xfrm>
              <a:off x="8398981" y="4533740"/>
              <a:ext cx="180975" cy="259080"/>
            </a:xfrm>
            <a:custGeom>
              <a:avLst/>
              <a:gdLst>
                <a:gd name="connsiteX0" fmla="*/ 1794 w 180975"/>
                <a:gd name="connsiteY0" fmla="*/ 119523 h 259080"/>
                <a:gd name="connsiteX1" fmla="*/ 97749 w 180975"/>
                <a:gd name="connsiteY1" fmla="*/ 80166 h 259080"/>
                <a:gd name="connsiteX2" fmla="*/ 47304 w 180975"/>
                <a:gd name="connsiteY2" fmla="*/ 238243 h 259080"/>
                <a:gd name="connsiteX3" fmla="*/ 113732 w 180975"/>
                <a:gd name="connsiteY3" fmla="*/ 258550 h 259080"/>
                <a:gd name="connsiteX4" fmla="*/ 179911 w 180975"/>
                <a:gd name="connsiteY4" fmla="*/ 53439 h 259080"/>
                <a:gd name="connsiteX5" fmla="*/ 67478 w 180975"/>
                <a:gd name="connsiteY5" fmla="*/ 8747 h 259080"/>
                <a:gd name="connsiteX6" fmla="*/ 1794 w 180975"/>
                <a:gd name="connsiteY6" fmla="*/ 119542 h 2590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0975" h="259080">
                  <a:moveTo>
                    <a:pt x="1794" y="119523"/>
                  </a:moveTo>
                  <a:cubicBezTo>
                    <a:pt x="346" y="115199"/>
                    <a:pt x="93577" y="75632"/>
                    <a:pt x="97749" y="80166"/>
                  </a:cubicBezTo>
                  <a:cubicBezTo>
                    <a:pt x="105121" y="88167"/>
                    <a:pt x="47304" y="238243"/>
                    <a:pt x="47304" y="238243"/>
                  </a:cubicBezTo>
                  <a:lnTo>
                    <a:pt x="113732" y="258550"/>
                  </a:lnTo>
                  <a:cubicBezTo>
                    <a:pt x="113732" y="258550"/>
                    <a:pt x="182788" y="85157"/>
                    <a:pt x="179911" y="53439"/>
                  </a:cubicBezTo>
                  <a:cubicBezTo>
                    <a:pt x="177035" y="21721"/>
                    <a:pt x="142440" y="-14322"/>
                    <a:pt x="67478" y="8747"/>
                  </a:cubicBezTo>
                  <a:cubicBezTo>
                    <a:pt x="-7483" y="31817"/>
                    <a:pt x="1794" y="119542"/>
                    <a:pt x="1794" y="119542"/>
                  </a:cubicBezTo>
                  <a:close/>
                </a:path>
              </a:pathLst>
            </a:custGeom>
            <a:solidFill>
              <a:srgbClr val="5858C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319" name="Полилиния: фигура 318">
              <a:extLst>
                <a:ext uri="{FF2B5EF4-FFF2-40B4-BE49-F238E27FC236}">
                  <a16:creationId xmlns:a16="http://schemas.microsoft.com/office/drawing/2014/main" id="{645540C7-1753-4424-9A5C-0CFB1848A3B5}"/>
                </a:ext>
              </a:extLst>
            </p:cNvPr>
            <p:cNvSpPr/>
            <p:nvPr/>
          </p:nvSpPr>
          <p:spPr>
            <a:xfrm>
              <a:off x="8527210" y="4749713"/>
              <a:ext cx="80010" cy="180975"/>
            </a:xfrm>
            <a:custGeom>
              <a:avLst/>
              <a:gdLst>
                <a:gd name="connsiteX0" fmla="*/ 66599 w 80010"/>
                <a:gd name="connsiteY0" fmla="*/ 5391 h 180975"/>
                <a:gd name="connsiteX1" fmla="*/ 14135 w 80010"/>
                <a:gd name="connsiteY1" fmla="*/ 1429 h 180975"/>
                <a:gd name="connsiteX2" fmla="*/ 23698 w 80010"/>
                <a:gd name="connsiteY2" fmla="*/ 95097 h 180975"/>
                <a:gd name="connsiteX3" fmla="*/ 1429 w 80010"/>
                <a:gd name="connsiteY3" fmla="*/ 122339 h 180975"/>
                <a:gd name="connsiteX4" fmla="*/ 78181 w 80010"/>
                <a:gd name="connsiteY4" fmla="*/ 180099 h 180975"/>
                <a:gd name="connsiteX5" fmla="*/ 70218 w 80010"/>
                <a:gd name="connsiteY5" fmla="*/ 148685 h 180975"/>
                <a:gd name="connsiteX6" fmla="*/ 58693 w 80010"/>
                <a:gd name="connsiteY6" fmla="*/ 93002 h 180975"/>
                <a:gd name="connsiteX7" fmla="*/ 66599 w 80010"/>
                <a:gd name="connsiteY7" fmla="*/ 5391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0010" h="180975">
                  <a:moveTo>
                    <a:pt x="66599" y="5391"/>
                  </a:moveTo>
                  <a:cubicBezTo>
                    <a:pt x="50863" y="2533"/>
                    <a:pt x="30461" y="1714"/>
                    <a:pt x="14135" y="1429"/>
                  </a:cubicBezTo>
                  <a:cubicBezTo>
                    <a:pt x="16059" y="15964"/>
                    <a:pt x="25394" y="90526"/>
                    <a:pt x="23698" y="95097"/>
                  </a:cubicBezTo>
                  <a:cubicBezTo>
                    <a:pt x="16783" y="113652"/>
                    <a:pt x="1429" y="122339"/>
                    <a:pt x="1429" y="122339"/>
                  </a:cubicBezTo>
                  <a:cubicBezTo>
                    <a:pt x="1429" y="122339"/>
                    <a:pt x="73819" y="187662"/>
                    <a:pt x="78181" y="180099"/>
                  </a:cubicBezTo>
                  <a:cubicBezTo>
                    <a:pt x="82544" y="172555"/>
                    <a:pt x="74962" y="173564"/>
                    <a:pt x="70218" y="148685"/>
                  </a:cubicBezTo>
                  <a:cubicBezTo>
                    <a:pt x="69799" y="146475"/>
                    <a:pt x="59341" y="111728"/>
                    <a:pt x="58693" y="93002"/>
                  </a:cubicBezTo>
                  <a:cubicBezTo>
                    <a:pt x="57455" y="57264"/>
                    <a:pt x="66065" y="25222"/>
                    <a:pt x="66599" y="5391"/>
                  </a:cubicBezTo>
                  <a:close/>
                </a:path>
              </a:pathLst>
            </a:custGeom>
            <a:solidFill>
              <a:srgbClr val="F7A49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320" name="Полилиния: фигура 319">
              <a:extLst>
                <a:ext uri="{FF2B5EF4-FFF2-40B4-BE49-F238E27FC236}">
                  <a16:creationId xmlns:a16="http://schemas.microsoft.com/office/drawing/2014/main" id="{3585C05C-2B04-4EC6-8558-28214A7B8A7C}"/>
                </a:ext>
              </a:extLst>
            </p:cNvPr>
            <p:cNvSpPr/>
            <p:nvPr/>
          </p:nvSpPr>
          <p:spPr>
            <a:xfrm>
              <a:off x="8183577" y="4504994"/>
              <a:ext cx="413385" cy="266700"/>
            </a:xfrm>
            <a:custGeom>
              <a:avLst/>
              <a:gdLst>
                <a:gd name="connsiteX0" fmla="*/ 386991 w 413385"/>
                <a:gd name="connsiteY0" fmla="*/ 6213 h 266700"/>
                <a:gd name="connsiteX1" fmla="*/ 321840 w 413385"/>
                <a:gd name="connsiteY1" fmla="*/ 2498 h 266700"/>
                <a:gd name="connsiteX2" fmla="*/ 156695 w 413385"/>
                <a:gd name="connsiteY2" fmla="*/ 34903 h 266700"/>
                <a:gd name="connsiteX3" fmla="*/ 120919 w 413385"/>
                <a:gd name="connsiteY3" fmla="*/ 46752 h 266700"/>
                <a:gd name="connsiteX4" fmla="*/ 121034 w 413385"/>
                <a:gd name="connsiteY4" fmla="*/ 10080 h 266700"/>
                <a:gd name="connsiteX5" fmla="*/ 3267 w 413385"/>
                <a:gd name="connsiteY5" fmla="*/ 19244 h 266700"/>
                <a:gd name="connsiteX6" fmla="*/ 42624 w 413385"/>
                <a:gd name="connsiteY6" fmla="*/ 167205 h 266700"/>
                <a:gd name="connsiteX7" fmla="*/ 326050 w 413385"/>
                <a:gd name="connsiteY7" fmla="*/ 92243 h 266700"/>
                <a:gd name="connsiteX8" fmla="*/ 355692 w 413385"/>
                <a:gd name="connsiteY8" fmla="*/ 265236 h 266700"/>
                <a:gd name="connsiteX9" fmla="*/ 412251 w 413385"/>
                <a:gd name="connsiteY9" fmla="*/ 262722 h 266700"/>
                <a:gd name="connsiteX10" fmla="*/ 386972 w 413385"/>
                <a:gd name="connsiteY10" fmla="*/ 6213 h 266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13385" h="266700">
                  <a:moveTo>
                    <a:pt x="386991" y="6213"/>
                  </a:moveTo>
                  <a:cubicBezTo>
                    <a:pt x="376894" y="822"/>
                    <a:pt x="350681" y="632"/>
                    <a:pt x="321840" y="2498"/>
                  </a:cubicBezTo>
                  <a:cubicBezTo>
                    <a:pt x="265642" y="6137"/>
                    <a:pt x="210169" y="17205"/>
                    <a:pt x="156695" y="34903"/>
                  </a:cubicBezTo>
                  <a:lnTo>
                    <a:pt x="120919" y="46752"/>
                  </a:lnTo>
                  <a:lnTo>
                    <a:pt x="121034" y="10080"/>
                  </a:lnTo>
                  <a:cubicBezTo>
                    <a:pt x="121034" y="10080"/>
                    <a:pt x="7229" y="-8970"/>
                    <a:pt x="3267" y="19244"/>
                  </a:cubicBezTo>
                  <a:cubicBezTo>
                    <a:pt x="-2696" y="61725"/>
                    <a:pt x="4695" y="147964"/>
                    <a:pt x="42624" y="167205"/>
                  </a:cubicBezTo>
                  <a:cubicBezTo>
                    <a:pt x="160410" y="226984"/>
                    <a:pt x="325459" y="71955"/>
                    <a:pt x="326050" y="92243"/>
                  </a:cubicBezTo>
                  <a:cubicBezTo>
                    <a:pt x="326850" y="119485"/>
                    <a:pt x="349824" y="220850"/>
                    <a:pt x="355692" y="265236"/>
                  </a:cubicBezTo>
                  <a:cubicBezTo>
                    <a:pt x="372017" y="265522"/>
                    <a:pt x="400078" y="265503"/>
                    <a:pt x="412251" y="262722"/>
                  </a:cubicBezTo>
                  <a:cubicBezTo>
                    <a:pt x="414613" y="175777"/>
                    <a:pt x="415737" y="21548"/>
                    <a:pt x="386972" y="6213"/>
                  </a:cubicBezTo>
                  <a:close/>
                </a:path>
              </a:pathLst>
            </a:custGeom>
            <a:solidFill>
              <a:srgbClr val="7473E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321" name="Полилиния: фигура 320">
              <a:extLst>
                <a:ext uri="{FF2B5EF4-FFF2-40B4-BE49-F238E27FC236}">
                  <a16:creationId xmlns:a16="http://schemas.microsoft.com/office/drawing/2014/main" id="{1449525F-A07F-4DC8-8AB6-E903101280FA}"/>
                </a:ext>
              </a:extLst>
            </p:cNvPr>
            <p:cNvSpPr/>
            <p:nvPr/>
          </p:nvSpPr>
          <p:spPr>
            <a:xfrm>
              <a:off x="8524923" y="4843172"/>
              <a:ext cx="89535" cy="97155"/>
            </a:xfrm>
            <a:custGeom>
              <a:avLst/>
              <a:gdLst>
                <a:gd name="connsiteX0" fmla="*/ 1506 w 89535"/>
                <a:gd name="connsiteY0" fmla="*/ 30404 h 97155"/>
                <a:gd name="connsiteX1" fmla="*/ 82887 w 89535"/>
                <a:gd name="connsiteY1" fmla="*/ 95403 h 97155"/>
                <a:gd name="connsiteX2" fmla="*/ 88945 w 89535"/>
                <a:gd name="connsiteY2" fmla="*/ 93345 h 97155"/>
                <a:gd name="connsiteX3" fmla="*/ 72581 w 89535"/>
                <a:gd name="connsiteY3" fmla="*/ 54998 h 97155"/>
                <a:gd name="connsiteX4" fmla="*/ 26042 w 89535"/>
                <a:gd name="connsiteY4" fmla="*/ 1429 h 97155"/>
                <a:gd name="connsiteX5" fmla="*/ 1506 w 89535"/>
                <a:gd name="connsiteY5" fmla="*/ 30385 h 971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9535" h="97155">
                  <a:moveTo>
                    <a:pt x="1506" y="30404"/>
                  </a:moveTo>
                  <a:lnTo>
                    <a:pt x="82887" y="95403"/>
                  </a:lnTo>
                  <a:cubicBezTo>
                    <a:pt x="86107" y="97536"/>
                    <a:pt x="88793" y="95689"/>
                    <a:pt x="88945" y="93345"/>
                  </a:cubicBezTo>
                  <a:cubicBezTo>
                    <a:pt x="89269" y="88545"/>
                    <a:pt x="79325" y="68447"/>
                    <a:pt x="72581" y="54998"/>
                  </a:cubicBezTo>
                  <a:cubicBezTo>
                    <a:pt x="52312" y="42005"/>
                    <a:pt x="25566" y="8096"/>
                    <a:pt x="26042" y="1429"/>
                  </a:cubicBezTo>
                  <a:cubicBezTo>
                    <a:pt x="17469" y="8668"/>
                    <a:pt x="134" y="28670"/>
                    <a:pt x="1506" y="30385"/>
                  </a:cubicBezTo>
                  <a:close/>
                </a:path>
              </a:pathLst>
            </a:custGeom>
            <a:solidFill>
              <a:srgbClr val="27165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322" name="Полилиния: фигура 321">
              <a:extLst>
                <a:ext uri="{FF2B5EF4-FFF2-40B4-BE49-F238E27FC236}">
                  <a16:creationId xmlns:a16="http://schemas.microsoft.com/office/drawing/2014/main" id="{44BE230A-99EF-4819-823C-762B86B550B3}"/>
                </a:ext>
              </a:extLst>
            </p:cNvPr>
            <p:cNvSpPr/>
            <p:nvPr/>
          </p:nvSpPr>
          <p:spPr>
            <a:xfrm>
              <a:off x="8067894" y="4073024"/>
              <a:ext cx="274320" cy="323850"/>
            </a:xfrm>
            <a:custGeom>
              <a:avLst/>
              <a:gdLst>
                <a:gd name="connsiteX0" fmla="*/ 274340 w 274320"/>
                <a:gd name="connsiteY0" fmla="*/ 83644 h 323850"/>
                <a:gd name="connsiteX1" fmla="*/ 248013 w 274320"/>
                <a:gd name="connsiteY1" fmla="*/ 15254 h 323850"/>
                <a:gd name="connsiteX2" fmla="*/ 188863 w 274320"/>
                <a:gd name="connsiteY2" fmla="*/ 5843 h 323850"/>
                <a:gd name="connsiteX3" fmla="*/ 83783 w 274320"/>
                <a:gd name="connsiteY3" fmla="*/ 134812 h 323850"/>
                <a:gd name="connsiteX4" fmla="*/ 16232 w 274320"/>
                <a:gd name="connsiteY4" fmla="*/ 185161 h 323850"/>
                <a:gd name="connsiteX5" fmla="*/ 23432 w 274320"/>
                <a:gd name="connsiteY5" fmla="*/ 279287 h 323850"/>
                <a:gd name="connsiteX6" fmla="*/ 262243 w 274320"/>
                <a:gd name="connsiteY6" fmla="*/ 198096 h 323850"/>
                <a:gd name="connsiteX7" fmla="*/ 274321 w 274320"/>
                <a:gd name="connsiteY7" fmla="*/ 83625 h 323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74320" h="323850">
                  <a:moveTo>
                    <a:pt x="274340" y="83644"/>
                  </a:moveTo>
                  <a:cubicBezTo>
                    <a:pt x="271597" y="58650"/>
                    <a:pt x="268720" y="33580"/>
                    <a:pt x="248013" y="15254"/>
                  </a:cubicBezTo>
                  <a:cubicBezTo>
                    <a:pt x="231249" y="433"/>
                    <a:pt x="209932" y="-2081"/>
                    <a:pt x="188863" y="5843"/>
                  </a:cubicBezTo>
                  <a:cubicBezTo>
                    <a:pt x="129160" y="28303"/>
                    <a:pt x="159926" y="81339"/>
                    <a:pt x="83783" y="134812"/>
                  </a:cubicBezTo>
                  <a:cubicBezTo>
                    <a:pt x="60123" y="151424"/>
                    <a:pt x="34043" y="162797"/>
                    <a:pt x="16232" y="185161"/>
                  </a:cubicBezTo>
                  <a:cubicBezTo>
                    <a:pt x="-8705" y="216479"/>
                    <a:pt x="706" y="254141"/>
                    <a:pt x="23432" y="279287"/>
                  </a:cubicBezTo>
                  <a:cubicBezTo>
                    <a:pt x="132151" y="399607"/>
                    <a:pt x="253537" y="237111"/>
                    <a:pt x="262243" y="198096"/>
                  </a:cubicBezTo>
                  <a:cubicBezTo>
                    <a:pt x="268720" y="169083"/>
                    <a:pt x="276093" y="99703"/>
                    <a:pt x="274321" y="83625"/>
                  </a:cubicBezTo>
                  <a:close/>
                </a:path>
              </a:pathLst>
            </a:custGeom>
            <a:solidFill>
              <a:srgbClr val="27165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323" name="Полилиния: фигура 322">
              <a:extLst>
                <a:ext uri="{FF2B5EF4-FFF2-40B4-BE49-F238E27FC236}">
                  <a16:creationId xmlns:a16="http://schemas.microsoft.com/office/drawing/2014/main" id="{E7092932-C96F-42F7-8216-415A54C3B5C8}"/>
                </a:ext>
              </a:extLst>
            </p:cNvPr>
            <p:cNvSpPr/>
            <p:nvPr/>
          </p:nvSpPr>
          <p:spPr>
            <a:xfrm>
              <a:off x="8181503" y="4241745"/>
              <a:ext cx="154305" cy="283845"/>
            </a:xfrm>
            <a:custGeom>
              <a:avLst/>
              <a:gdLst>
                <a:gd name="connsiteX0" fmla="*/ 138653 w 154305"/>
                <a:gd name="connsiteY0" fmla="*/ 55436 h 283845"/>
                <a:gd name="connsiteX1" fmla="*/ 120631 w 154305"/>
                <a:gd name="connsiteY1" fmla="*/ 26080 h 283845"/>
                <a:gd name="connsiteX2" fmla="*/ 87618 w 154305"/>
                <a:gd name="connsiteY2" fmla="*/ 1429 h 283845"/>
                <a:gd name="connsiteX3" fmla="*/ 70511 w 154305"/>
                <a:gd name="connsiteY3" fmla="*/ 2038 h 283845"/>
                <a:gd name="connsiteX4" fmla="*/ 68796 w 154305"/>
                <a:gd name="connsiteY4" fmla="*/ 5068 h 283845"/>
                <a:gd name="connsiteX5" fmla="*/ 32963 w 154305"/>
                <a:gd name="connsiteY5" fmla="*/ 12954 h 283845"/>
                <a:gd name="connsiteX6" fmla="*/ 5474 w 154305"/>
                <a:gd name="connsiteY6" fmla="*/ 282512 h 283845"/>
                <a:gd name="connsiteX7" fmla="*/ 135281 w 154305"/>
                <a:gd name="connsiteY7" fmla="*/ 283750 h 283845"/>
                <a:gd name="connsiteX8" fmla="*/ 145282 w 154305"/>
                <a:gd name="connsiteY8" fmla="*/ 132474 h 283845"/>
                <a:gd name="connsiteX9" fmla="*/ 138653 w 154305"/>
                <a:gd name="connsiteY9" fmla="*/ 55455 h 2838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54305" h="283845">
                  <a:moveTo>
                    <a:pt x="138653" y="55436"/>
                  </a:moveTo>
                  <a:cubicBezTo>
                    <a:pt x="129775" y="39072"/>
                    <a:pt x="120631" y="26080"/>
                    <a:pt x="120631" y="26080"/>
                  </a:cubicBezTo>
                  <a:cubicBezTo>
                    <a:pt x="111411" y="9697"/>
                    <a:pt x="87618" y="1429"/>
                    <a:pt x="87618" y="1429"/>
                  </a:cubicBezTo>
                  <a:cubicBezTo>
                    <a:pt x="87618" y="1429"/>
                    <a:pt x="79655" y="1581"/>
                    <a:pt x="70511" y="2038"/>
                  </a:cubicBezTo>
                  <a:cubicBezTo>
                    <a:pt x="69939" y="3563"/>
                    <a:pt x="69368" y="4649"/>
                    <a:pt x="68796" y="5068"/>
                  </a:cubicBezTo>
                  <a:cubicBezTo>
                    <a:pt x="65367" y="7639"/>
                    <a:pt x="45670" y="4324"/>
                    <a:pt x="32963" y="12954"/>
                  </a:cubicBezTo>
                  <a:cubicBezTo>
                    <a:pt x="-9652" y="49492"/>
                    <a:pt x="2121" y="226581"/>
                    <a:pt x="5474" y="282512"/>
                  </a:cubicBezTo>
                  <a:lnTo>
                    <a:pt x="135281" y="283750"/>
                  </a:lnTo>
                  <a:cubicBezTo>
                    <a:pt x="135281" y="283750"/>
                    <a:pt x="118917" y="163392"/>
                    <a:pt x="145282" y="132474"/>
                  </a:cubicBezTo>
                  <a:cubicBezTo>
                    <a:pt x="163646" y="110928"/>
                    <a:pt x="151835" y="79744"/>
                    <a:pt x="138653" y="55455"/>
                  </a:cubicBezTo>
                  <a:close/>
                </a:path>
              </a:pathLst>
            </a:custGeom>
            <a:solidFill>
              <a:srgbClr val="FF862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324" name="Полилиния: фигура 323">
              <a:extLst>
                <a:ext uri="{FF2B5EF4-FFF2-40B4-BE49-F238E27FC236}">
                  <a16:creationId xmlns:a16="http://schemas.microsoft.com/office/drawing/2014/main" id="{9D1C0F29-F93C-4A2A-A33F-F311C997513B}"/>
                </a:ext>
              </a:extLst>
            </p:cNvPr>
            <p:cNvSpPr/>
            <p:nvPr/>
          </p:nvSpPr>
          <p:spPr>
            <a:xfrm>
              <a:off x="8247595" y="4175546"/>
              <a:ext cx="66675" cy="120015"/>
            </a:xfrm>
            <a:custGeom>
              <a:avLst/>
              <a:gdLst>
                <a:gd name="connsiteX0" fmla="*/ 14058 w 66675"/>
                <a:gd name="connsiteY0" fmla="*/ 7696 h 120015"/>
                <a:gd name="connsiteX1" fmla="*/ 1942 w 66675"/>
                <a:gd name="connsiteY1" fmla="*/ 71038 h 120015"/>
                <a:gd name="connsiteX2" fmla="*/ 56292 w 66675"/>
                <a:gd name="connsiteY2" fmla="*/ 117939 h 120015"/>
                <a:gd name="connsiteX3" fmla="*/ 49167 w 66675"/>
                <a:gd name="connsiteY3" fmla="*/ 77343 h 120015"/>
                <a:gd name="connsiteX4" fmla="*/ 55187 w 66675"/>
                <a:gd name="connsiteY4" fmla="*/ 1429 h 120015"/>
                <a:gd name="connsiteX5" fmla="*/ 14058 w 66675"/>
                <a:gd name="connsiteY5" fmla="*/ 7696 h 1200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675" h="120015">
                  <a:moveTo>
                    <a:pt x="14058" y="7696"/>
                  </a:moveTo>
                  <a:cubicBezTo>
                    <a:pt x="14058" y="7696"/>
                    <a:pt x="6933" y="58655"/>
                    <a:pt x="1942" y="71038"/>
                  </a:cubicBezTo>
                  <a:cubicBezTo>
                    <a:pt x="-3049" y="83420"/>
                    <a:pt x="29336" y="109900"/>
                    <a:pt x="56292" y="117939"/>
                  </a:cubicBezTo>
                  <a:cubicBezTo>
                    <a:pt x="83248" y="125978"/>
                    <a:pt x="48062" y="90583"/>
                    <a:pt x="49167" y="77343"/>
                  </a:cubicBezTo>
                  <a:cubicBezTo>
                    <a:pt x="50291" y="64104"/>
                    <a:pt x="55187" y="1429"/>
                    <a:pt x="55187" y="1429"/>
                  </a:cubicBezTo>
                  <a:lnTo>
                    <a:pt x="14058" y="7696"/>
                  </a:lnTo>
                  <a:close/>
                </a:path>
              </a:pathLst>
            </a:custGeom>
            <a:solidFill>
              <a:srgbClr val="F7A49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325" name="Полилиния: фигура 324">
              <a:extLst>
                <a:ext uri="{FF2B5EF4-FFF2-40B4-BE49-F238E27FC236}">
                  <a16:creationId xmlns:a16="http://schemas.microsoft.com/office/drawing/2014/main" id="{B5CF2A0C-CAD9-4B2C-AE00-D608A2930576}"/>
                </a:ext>
              </a:extLst>
            </p:cNvPr>
            <p:cNvSpPr/>
            <p:nvPr/>
          </p:nvSpPr>
          <p:spPr>
            <a:xfrm>
              <a:off x="8258014" y="4175565"/>
              <a:ext cx="45720" cy="28575"/>
            </a:xfrm>
            <a:custGeom>
              <a:avLst/>
              <a:gdLst>
                <a:gd name="connsiteX0" fmla="*/ 43396 w 45720"/>
                <a:gd name="connsiteY0" fmla="*/ 19393 h 28575"/>
                <a:gd name="connsiteX1" fmla="*/ 44749 w 45720"/>
                <a:gd name="connsiteY1" fmla="*/ 1429 h 28575"/>
                <a:gd name="connsiteX2" fmla="*/ 3620 w 45720"/>
                <a:gd name="connsiteY2" fmla="*/ 7696 h 28575"/>
                <a:gd name="connsiteX3" fmla="*/ 1429 w 45720"/>
                <a:gd name="connsiteY3" fmla="*/ 22155 h 28575"/>
                <a:gd name="connsiteX4" fmla="*/ 43377 w 45720"/>
                <a:gd name="connsiteY4" fmla="*/ 19412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720" h="28575">
                  <a:moveTo>
                    <a:pt x="43396" y="19393"/>
                  </a:moveTo>
                  <a:cubicBezTo>
                    <a:pt x="44177" y="9030"/>
                    <a:pt x="44749" y="1429"/>
                    <a:pt x="44749" y="1429"/>
                  </a:cubicBezTo>
                  <a:lnTo>
                    <a:pt x="3620" y="7696"/>
                  </a:lnTo>
                  <a:cubicBezTo>
                    <a:pt x="3620" y="7696"/>
                    <a:pt x="2591" y="13678"/>
                    <a:pt x="1429" y="22155"/>
                  </a:cubicBezTo>
                  <a:cubicBezTo>
                    <a:pt x="18098" y="31832"/>
                    <a:pt x="33090" y="28766"/>
                    <a:pt x="43377" y="19412"/>
                  </a:cubicBezTo>
                  <a:close/>
                </a:path>
              </a:pathLst>
            </a:custGeom>
            <a:solidFill>
              <a:srgbClr val="F4745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326" name="Полилиния: фигура 325">
              <a:extLst>
                <a:ext uri="{FF2B5EF4-FFF2-40B4-BE49-F238E27FC236}">
                  <a16:creationId xmlns:a16="http://schemas.microsoft.com/office/drawing/2014/main" id="{4E7F2BCE-2C2E-4BE8-8E47-640453BAE69B}"/>
                </a:ext>
              </a:extLst>
            </p:cNvPr>
            <p:cNvSpPr/>
            <p:nvPr/>
          </p:nvSpPr>
          <p:spPr>
            <a:xfrm>
              <a:off x="8238649" y="4088277"/>
              <a:ext cx="85725" cy="110490"/>
            </a:xfrm>
            <a:custGeom>
              <a:avLst/>
              <a:gdLst>
                <a:gd name="connsiteX0" fmla="*/ 35901 w 85725"/>
                <a:gd name="connsiteY0" fmla="*/ 1887 h 110490"/>
                <a:gd name="connsiteX1" fmla="*/ 9688 w 85725"/>
                <a:gd name="connsiteY1" fmla="*/ 20822 h 110490"/>
                <a:gd name="connsiteX2" fmla="*/ 25785 w 85725"/>
                <a:gd name="connsiteY2" fmla="*/ 102051 h 110490"/>
                <a:gd name="connsiteX3" fmla="*/ 84821 w 85725"/>
                <a:gd name="connsiteY3" fmla="*/ 64389 h 110490"/>
                <a:gd name="connsiteX4" fmla="*/ 35920 w 85725"/>
                <a:gd name="connsiteY4" fmla="*/ 1887 h 1104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5725" h="110490">
                  <a:moveTo>
                    <a:pt x="35901" y="1887"/>
                  </a:moveTo>
                  <a:cubicBezTo>
                    <a:pt x="35901" y="1887"/>
                    <a:pt x="19689" y="5544"/>
                    <a:pt x="9688" y="20822"/>
                  </a:cubicBezTo>
                  <a:cubicBezTo>
                    <a:pt x="-313" y="36101"/>
                    <a:pt x="-7190" y="81058"/>
                    <a:pt x="25785" y="102051"/>
                  </a:cubicBezTo>
                  <a:cubicBezTo>
                    <a:pt x="58742" y="123045"/>
                    <a:pt x="84383" y="93346"/>
                    <a:pt x="84821" y="64389"/>
                  </a:cubicBezTo>
                  <a:cubicBezTo>
                    <a:pt x="85240" y="35434"/>
                    <a:pt x="79049" y="-3219"/>
                    <a:pt x="35920" y="1887"/>
                  </a:cubicBezTo>
                  <a:close/>
                </a:path>
              </a:pathLst>
            </a:custGeom>
            <a:solidFill>
              <a:srgbClr val="F7A49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327" name="Полилиния: фигура 326">
              <a:extLst>
                <a:ext uri="{FF2B5EF4-FFF2-40B4-BE49-F238E27FC236}">
                  <a16:creationId xmlns:a16="http://schemas.microsoft.com/office/drawing/2014/main" id="{73B0F234-EE26-466D-85AB-D8ECBC94E9F3}"/>
                </a:ext>
              </a:extLst>
            </p:cNvPr>
            <p:cNvSpPr/>
            <p:nvPr/>
          </p:nvSpPr>
          <p:spPr>
            <a:xfrm>
              <a:off x="8313239" y="4126203"/>
              <a:ext cx="19050" cy="28575"/>
            </a:xfrm>
            <a:custGeom>
              <a:avLst/>
              <a:gdLst>
                <a:gd name="connsiteX0" fmla="*/ 17756 w 19050"/>
                <a:gd name="connsiteY0" fmla="*/ 17396 h 28575"/>
                <a:gd name="connsiteX1" fmla="*/ 5297 w 19050"/>
                <a:gd name="connsiteY1" fmla="*/ 27074 h 28575"/>
                <a:gd name="connsiteX2" fmla="*/ 3011 w 19050"/>
                <a:gd name="connsiteY2" fmla="*/ 11453 h 28575"/>
                <a:gd name="connsiteX3" fmla="*/ 15470 w 19050"/>
                <a:gd name="connsiteY3" fmla="*/ 1775 h 28575"/>
                <a:gd name="connsiteX4" fmla="*/ 17756 w 19050"/>
                <a:gd name="connsiteY4" fmla="*/ 17396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050" h="28575">
                  <a:moveTo>
                    <a:pt x="17756" y="17396"/>
                  </a:moveTo>
                  <a:cubicBezTo>
                    <a:pt x="14937" y="24388"/>
                    <a:pt x="9355" y="28712"/>
                    <a:pt x="5297" y="27074"/>
                  </a:cubicBezTo>
                  <a:cubicBezTo>
                    <a:pt x="1221" y="25435"/>
                    <a:pt x="211" y="18444"/>
                    <a:pt x="3011" y="11453"/>
                  </a:cubicBezTo>
                  <a:cubicBezTo>
                    <a:pt x="5831" y="4462"/>
                    <a:pt x="11413" y="137"/>
                    <a:pt x="15470" y="1775"/>
                  </a:cubicBezTo>
                  <a:cubicBezTo>
                    <a:pt x="19547" y="3414"/>
                    <a:pt x="20557" y="10405"/>
                    <a:pt x="17756" y="17396"/>
                  </a:cubicBezTo>
                  <a:close/>
                </a:path>
              </a:pathLst>
            </a:custGeom>
            <a:solidFill>
              <a:srgbClr val="F7A49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328" name="Полилиния: фигура 327">
              <a:extLst>
                <a:ext uri="{FF2B5EF4-FFF2-40B4-BE49-F238E27FC236}">
                  <a16:creationId xmlns:a16="http://schemas.microsoft.com/office/drawing/2014/main" id="{538AD29E-9CC6-4421-BFF4-D500C89B63E4}"/>
                </a:ext>
              </a:extLst>
            </p:cNvPr>
            <p:cNvSpPr/>
            <p:nvPr/>
          </p:nvSpPr>
          <p:spPr>
            <a:xfrm>
              <a:off x="8221267" y="4087802"/>
              <a:ext cx="59055" cy="80010"/>
            </a:xfrm>
            <a:custGeom>
              <a:avLst/>
              <a:gdLst>
                <a:gd name="connsiteX0" fmla="*/ 58141 w 59055"/>
                <a:gd name="connsiteY0" fmla="*/ 1429 h 80010"/>
                <a:gd name="connsiteX1" fmla="*/ 19317 w 59055"/>
                <a:gd name="connsiteY1" fmla="*/ 51930 h 80010"/>
                <a:gd name="connsiteX2" fmla="*/ 1429 w 59055"/>
                <a:gd name="connsiteY2" fmla="*/ 79400 h 80010"/>
                <a:gd name="connsiteX3" fmla="*/ 18841 w 59055"/>
                <a:gd name="connsiteY3" fmla="*/ 13182 h 80010"/>
                <a:gd name="connsiteX4" fmla="*/ 58141 w 59055"/>
                <a:gd name="connsiteY4" fmla="*/ 1447 h 800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9055" h="80010">
                  <a:moveTo>
                    <a:pt x="58141" y="1429"/>
                  </a:moveTo>
                  <a:cubicBezTo>
                    <a:pt x="58141" y="1429"/>
                    <a:pt x="37472" y="47777"/>
                    <a:pt x="19317" y="51930"/>
                  </a:cubicBezTo>
                  <a:cubicBezTo>
                    <a:pt x="1162" y="56064"/>
                    <a:pt x="1429" y="79400"/>
                    <a:pt x="1429" y="79400"/>
                  </a:cubicBezTo>
                  <a:cubicBezTo>
                    <a:pt x="1429" y="79400"/>
                    <a:pt x="1829" y="25546"/>
                    <a:pt x="18841" y="13182"/>
                  </a:cubicBezTo>
                  <a:cubicBezTo>
                    <a:pt x="35852" y="819"/>
                    <a:pt x="58141" y="1447"/>
                    <a:pt x="58141" y="1447"/>
                  </a:cubicBezTo>
                  <a:close/>
                </a:path>
              </a:pathLst>
            </a:custGeom>
            <a:solidFill>
              <a:srgbClr val="27165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329" name="Полилиния: фигура 328">
              <a:extLst>
                <a:ext uri="{FF2B5EF4-FFF2-40B4-BE49-F238E27FC236}">
                  <a16:creationId xmlns:a16="http://schemas.microsoft.com/office/drawing/2014/main" id="{6E1D39C6-DFDE-41DE-B692-0A861DC0C668}"/>
                </a:ext>
              </a:extLst>
            </p:cNvPr>
            <p:cNvSpPr/>
            <p:nvPr/>
          </p:nvSpPr>
          <p:spPr>
            <a:xfrm>
              <a:off x="8226988" y="4136903"/>
              <a:ext cx="22860" cy="30480"/>
            </a:xfrm>
            <a:custGeom>
              <a:avLst/>
              <a:gdLst>
                <a:gd name="connsiteX0" fmla="*/ 20816 w 22860"/>
                <a:gd name="connsiteY0" fmla="*/ 12449 h 30480"/>
                <a:gd name="connsiteX1" fmla="*/ 15939 w 22860"/>
                <a:gd name="connsiteY1" fmla="*/ 29004 h 30480"/>
                <a:gd name="connsiteX2" fmla="*/ 2394 w 22860"/>
                <a:gd name="connsiteY2" fmla="*/ 18297 h 30480"/>
                <a:gd name="connsiteX3" fmla="*/ 7271 w 22860"/>
                <a:gd name="connsiteY3" fmla="*/ 1743 h 30480"/>
                <a:gd name="connsiteX4" fmla="*/ 20816 w 22860"/>
                <a:gd name="connsiteY4" fmla="*/ 12449 h 304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860" h="30480">
                  <a:moveTo>
                    <a:pt x="20816" y="12449"/>
                  </a:moveTo>
                  <a:cubicBezTo>
                    <a:pt x="23197" y="19973"/>
                    <a:pt x="21025" y="27384"/>
                    <a:pt x="15939" y="29004"/>
                  </a:cubicBezTo>
                  <a:cubicBezTo>
                    <a:pt x="10853" y="30623"/>
                    <a:pt x="4795" y="25822"/>
                    <a:pt x="2394" y="18297"/>
                  </a:cubicBezTo>
                  <a:cubicBezTo>
                    <a:pt x="13" y="10773"/>
                    <a:pt x="2185" y="3362"/>
                    <a:pt x="7271" y="1743"/>
                  </a:cubicBezTo>
                  <a:cubicBezTo>
                    <a:pt x="12358" y="124"/>
                    <a:pt x="18415" y="4924"/>
                    <a:pt x="20816" y="12449"/>
                  </a:cubicBezTo>
                  <a:close/>
                </a:path>
              </a:pathLst>
            </a:custGeom>
            <a:solidFill>
              <a:srgbClr val="F7A49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330" name="Полилиния: фигура 329">
              <a:extLst>
                <a:ext uri="{FF2B5EF4-FFF2-40B4-BE49-F238E27FC236}">
                  <a16:creationId xmlns:a16="http://schemas.microsoft.com/office/drawing/2014/main" id="{8290EF16-A2B6-4395-8DE3-01EACF0F54DB}"/>
                </a:ext>
              </a:extLst>
            </p:cNvPr>
            <p:cNvSpPr/>
            <p:nvPr/>
          </p:nvSpPr>
          <p:spPr>
            <a:xfrm>
              <a:off x="8212199" y="4339452"/>
              <a:ext cx="281940" cy="173355"/>
            </a:xfrm>
            <a:custGeom>
              <a:avLst/>
              <a:gdLst>
                <a:gd name="connsiteX0" fmla="*/ 267786 w 281940"/>
                <a:gd name="connsiteY0" fmla="*/ 144533 h 173355"/>
                <a:gd name="connsiteX1" fmla="*/ 248603 w 281940"/>
                <a:gd name="connsiteY1" fmla="*/ 140341 h 173355"/>
                <a:gd name="connsiteX2" fmla="*/ 279140 w 281940"/>
                <a:gd name="connsiteY2" fmla="*/ 143447 h 173355"/>
                <a:gd name="connsiteX3" fmla="*/ 244545 w 281940"/>
                <a:gd name="connsiteY3" fmla="*/ 130073 h 173355"/>
                <a:gd name="connsiteX4" fmla="*/ 198596 w 281940"/>
                <a:gd name="connsiteY4" fmla="*/ 143180 h 173355"/>
                <a:gd name="connsiteX5" fmla="*/ 89611 w 281940"/>
                <a:gd name="connsiteY5" fmla="*/ 117634 h 173355"/>
                <a:gd name="connsiteX6" fmla="*/ 59417 w 281940"/>
                <a:gd name="connsiteY6" fmla="*/ 1429 h 173355"/>
                <a:gd name="connsiteX7" fmla="*/ 1429 w 281940"/>
                <a:gd name="connsiteY7" fmla="*/ 21088 h 173355"/>
                <a:gd name="connsiteX8" fmla="*/ 59722 w 281940"/>
                <a:gd name="connsiteY8" fmla="*/ 171317 h 173355"/>
                <a:gd name="connsiteX9" fmla="*/ 199111 w 281940"/>
                <a:gd name="connsiteY9" fmla="*/ 163449 h 173355"/>
                <a:gd name="connsiteX10" fmla="*/ 232086 w 281940"/>
                <a:gd name="connsiteY10" fmla="*/ 159658 h 173355"/>
                <a:gd name="connsiteX11" fmla="*/ 249574 w 281940"/>
                <a:gd name="connsiteY11" fmla="*/ 151828 h 173355"/>
                <a:gd name="connsiteX12" fmla="*/ 280740 w 281940"/>
                <a:gd name="connsiteY12" fmla="*/ 154419 h 173355"/>
                <a:gd name="connsiteX13" fmla="*/ 267767 w 281940"/>
                <a:gd name="connsiteY13" fmla="*/ 144533 h 1733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81940" h="173355">
                  <a:moveTo>
                    <a:pt x="267786" y="144533"/>
                  </a:moveTo>
                  <a:cubicBezTo>
                    <a:pt x="259994" y="141713"/>
                    <a:pt x="248412" y="141370"/>
                    <a:pt x="248603" y="140341"/>
                  </a:cubicBezTo>
                  <a:cubicBezTo>
                    <a:pt x="249384" y="136169"/>
                    <a:pt x="283788" y="149523"/>
                    <a:pt x="279140" y="143447"/>
                  </a:cubicBezTo>
                  <a:cubicBezTo>
                    <a:pt x="276549" y="140075"/>
                    <a:pt x="250812" y="128092"/>
                    <a:pt x="244545" y="130073"/>
                  </a:cubicBezTo>
                  <a:cubicBezTo>
                    <a:pt x="238468" y="131998"/>
                    <a:pt x="198596" y="143180"/>
                    <a:pt x="198596" y="143180"/>
                  </a:cubicBezTo>
                  <a:lnTo>
                    <a:pt x="89611" y="117634"/>
                  </a:lnTo>
                  <a:cubicBezTo>
                    <a:pt x="89611" y="117634"/>
                    <a:pt x="62103" y="55131"/>
                    <a:pt x="59417" y="1429"/>
                  </a:cubicBezTo>
                  <a:cubicBezTo>
                    <a:pt x="36671" y="4515"/>
                    <a:pt x="21203" y="10116"/>
                    <a:pt x="1429" y="21088"/>
                  </a:cubicBezTo>
                  <a:cubicBezTo>
                    <a:pt x="10954" y="72447"/>
                    <a:pt x="34119" y="155696"/>
                    <a:pt x="59722" y="171317"/>
                  </a:cubicBezTo>
                  <a:cubicBezTo>
                    <a:pt x="70485" y="177889"/>
                    <a:pt x="199111" y="163449"/>
                    <a:pt x="199111" y="163449"/>
                  </a:cubicBezTo>
                  <a:cubicBezTo>
                    <a:pt x="199111" y="163449"/>
                    <a:pt x="227457" y="161449"/>
                    <a:pt x="232086" y="159658"/>
                  </a:cubicBezTo>
                  <a:cubicBezTo>
                    <a:pt x="235591" y="158306"/>
                    <a:pt x="244640" y="153219"/>
                    <a:pt x="249574" y="151828"/>
                  </a:cubicBezTo>
                  <a:cubicBezTo>
                    <a:pt x="260756" y="148666"/>
                    <a:pt x="280683" y="156610"/>
                    <a:pt x="280740" y="154419"/>
                  </a:cubicBezTo>
                  <a:cubicBezTo>
                    <a:pt x="280778" y="152819"/>
                    <a:pt x="275730" y="147409"/>
                    <a:pt x="267767" y="144533"/>
                  </a:cubicBezTo>
                  <a:close/>
                </a:path>
              </a:pathLst>
            </a:custGeom>
            <a:solidFill>
              <a:srgbClr val="F7A49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331" name="Полилиния: фигура 330">
              <a:extLst>
                <a:ext uri="{FF2B5EF4-FFF2-40B4-BE49-F238E27FC236}">
                  <a16:creationId xmlns:a16="http://schemas.microsoft.com/office/drawing/2014/main" id="{A3FCC723-F8B3-4F24-A7B5-20F9128A02BD}"/>
                </a:ext>
              </a:extLst>
            </p:cNvPr>
            <p:cNvSpPr/>
            <p:nvPr/>
          </p:nvSpPr>
          <p:spPr>
            <a:xfrm>
              <a:off x="8200921" y="4243193"/>
              <a:ext cx="74295" cy="133350"/>
            </a:xfrm>
            <a:custGeom>
              <a:avLst/>
              <a:gdLst>
                <a:gd name="connsiteX0" fmla="*/ 71362 w 74295"/>
                <a:gd name="connsiteY0" fmla="*/ 40310 h 133350"/>
                <a:gd name="connsiteX1" fmla="*/ 46464 w 74295"/>
                <a:gd name="connsiteY1" fmla="*/ 2686 h 133350"/>
                <a:gd name="connsiteX2" fmla="*/ 14631 w 74295"/>
                <a:gd name="connsiteY2" fmla="*/ 9658 h 133350"/>
                <a:gd name="connsiteX3" fmla="*/ 1430 w 74295"/>
                <a:gd name="connsiteY3" fmla="*/ 44539 h 133350"/>
                <a:gd name="connsiteX4" fmla="*/ 8859 w 74295"/>
                <a:gd name="connsiteY4" fmla="*/ 132683 h 133350"/>
                <a:gd name="connsiteX5" fmla="*/ 74429 w 74295"/>
                <a:gd name="connsiteY5" fmla="*/ 112052 h 133350"/>
                <a:gd name="connsiteX6" fmla="*/ 71362 w 74295"/>
                <a:gd name="connsiteY6" fmla="*/ 40310 h 133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4295" h="133350">
                  <a:moveTo>
                    <a:pt x="71362" y="40310"/>
                  </a:moveTo>
                  <a:cubicBezTo>
                    <a:pt x="70314" y="23774"/>
                    <a:pt x="64047" y="7830"/>
                    <a:pt x="46464" y="2686"/>
                  </a:cubicBezTo>
                  <a:cubicBezTo>
                    <a:pt x="35567" y="-495"/>
                    <a:pt x="23337" y="2553"/>
                    <a:pt x="14631" y="9658"/>
                  </a:cubicBezTo>
                  <a:cubicBezTo>
                    <a:pt x="4268" y="18116"/>
                    <a:pt x="1372" y="31699"/>
                    <a:pt x="1430" y="44539"/>
                  </a:cubicBezTo>
                  <a:cubicBezTo>
                    <a:pt x="1544" y="73704"/>
                    <a:pt x="3525" y="103956"/>
                    <a:pt x="8859" y="132683"/>
                  </a:cubicBezTo>
                  <a:cubicBezTo>
                    <a:pt x="28614" y="121711"/>
                    <a:pt x="51683" y="115119"/>
                    <a:pt x="74429" y="112052"/>
                  </a:cubicBezTo>
                  <a:cubicBezTo>
                    <a:pt x="74429" y="111881"/>
                    <a:pt x="72753" y="62141"/>
                    <a:pt x="71362" y="40310"/>
                  </a:cubicBezTo>
                  <a:close/>
                </a:path>
              </a:pathLst>
            </a:custGeom>
            <a:solidFill>
              <a:srgbClr val="E2702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332" name="Полилиния: фигура 331">
              <a:extLst>
                <a:ext uri="{FF2B5EF4-FFF2-40B4-BE49-F238E27FC236}">
                  <a16:creationId xmlns:a16="http://schemas.microsoft.com/office/drawing/2014/main" id="{58678B6B-CCD2-4E49-9642-BC915FE1249D}"/>
                </a:ext>
              </a:extLst>
            </p:cNvPr>
            <p:cNvSpPr/>
            <p:nvPr/>
          </p:nvSpPr>
          <p:spPr>
            <a:xfrm>
              <a:off x="8065548" y="2287275"/>
              <a:ext cx="1203960" cy="131445"/>
            </a:xfrm>
            <a:custGeom>
              <a:avLst/>
              <a:gdLst>
                <a:gd name="connsiteX0" fmla="*/ 18783 w 1203960"/>
                <a:gd name="connsiteY0" fmla="*/ 1429 h 131445"/>
                <a:gd name="connsiteX1" fmla="*/ 1186377 w 1203960"/>
                <a:gd name="connsiteY1" fmla="*/ 1429 h 131445"/>
                <a:gd name="connsiteX2" fmla="*/ 1203731 w 1203960"/>
                <a:gd name="connsiteY2" fmla="*/ 18783 h 131445"/>
                <a:gd name="connsiteX3" fmla="*/ 1203731 w 1203960"/>
                <a:gd name="connsiteY3" fmla="*/ 114433 h 131445"/>
                <a:gd name="connsiteX4" fmla="*/ 1186377 w 1203960"/>
                <a:gd name="connsiteY4" fmla="*/ 131788 h 131445"/>
                <a:gd name="connsiteX5" fmla="*/ 18783 w 1203960"/>
                <a:gd name="connsiteY5" fmla="*/ 131788 h 131445"/>
                <a:gd name="connsiteX6" fmla="*/ 1429 w 1203960"/>
                <a:gd name="connsiteY6" fmla="*/ 114433 h 131445"/>
                <a:gd name="connsiteX7" fmla="*/ 1429 w 1203960"/>
                <a:gd name="connsiteY7" fmla="*/ 18783 h 131445"/>
                <a:gd name="connsiteX8" fmla="*/ 18783 w 1203960"/>
                <a:gd name="connsiteY8" fmla="*/ 1429 h 1314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03960" h="131445">
                  <a:moveTo>
                    <a:pt x="18783" y="1429"/>
                  </a:moveTo>
                  <a:lnTo>
                    <a:pt x="1186377" y="1429"/>
                  </a:lnTo>
                  <a:cubicBezTo>
                    <a:pt x="1195959" y="1429"/>
                    <a:pt x="1203731" y="9201"/>
                    <a:pt x="1203731" y="18783"/>
                  </a:cubicBezTo>
                  <a:lnTo>
                    <a:pt x="1203731" y="114433"/>
                  </a:lnTo>
                  <a:cubicBezTo>
                    <a:pt x="1203731" y="124015"/>
                    <a:pt x="1195959" y="131788"/>
                    <a:pt x="1186377" y="131788"/>
                  </a:cubicBezTo>
                  <a:lnTo>
                    <a:pt x="18783" y="131788"/>
                  </a:lnTo>
                  <a:cubicBezTo>
                    <a:pt x="9201" y="131788"/>
                    <a:pt x="1429" y="124015"/>
                    <a:pt x="1429" y="114433"/>
                  </a:cubicBezTo>
                  <a:lnTo>
                    <a:pt x="1429" y="18783"/>
                  </a:lnTo>
                  <a:cubicBezTo>
                    <a:pt x="1429" y="9201"/>
                    <a:pt x="9201" y="1429"/>
                    <a:pt x="18783" y="1429"/>
                  </a:cubicBezTo>
                  <a:close/>
                </a:path>
              </a:pathLst>
            </a:custGeom>
            <a:solidFill>
              <a:srgbClr val="E9FA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333" name="Полилиния: фигура 332">
              <a:extLst>
                <a:ext uri="{FF2B5EF4-FFF2-40B4-BE49-F238E27FC236}">
                  <a16:creationId xmlns:a16="http://schemas.microsoft.com/office/drawing/2014/main" id="{BF0F5CA8-E7AE-41B7-9D88-DEF92876C212}"/>
                </a:ext>
              </a:extLst>
            </p:cNvPr>
            <p:cNvSpPr/>
            <p:nvPr/>
          </p:nvSpPr>
          <p:spPr>
            <a:xfrm>
              <a:off x="8114393" y="2304115"/>
              <a:ext cx="901065" cy="99060"/>
            </a:xfrm>
            <a:custGeom>
              <a:avLst/>
              <a:gdLst>
                <a:gd name="connsiteX0" fmla="*/ 872757 w 901065"/>
                <a:gd name="connsiteY0" fmla="*/ 97688 h 99060"/>
                <a:gd name="connsiteX1" fmla="*/ 29470 w 901065"/>
                <a:gd name="connsiteY1" fmla="*/ 97688 h 99060"/>
                <a:gd name="connsiteX2" fmla="*/ 1429 w 901065"/>
                <a:gd name="connsiteY2" fmla="*/ 69666 h 99060"/>
                <a:gd name="connsiteX3" fmla="*/ 1429 w 901065"/>
                <a:gd name="connsiteY3" fmla="*/ 29451 h 99060"/>
                <a:gd name="connsiteX4" fmla="*/ 29470 w 901065"/>
                <a:gd name="connsiteY4" fmla="*/ 1429 h 99060"/>
                <a:gd name="connsiteX5" fmla="*/ 872757 w 901065"/>
                <a:gd name="connsiteY5" fmla="*/ 1429 h 99060"/>
                <a:gd name="connsiteX6" fmla="*/ 900798 w 901065"/>
                <a:gd name="connsiteY6" fmla="*/ 29451 h 99060"/>
                <a:gd name="connsiteX7" fmla="*/ 900798 w 901065"/>
                <a:gd name="connsiteY7" fmla="*/ 69666 h 99060"/>
                <a:gd name="connsiteX8" fmla="*/ 872757 w 901065"/>
                <a:gd name="connsiteY8" fmla="*/ 97688 h 99060"/>
                <a:gd name="connsiteX9" fmla="*/ 29470 w 901065"/>
                <a:gd name="connsiteY9" fmla="*/ 9163 h 99060"/>
                <a:gd name="connsiteX10" fmla="*/ 9201 w 901065"/>
                <a:gd name="connsiteY10" fmla="*/ 29432 h 99060"/>
                <a:gd name="connsiteX11" fmla="*/ 9201 w 901065"/>
                <a:gd name="connsiteY11" fmla="*/ 69647 h 99060"/>
                <a:gd name="connsiteX12" fmla="*/ 29470 w 901065"/>
                <a:gd name="connsiteY12" fmla="*/ 89916 h 99060"/>
                <a:gd name="connsiteX13" fmla="*/ 872757 w 901065"/>
                <a:gd name="connsiteY13" fmla="*/ 89916 h 99060"/>
                <a:gd name="connsiteX14" fmla="*/ 893026 w 901065"/>
                <a:gd name="connsiteY14" fmla="*/ 69647 h 99060"/>
                <a:gd name="connsiteX15" fmla="*/ 893026 w 901065"/>
                <a:gd name="connsiteY15" fmla="*/ 29432 h 99060"/>
                <a:gd name="connsiteX16" fmla="*/ 872757 w 901065"/>
                <a:gd name="connsiteY16" fmla="*/ 9163 h 99060"/>
                <a:gd name="connsiteX17" fmla="*/ 29470 w 901065"/>
                <a:gd name="connsiteY17" fmla="*/ 9163 h 990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901065" h="99060">
                  <a:moveTo>
                    <a:pt x="872757" y="97688"/>
                  </a:moveTo>
                  <a:lnTo>
                    <a:pt x="29470" y="97688"/>
                  </a:lnTo>
                  <a:cubicBezTo>
                    <a:pt x="14021" y="97688"/>
                    <a:pt x="1429" y="85116"/>
                    <a:pt x="1429" y="69666"/>
                  </a:cubicBezTo>
                  <a:lnTo>
                    <a:pt x="1429" y="29451"/>
                  </a:lnTo>
                  <a:cubicBezTo>
                    <a:pt x="1429" y="14002"/>
                    <a:pt x="14002" y="1429"/>
                    <a:pt x="29470" y="1429"/>
                  </a:cubicBezTo>
                  <a:lnTo>
                    <a:pt x="872757" y="1429"/>
                  </a:lnTo>
                  <a:cubicBezTo>
                    <a:pt x="888206" y="1429"/>
                    <a:pt x="900798" y="14002"/>
                    <a:pt x="900798" y="29451"/>
                  </a:cubicBezTo>
                  <a:lnTo>
                    <a:pt x="900798" y="69666"/>
                  </a:lnTo>
                  <a:cubicBezTo>
                    <a:pt x="900798" y="85116"/>
                    <a:pt x="888225" y="97688"/>
                    <a:pt x="872757" y="97688"/>
                  </a:cubicBezTo>
                  <a:close/>
                  <a:moveTo>
                    <a:pt x="29470" y="9163"/>
                  </a:moveTo>
                  <a:cubicBezTo>
                    <a:pt x="18288" y="9163"/>
                    <a:pt x="9201" y="18250"/>
                    <a:pt x="9201" y="29432"/>
                  </a:cubicBezTo>
                  <a:lnTo>
                    <a:pt x="9201" y="69647"/>
                  </a:lnTo>
                  <a:cubicBezTo>
                    <a:pt x="9201" y="80829"/>
                    <a:pt x="18288" y="89916"/>
                    <a:pt x="29470" y="89916"/>
                  </a:cubicBezTo>
                  <a:lnTo>
                    <a:pt x="872757" y="89916"/>
                  </a:lnTo>
                  <a:cubicBezTo>
                    <a:pt x="883939" y="89916"/>
                    <a:pt x="893026" y="80829"/>
                    <a:pt x="893026" y="69647"/>
                  </a:cubicBezTo>
                  <a:lnTo>
                    <a:pt x="893026" y="29432"/>
                  </a:lnTo>
                  <a:cubicBezTo>
                    <a:pt x="893026" y="18250"/>
                    <a:pt x="883939" y="9163"/>
                    <a:pt x="872757" y="9163"/>
                  </a:cubicBezTo>
                  <a:lnTo>
                    <a:pt x="29470" y="9163"/>
                  </a:lnTo>
                  <a:close/>
                </a:path>
              </a:pathLst>
            </a:custGeom>
            <a:solidFill>
              <a:srgbClr val="7473E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334" name="Полилиния: фигура 333">
              <a:extLst>
                <a:ext uri="{FF2B5EF4-FFF2-40B4-BE49-F238E27FC236}">
                  <a16:creationId xmlns:a16="http://schemas.microsoft.com/office/drawing/2014/main" id="{FB157FDF-8B07-4A06-BADE-3B38BBF7F67D}"/>
                </a:ext>
              </a:extLst>
            </p:cNvPr>
            <p:cNvSpPr/>
            <p:nvPr/>
          </p:nvSpPr>
          <p:spPr>
            <a:xfrm>
              <a:off x="9092368" y="2301921"/>
              <a:ext cx="68580" cy="68580"/>
            </a:xfrm>
            <a:custGeom>
              <a:avLst/>
              <a:gdLst>
                <a:gd name="connsiteX0" fmla="*/ 35186 w 68580"/>
                <a:gd name="connsiteY0" fmla="*/ 68942 h 68580"/>
                <a:gd name="connsiteX1" fmla="*/ 1429 w 68580"/>
                <a:gd name="connsiteY1" fmla="*/ 35185 h 68580"/>
                <a:gd name="connsiteX2" fmla="*/ 35186 w 68580"/>
                <a:gd name="connsiteY2" fmla="*/ 1429 h 68580"/>
                <a:gd name="connsiteX3" fmla="*/ 68942 w 68580"/>
                <a:gd name="connsiteY3" fmla="*/ 35185 h 68580"/>
                <a:gd name="connsiteX4" fmla="*/ 35186 w 68580"/>
                <a:gd name="connsiteY4" fmla="*/ 68942 h 68580"/>
                <a:gd name="connsiteX5" fmla="*/ 35186 w 68580"/>
                <a:gd name="connsiteY5" fmla="*/ 9182 h 68580"/>
                <a:gd name="connsiteX6" fmla="*/ 9182 w 68580"/>
                <a:gd name="connsiteY6" fmla="*/ 35185 h 68580"/>
                <a:gd name="connsiteX7" fmla="*/ 35186 w 68580"/>
                <a:gd name="connsiteY7" fmla="*/ 61189 h 68580"/>
                <a:gd name="connsiteX8" fmla="*/ 61189 w 68580"/>
                <a:gd name="connsiteY8" fmla="*/ 35185 h 68580"/>
                <a:gd name="connsiteX9" fmla="*/ 35186 w 68580"/>
                <a:gd name="connsiteY9" fmla="*/ 9182 h 685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8580" h="68580">
                  <a:moveTo>
                    <a:pt x="35186" y="68942"/>
                  </a:moveTo>
                  <a:cubicBezTo>
                    <a:pt x="16574" y="68942"/>
                    <a:pt x="1429" y="53797"/>
                    <a:pt x="1429" y="35185"/>
                  </a:cubicBezTo>
                  <a:cubicBezTo>
                    <a:pt x="1429" y="16573"/>
                    <a:pt x="16574" y="1429"/>
                    <a:pt x="35186" y="1429"/>
                  </a:cubicBezTo>
                  <a:cubicBezTo>
                    <a:pt x="53797" y="1429"/>
                    <a:pt x="68942" y="16573"/>
                    <a:pt x="68942" y="35185"/>
                  </a:cubicBezTo>
                  <a:cubicBezTo>
                    <a:pt x="68942" y="53797"/>
                    <a:pt x="53797" y="68942"/>
                    <a:pt x="35186" y="68942"/>
                  </a:cubicBezTo>
                  <a:close/>
                  <a:moveTo>
                    <a:pt x="35186" y="9182"/>
                  </a:moveTo>
                  <a:cubicBezTo>
                    <a:pt x="20860" y="9182"/>
                    <a:pt x="9182" y="20841"/>
                    <a:pt x="9182" y="35185"/>
                  </a:cubicBezTo>
                  <a:cubicBezTo>
                    <a:pt x="9182" y="49530"/>
                    <a:pt x="20841" y="61189"/>
                    <a:pt x="35186" y="61189"/>
                  </a:cubicBezTo>
                  <a:cubicBezTo>
                    <a:pt x="49530" y="61189"/>
                    <a:pt x="61189" y="49530"/>
                    <a:pt x="61189" y="35185"/>
                  </a:cubicBezTo>
                  <a:cubicBezTo>
                    <a:pt x="61189" y="20841"/>
                    <a:pt x="49530" y="9182"/>
                    <a:pt x="35186" y="9182"/>
                  </a:cubicBezTo>
                  <a:close/>
                </a:path>
              </a:pathLst>
            </a:custGeom>
            <a:solidFill>
              <a:srgbClr val="7473E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335" name="Полилиния: фигура 334">
              <a:extLst>
                <a:ext uri="{FF2B5EF4-FFF2-40B4-BE49-F238E27FC236}">
                  <a16:creationId xmlns:a16="http://schemas.microsoft.com/office/drawing/2014/main" id="{DBF6ADAE-EDC5-43BA-A354-302253FFD773}"/>
                </a:ext>
              </a:extLst>
            </p:cNvPr>
            <p:cNvSpPr/>
            <p:nvPr/>
          </p:nvSpPr>
          <p:spPr>
            <a:xfrm>
              <a:off x="9146596" y="2352120"/>
              <a:ext cx="43815" cy="51435"/>
            </a:xfrm>
            <a:custGeom>
              <a:avLst/>
              <a:gdLst>
                <a:gd name="connsiteX0" fmla="*/ 32387 w 43815"/>
                <a:gd name="connsiteY0" fmla="*/ 48123 h 51435"/>
                <a:gd name="connsiteX1" fmla="*/ 2192 w 43815"/>
                <a:gd name="connsiteY1" fmla="*/ 7604 h 51435"/>
                <a:gd name="connsiteX2" fmla="*/ 2992 w 43815"/>
                <a:gd name="connsiteY2" fmla="*/ 2194 h 51435"/>
                <a:gd name="connsiteX3" fmla="*/ 8174 w 43815"/>
                <a:gd name="connsiteY3" fmla="*/ 2689 h 51435"/>
                <a:gd name="connsiteX4" fmla="*/ 8422 w 43815"/>
                <a:gd name="connsiteY4" fmla="*/ 2975 h 51435"/>
                <a:gd name="connsiteX5" fmla="*/ 42388 w 43815"/>
                <a:gd name="connsiteY5" fmla="*/ 40675 h 51435"/>
                <a:gd name="connsiteX6" fmla="*/ 41931 w 43815"/>
                <a:gd name="connsiteY6" fmla="*/ 49495 h 51435"/>
                <a:gd name="connsiteX7" fmla="*/ 33110 w 43815"/>
                <a:gd name="connsiteY7" fmla="*/ 49038 h 51435"/>
                <a:gd name="connsiteX8" fmla="*/ 32749 w 43815"/>
                <a:gd name="connsiteY8" fmla="*/ 48599 h 51435"/>
                <a:gd name="connsiteX9" fmla="*/ 32406 w 43815"/>
                <a:gd name="connsiteY9" fmla="*/ 48123 h 51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3815" h="51435">
                  <a:moveTo>
                    <a:pt x="32387" y="48123"/>
                  </a:moveTo>
                  <a:lnTo>
                    <a:pt x="2192" y="7604"/>
                  </a:lnTo>
                  <a:cubicBezTo>
                    <a:pt x="916" y="5889"/>
                    <a:pt x="1278" y="3470"/>
                    <a:pt x="2992" y="2194"/>
                  </a:cubicBezTo>
                  <a:cubicBezTo>
                    <a:pt x="4612" y="993"/>
                    <a:pt x="6840" y="1241"/>
                    <a:pt x="8174" y="2689"/>
                  </a:cubicBezTo>
                  <a:lnTo>
                    <a:pt x="8422" y="2975"/>
                  </a:lnTo>
                  <a:lnTo>
                    <a:pt x="42388" y="40675"/>
                  </a:lnTo>
                  <a:cubicBezTo>
                    <a:pt x="44693" y="43227"/>
                    <a:pt x="44483" y="47190"/>
                    <a:pt x="41931" y="49495"/>
                  </a:cubicBezTo>
                  <a:cubicBezTo>
                    <a:pt x="39378" y="51800"/>
                    <a:pt x="35415" y="51590"/>
                    <a:pt x="33110" y="49038"/>
                  </a:cubicBezTo>
                  <a:cubicBezTo>
                    <a:pt x="32977" y="48904"/>
                    <a:pt x="32863" y="48752"/>
                    <a:pt x="32749" y="48599"/>
                  </a:cubicBezTo>
                  <a:lnTo>
                    <a:pt x="32406" y="48123"/>
                  </a:lnTo>
                  <a:close/>
                </a:path>
              </a:pathLst>
            </a:custGeom>
            <a:solidFill>
              <a:srgbClr val="7473E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348" name="Полилиния: фигура 347">
              <a:extLst>
                <a:ext uri="{FF2B5EF4-FFF2-40B4-BE49-F238E27FC236}">
                  <a16:creationId xmlns:a16="http://schemas.microsoft.com/office/drawing/2014/main" id="{33537465-1E76-463C-8B4C-7D1E7E24169A}"/>
                </a:ext>
              </a:extLst>
            </p:cNvPr>
            <p:cNvSpPr/>
            <p:nvPr/>
          </p:nvSpPr>
          <p:spPr>
            <a:xfrm>
              <a:off x="9390921" y="4383994"/>
              <a:ext cx="481965" cy="575310"/>
            </a:xfrm>
            <a:custGeom>
              <a:avLst/>
              <a:gdLst>
                <a:gd name="connsiteX0" fmla="*/ 323999 w 481965"/>
                <a:gd name="connsiteY0" fmla="*/ 574564 h 575310"/>
                <a:gd name="connsiteX1" fmla="*/ 22285 w 481965"/>
                <a:gd name="connsiteY1" fmla="*/ 490210 h 575310"/>
                <a:gd name="connsiteX2" fmla="*/ 2492 w 481965"/>
                <a:gd name="connsiteY2" fmla="*/ 455044 h 575310"/>
                <a:gd name="connsiteX3" fmla="*/ 123460 w 481965"/>
                <a:gd name="connsiteY3" fmla="*/ 22285 h 575310"/>
                <a:gd name="connsiteX4" fmla="*/ 158626 w 481965"/>
                <a:gd name="connsiteY4" fmla="*/ 2492 h 575310"/>
                <a:gd name="connsiteX5" fmla="*/ 460340 w 481965"/>
                <a:gd name="connsiteY5" fmla="*/ 86846 h 575310"/>
                <a:gd name="connsiteX6" fmla="*/ 480133 w 481965"/>
                <a:gd name="connsiteY6" fmla="*/ 122012 h 575310"/>
                <a:gd name="connsiteX7" fmla="*/ 359165 w 481965"/>
                <a:gd name="connsiteY7" fmla="*/ 554771 h 575310"/>
                <a:gd name="connsiteX8" fmla="*/ 323999 w 481965"/>
                <a:gd name="connsiteY8" fmla="*/ 574564 h 5753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81965" h="575310">
                  <a:moveTo>
                    <a:pt x="323999" y="574564"/>
                  </a:moveTo>
                  <a:lnTo>
                    <a:pt x="22285" y="490210"/>
                  </a:lnTo>
                  <a:cubicBezTo>
                    <a:pt x="7102" y="485962"/>
                    <a:pt x="-1756" y="470227"/>
                    <a:pt x="2492" y="455044"/>
                  </a:cubicBezTo>
                  <a:lnTo>
                    <a:pt x="123460" y="22285"/>
                  </a:lnTo>
                  <a:cubicBezTo>
                    <a:pt x="127708" y="7103"/>
                    <a:pt x="143443" y="-1756"/>
                    <a:pt x="158626" y="2492"/>
                  </a:cubicBezTo>
                  <a:lnTo>
                    <a:pt x="460340" y="86846"/>
                  </a:lnTo>
                  <a:cubicBezTo>
                    <a:pt x="475523" y="91094"/>
                    <a:pt x="484381" y="106829"/>
                    <a:pt x="480133" y="122012"/>
                  </a:cubicBezTo>
                  <a:lnTo>
                    <a:pt x="359165" y="554771"/>
                  </a:lnTo>
                  <a:cubicBezTo>
                    <a:pt x="354917" y="569954"/>
                    <a:pt x="339182" y="578812"/>
                    <a:pt x="323999" y="574564"/>
                  </a:cubicBezTo>
                  <a:close/>
                </a:path>
              </a:pathLst>
            </a:custGeom>
            <a:solidFill>
              <a:srgbClr val="E9FA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349" name="Полилиния: фигура 348">
              <a:extLst>
                <a:ext uri="{FF2B5EF4-FFF2-40B4-BE49-F238E27FC236}">
                  <a16:creationId xmlns:a16="http://schemas.microsoft.com/office/drawing/2014/main" id="{6F546E91-556C-4DAA-825D-E9E231F6B044}"/>
                </a:ext>
              </a:extLst>
            </p:cNvPr>
            <p:cNvSpPr/>
            <p:nvPr/>
          </p:nvSpPr>
          <p:spPr>
            <a:xfrm>
              <a:off x="9541488" y="4450151"/>
              <a:ext cx="289560" cy="93345"/>
            </a:xfrm>
            <a:custGeom>
              <a:avLst/>
              <a:gdLst>
                <a:gd name="connsiteX0" fmla="*/ 278531 w 289560"/>
                <a:gd name="connsiteY0" fmla="*/ 93308 h 93345"/>
                <a:gd name="connsiteX1" fmla="*/ 7411 w 289560"/>
                <a:gd name="connsiteY1" fmla="*/ 17508 h 93345"/>
                <a:gd name="connsiteX2" fmla="*/ 1735 w 289560"/>
                <a:gd name="connsiteY2" fmla="*/ 7411 h 93345"/>
                <a:gd name="connsiteX3" fmla="*/ 1735 w 289560"/>
                <a:gd name="connsiteY3" fmla="*/ 7411 h 93345"/>
                <a:gd name="connsiteX4" fmla="*/ 11831 w 289560"/>
                <a:gd name="connsiteY4" fmla="*/ 1735 h 93345"/>
                <a:gd name="connsiteX5" fmla="*/ 282951 w 289560"/>
                <a:gd name="connsiteY5" fmla="*/ 77535 h 93345"/>
                <a:gd name="connsiteX6" fmla="*/ 288628 w 289560"/>
                <a:gd name="connsiteY6" fmla="*/ 87631 h 93345"/>
                <a:gd name="connsiteX7" fmla="*/ 288628 w 289560"/>
                <a:gd name="connsiteY7" fmla="*/ 87631 h 93345"/>
                <a:gd name="connsiteX8" fmla="*/ 278531 w 289560"/>
                <a:gd name="connsiteY8" fmla="*/ 93308 h 933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9560" h="93345">
                  <a:moveTo>
                    <a:pt x="278531" y="93308"/>
                  </a:moveTo>
                  <a:lnTo>
                    <a:pt x="7411" y="17508"/>
                  </a:lnTo>
                  <a:cubicBezTo>
                    <a:pt x="3049" y="16289"/>
                    <a:pt x="515" y="11774"/>
                    <a:pt x="1735" y="7411"/>
                  </a:cubicBezTo>
                  <a:lnTo>
                    <a:pt x="1735" y="7411"/>
                  </a:lnTo>
                  <a:cubicBezTo>
                    <a:pt x="2954" y="3049"/>
                    <a:pt x="7469" y="516"/>
                    <a:pt x="11831" y="1735"/>
                  </a:cubicBezTo>
                  <a:lnTo>
                    <a:pt x="282951" y="77535"/>
                  </a:lnTo>
                  <a:cubicBezTo>
                    <a:pt x="287313" y="78754"/>
                    <a:pt x="289847" y="83269"/>
                    <a:pt x="288628" y="87631"/>
                  </a:cubicBezTo>
                  <a:lnTo>
                    <a:pt x="288628" y="87631"/>
                  </a:lnTo>
                  <a:cubicBezTo>
                    <a:pt x="287408" y="91994"/>
                    <a:pt x="282894" y="94527"/>
                    <a:pt x="278531" y="93308"/>
                  </a:cubicBezTo>
                  <a:close/>
                </a:path>
              </a:pathLst>
            </a:custGeom>
            <a:solidFill>
              <a:srgbClr val="7473E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350" name="Полилиния: фигура 349">
              <a:extLst>
                <a:ext uri="{FF2B5EF4-FFF2-40B4-BE49-F238E27FC236}">
                  <a16:creationId xmlns:a16="http://schemas.microsoft.com/office/drawing/2014/main" id="{8DC3069C-2995-48F4-AABA-C09F7109579E}"/>
                </a:ext>
              </a:extLst>
            </p:cNvPr>
            <p:cNvSpPr/>
            <p:nvPr/>
          </p:nvSpPr>
          <p:spPr>
            <a:xfrm>
              <a:off x="9532496" y="4482307"/>
              <a:ext cx="240030" cy="80010"/>
            </a:xfrm>
            <a:custGeom>
              <a:avLst/>
              <a:gdLst>
                <a:gd name="connsiteX0" fmla="*/ 230011 w 240030"/>
                <a:gd name="connsiteY0" fmla="*/ 79744 h 80010"/>
                <a:gd name="connsiteX1" fmla="*/ 7412 w 240030"/>
                <a:gd name="connsiteY1" fmla="*/ 17508 h 80010"/>
                <a:gd name="connsiteX2" fmla="*/ 1735 w 240030"/>
                <a:gd name="connsiteY2" fmla="*/ 7412 h 80010"/>
                <a:gd name="connsiteX3" fmla="*/ 1735 w 240030"/>
                <a:gd name="connsiteY3" fmla="*/ 7412 h 80010"/>
                <a:gd name="connsiteX4" fmla="*/ 11831 w 240030"/>
                <a:gd name="connsiteY4" fmla="*/ 1735 h 80010"/>
                <a:gd name="connsiteX5" fmla="*/ 234430 w 240030"/>
                <a:gd name="connsiteY5" fmla="*/ 63971 h 80010"/>
                <a:gd name="connsiteX6" fmla="*/ 240107 w 240030"/>
                <a:gd name="connsiteY6" fmla="*/ 74068 h 80010"/>
                <a:gd name="connsiteX7" fmla="*/ 240107 w 240030"/>
                <a:gd name="connsiteY7" fmla="*/ 74068 h 80010"/>
                <a:gd name="connsiteX8" fmla="*/ 230011 w 240030"/>
                <a:gd name="connsiteY8" fmla="*/ 79744 h 800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40030" h="80010">
                  <a:moveTo>
                    <a:pt x="230011" y="79744"/>
                  </a:moveTo>
                  <a:lnTo>
                    <a:pt x="7412" y="17508"/>
                  </a:lnTo>
                  <a:cubicBezTo>
                    <a:pt x="3049" y="16289"/>
                    <a:pt x="515" y="11774"/>
                    <a:pt x="1735" y="7412"/>
                  </a:cubicBezTo>
                  <a:lnTo>
                    <a:pt x="1735" y="7412"/>
                  </a:lnTo>
                  <a:cubicBezTo>
                    <a:pt x="2954" y="3049"/>
                    <a:pt x="7469" y="515"/>
                    <a:pt x="11831" y="1735"/>
                  </a:cubicBezTo>
                  <a:lnTo>
                    <a:pt x="234430" y="63971"/>
                  </a:lnTo>
                  <a:cubicBezTo>
                    <a:pt x="238793" y="65190"/>
                    <a:pt x="241327" y="69705"/>
                    <a:pt x="240107" y="74068"/>
                  </a:cubicBezTo>
                  <a:lnTo>
                    <a:pt x="240107" y="74068"/>
                  </a:lnTo>
                  <a:cubicBezTo>
                    <a:pt x="238888" y="78430"/>
                    <a:pt x="234373" y="80963"/>
                    <a:pt x="230011" y="79744"/>
                  </a:cubicBezTo>
                  <a:close/>
                </a:path>
              </a:pathLst>
            </a:custGeom>
            <a:solidFill>
              <a:srgbClr val="7473E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351" name="Полилиния: фигура 350">
              <a:extLst>
                <a:ext uri="{FF2B5EF4-FFF2-40B4-BE49-F238E27FC236}">
                  <a16:creationId xmlns:a16="http://schemas.microsoft.com/office/drawing/2014/main" id="{14DF8F86-B27B-480E-A2E8-BD3A170BB01F}"/>
                </a:ext>
              </a:extLst>
            </p:cNvPr>
            <p:cNvSpPr/>
            <p:nvPr/>
          </p:nvSpPr>
          <p:spPr>
            <a:xfrm>
              <a:off x="9523524" y="4514445"/>
              <a:ext cx="289560" cy="93345"/>
            </a:xfrm>
            <a:custGeom>
              <a:avLst/>
              <a:gdLst>
                <a:gd name="connsiteX0" fmla="*/ 278531 w 289560"/>
                <a:gd name="connsiteY0" fmla="*/ 93308 h 93345"/>
                <a:gd name="connsiteX1" fmla="*/ 7412 w 289560"/>
                <a:gd name="connsiteY1" fmla="*/ 17508 h 93345"/>
                <a:gd name="connsiteX2" fmla="*/ 1735 w 289560"/>
                <a:gd name="connsiteY2" fmla="*/ 7411 h 93345"/>
                <a:gd name="connsiteX3" fmla="*/ 1735 w 289560"/>
                <a:gd name="connsiteY3" fmla="*/ 7411 h 93345"/>
                <a:gd name="connsiteX4" fmla="*/ 11831 w 289560"/>
                <a:gd name="connsiteY4" fmla="*/ 1735 h 93345"/>
                <a:gd name="connsiteX5" fmla="*/ 282951 w 289560"/>
                <a:gd name="connsiteY5" fmla="*/ 77535 h 93345"/>
                <a:gd name="connsiteX6" fmla="*/ 288628 w 289560"/>
                <a:gd name="connsiteY6" fmla="*/ 87631 h 93345"/>
                <a:gd name="connsiteX7" fmla="*/ 288628 w 289560"/>
                <a:gd name="connsiteY7" fmla="*/ 87631 h 93345"/>
                <a:gd name="connsiteX8" fmla="*/ 278531 w 289560"/>
                <a:gd name="connsiteY8" fmla="*/ 93308 h 933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9560" h="93345">
                  <a:moveTo>
                    <a:pt x="278531" y="93308"/>
                  </a:moveTo>
                  <a:lnTo>
                    <a:pt x="7412" y="17508"/>
                  </a:lnTo>
                  <a:cubicBezTo>
                    <a:pt x="3049" y="16289"/>
                    <a:pt x="516" y="11774"/>
                    <a:pt x="1735" y="7411"/>
                  </a:cubicBezTo>
                  <a:lnTo>
                    <a:pt x="1735" y="7411"/>
                  </a:lnTo>
                  <a:cubicBezTo>
                    <a:pt x="2954" y="3049"/>
                    <a:pt x="7469" y="516"/>
                    <a:pt x="11831" y="1735"/>
                  </a:cubicBezTo>
                  <a:lnTo>
                    <a:pt x="282951" y="77535"/>
                  </a:lnTo>
                  <a:cubicBezTo>
                    <a:pt x="287313" y="78754"/>
                    <a:pt x="289847" y="83269"/>
                    <a:pt x="288628" y="87631"/>
                  </a:cubicBezTo>
                  <a:lnTo>
                    <a:pt x="288628" y="87631"/>
                  </a:lnTo>
                  <a:cubicBezTo>
                    <a:pt x="287409" y="91994"/>
                    <a:pt x="282894" y="94527"/>
                    <a:pt x="278531" y="93308"/>
                  </a:cubicBezTo>
                  <a:close/>
                </a:path>
              </a:pathLst>
            </a:custGeom>
            <a:solidFill>
              <a:srgbClr val="7473E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352" name="Полилиния: фигура 351">
              <a:extLst>
                <a:ext uri="{FF2B5EF4-FFF2-40B4-BE49-F238E27FC236}">
                  <a16:creationId xmlns:a16="http://schemas.microsoft.com/office/drawing/2014/main" id="{BE5B2CAA-DD87-48A7-8703-D3F6CAE94478}"/>
                </a:ext>
              </a:extLst>
            </p:cNvPr>
            <p:cNvSpPr/>
            <p:nvPr/>
          </p:nvSpPr>
          <p:spPr>
            <a:xfrm>
              <a:off x="9514513" y="4546601"/>
              <a:ext cx="226695" cy="76200"/>
            </a:xfrm>
            <a:custGeom>
              <a:avLst/>
              <a:gdLst>
                <a:gd name="connsiteX0" fmla="*/ 216676 w 226695"/>
                <a:gd name="connsiteY0" fmla="*/ 76011 h 76200"/>
                <a:gd name="connsiteX1" fmla="*/ 7411 w 226695"/>
                <a:gd name="connsiteY1" fmla="*/ 17508 h 76200"/>
                <a:gd name="connsiteX2" fmla="*/ 1735 w 226695"/>
                <a:gd name="connsiteY2" fmla="*/ 7412 h 76200"/>
                <a:gd name="connsiteX3" fmla="*/ 1735 w 226695"/>
                <a:gd name="connsiteY3" fmla="*/ 7412 h 76200"/>
                <a:gd name="connsiteX4" fmla="*/ 11831 w 226695"/>
                <a:gd name="connsiteY4" fmla="*/ 1735 h 76200"/>
                <a:gd name="connsiteX5" fmla="*/ 221095 w 226695"/>
                <a:gd name="connsiteY5" fmla="*/ 60237 h 76200"/>
                <a:gd name="connsiteX6" fmla="*/ 226772 w 226695"/>
                <a:gd name="connsiteY6" fmla="*/ 70333 h 76200"/>
                <a:gd name="connsiteX7" fmla="*/ 226772 w 226695"/>
                <a:gd name="connsiteY7" fmla="*/ 70333 h 76200"/>
                <a:gd name="connsiteX8" fmla="*/ 216676 w 226695"/>
                <a:gd name="connsiteY8" fmla="*/ 76011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26695" h="76200">
                  <a:moveTo>
                    <a:pt x="216676" y="76011"/>
                  </a:moveTo>
                  <a:lnTo>
                    <a:pt x="7411" y="17508"/>
                  </a:lnTo>
                  <a:cubicBezTo>
                    <a:pt x="3049" y="16289"/>
                    <a:pt x="515" y="11774"/>
                    <a:pt x="1735" y="7412"/>
                  </a:cubicBezTo>
                  <a:lnTo>
                    <a:pt x="1735" y="7412"/>
                  </a:lnTo>
                  <a:cubicBezTo>
                    <a:pt x="2954" y="3049"/>
                    <a:pt x="7469" y="515"/>
                    <a:pt x="11831" y="1735"/>
                  </a:cubicBezTo>
                  <a:lnTo>
                    <a:pt x="221095" y="60237"/>
                  </a:lnTo>
                  <a:cubicBezTo>
                    <a:pt x="225458" y="61456"/>
                    <a:pt x="227992" y="65971"/>
                    <a:pt x="226772" y="70333"/>
                  </a:cubicBezTo>
                  <a:lnTo>
                    <a:pt x="226772" y="70333"/>
                  </a:lnTo>
                  <a:cubicBezTo>
                    <a:pt x="225553" y="74696"/>
                    <a:pt x="221038" y="77230"/>
                    <a:pt x="216676" y="76011"/>
                  </a:cubicBezTo>
                  <a:close/>
                </a:path>
              </a:pathLst>
            </a:custGeom>
            <a:solidFill>
              <a:srgbClr val="7473E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353" name="Полилиния: фигура 352">
              <a:extLst>
                <a:ext uri="{FF2B5EF4-FFF2-40B4-BE49-F238E27FC236}">
                  <a16:creationId xmlns:a16="http://schemas.microsoft.com/office/drawing/2014/main" id="{5A890E61-1840-4A8C-BE6A-5036D55B8F58}"/>
                </a:ext>
              </a:extLst>
            </p:cNvPr>
            <p:cNvSpPr/>
            <p:nvPr/>
          </p:nvSpPr>
          <p:spPr>
            <a:xfrm>
              <a:off x="9565156" y="4367018"/>
              <a:ext cx="26670" cy="51435"/>
            </a:xfrm>
            <a:custGeom>
              <a:avLst/>
              <a:gdLst>
                <a:gd name="connsiteX0" fmla="*/ 23101 w 26670"/>
                <a:gd name="connsiteY0" fmla="*/ 3105 h 51435"/>
                <a:gd name="connsiteX1" fmla="*/ 17634 w 26670"/>
                <a:gd name="connsiteY1" fmla="*/ 1581 h 51435"/>
                <a:gd name="connsiteX2" fmla="*/ 13043 w 26670"/>
                <a:gd name="connsiteY2" fmla="*/ 3982 h 51435"/>
                <a:gd name="connsiteX3" fmla="*/ 1555 w 26670"/>
                <a:gd name="connsiteY3" fmla="*/ 45054 h 51435"/>
                <a:gd name="connsiteX4" fmla="*/ 4241 w 26670"/>
                <a:gd name="connsiteY4" fmla="*/ 49492 h 51435"/>
                <a:gd name="connsiteX5" fmla="*/ 9709 w 26670"/>
                <a:gd name="connsiteY5" fmla="*/ 51016 h 51435"/>
                <a:gd name="connsiteX6" fmla="*/ 14300 w 26670"/>
                <a:gd name="connsiteY6" fmla="*/ 48616 h 51435"/>
                <a:gd name="connsiteX7" fmla="*/ 25787 w 26670"/>
                <a:gd name="connsiteY7" fmla="*/ 7544 h 51435"/>
                <a:gd name="connsiteX8" fmla="*/ 23101 w 26670"/>
                <a:gd name="connsiteY8" fmla="*/ 3105 h 51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6670" h="51435">
                  <a:moveTo>
                    <a:pt x="23101" y="3105"/>
                  </a:moveTo>
                  <a:lnTo>
                    <a:pt x="17634" y="1581"/>
                  </a:lnTo>
                  <a:cubicBezTo>
                    <a:pt x="15633" y="1010"/>
                    <a:pt x="13576" y="2096"/>
                    <a:pt x="13043" y="3982"/>
                  </a:cubicBezTo>
                  <a:lnTo>
                    <a:pt x="1555" y="45054"/>
                  </a:lnTo>
                  <a:cubicBezTo>
                    <a:pt x="1022" y="46939"/>
                    <a:pt x="2222" y="48939"/>
                    <a:pt x="4241" y="49492"/>
                  </a:cubicBezTo>
                  <a:lnTo>
                    <a:pt x="9709" y="51016"/>
                  </a:lnTo>
                  <a:cubicBezTo>
                    <a:pt x="11728" y="51568"/>
                    <a:pt x="13766" y="50502"/>
                    <a:pt x="14300" y="48616"/>
                  </a:cubicBezTo>
                  <a:lnTo>
                    <a:pt x="25787" y="7544"/>
                  </a:lnTo>
                  <a:cubicBezTo>
                    <a:pt x="26320" y="5658"/>
                    <a:pt x="25120" y="3658"/>
                    <a:pt x="23101" y="3105"/>
                  </a:cubicBezTo>
                  <a:close/>
                </a:path>
              </a:pathLst>
            </a:custGeom>
            <a:solidFill>
              <a:srgbClr val="7473E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354" name="Полилиния: фигура 353">
              <a:extLst>
                <a:ext uri="{FF2B5EF4-FFF2-40B4-BE49-F238E27FC236}">
                  <a16:creationId xmlns:a16="http://schemas.microsoft.com/office/drawing/2014/main" id="{463CA882-B599-40C6-825A-91A55A994438}"/>
                </a:ext>
              </a:extLst>
            </p:cNvPr>
            <p:cNvSpPr/>
            <p:nvPr/>
          </p:nvSpPr>
          <p:spPr>
            <a:xfrm>
              <a:off x="9588511" y="4373552"/>
              <a:ext cx="26670" cy="51435"/>
            </a:xfrm>
            <a:custGeom>
              <a:avLst/>
              <a:gdLst>
                <a:gd name="connsiteX0" fmla="*/ 23101 w 26670"/>
                <a:gd name="connsiteY0" fmla="*/ 3105 h 51435"/>
                <a:gd name="connsiteX1" fmla="*/ 17634 w 26670"/>
                <a:gd name="connsiteY1" fmla="*/ 1581 h 51435"/>
                <a:gd name="connsiteX2" fmla="*/ 13043 w 26670"/>
                <a:gd name="connsiteY2" fmla="*/ 3982 h 51435"/>
                <a:gd name="connsiteX3" fmla="*/ 1555 w 26670"/>
                <a:gd name="connsiteY3" fmla="*/ 45054 h 51435"/>
                <a:gd name="connsiteX4" fmla="*/ 4241 w 26670"/>
                <a:gd name="connsiteY4" fmla="*/ 49492 h 51435"/>
                <a:gd name="connsiteX5" fmla="*/ 9709 w 26670"/>
                <a:gd name="connsiteY5" fmla="*/ 51016 h 51435"/>
                <a:gd name="connsiteX6" fmla="*/ 14300 w 26670"/>
                <a:gd name="connsiteY6" fmla="*/ 48616 h 51435"/>
                <a:gd name="connsiteX7" fmla="*/ 25787 w 26670"/>
                <a:gd name="connsiteY7" fmla="*/ 7544 h 51435"/>
                <a:gd name="connsiteX8" fmla="*/ 23101 w 26670"/>
                <a:gd name="connsiteY8" fmla="*/ 3105 h 51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6670" h="51435">
                  <a:moveTo>
                    <a:pt x="23101" y="3105"/>
                  </a:moveTo>
                  <a:lnTo>
                    <a:pt x="17634" y="1581"/>
                  </a:lnTo>
                  <a:cubicBezTo>
                    <a:pt x="15633" y="1010"/>
                    <a:pt x="13557" y="2096"/>
                    <a:pt x="13043" y="3982"/>
                  </a:cubicBezTo>
                  <a:lnTo>
                    <a:pt x="1555" y="45054"/>
                  </a:lnTo>
                  <a:cubicBezTo>
                    <a:pt x="1022" y="46939"/>
                    <a:pt x="2222" y="48940"/>
                    <a:pt x="4241" y="49492"/>
                  </a:cubicBezTo>
                  <a:lnTo>
                    <a:pt x="9709" y="51016"/>
                  </a:lnTo>
                  <a:cubicBezTo>
                    <a:pt x="11728" y="51568"/>
                    <a:pt x="13786" y="50502"/>
                    <a:pt x="14300" y="48616"/>
                  </a:cubicBezTo>
                  <a:lnTo>
                    <a:pt x="25787" y="7544"/>
                  </a:lnTo>
                  <a:cubicBezTo>
                    <a:pt x="26320" y="5658"/>
                    <a:pt x="25120" y="3658"/>
                    <a:pt x="23101" y="3105"/>
                  </a:cubicBezTo>
                  <a:close/>
                </a:path>
              </a:pathLst>
            </a:custGeom>
            <a:solidFill>
              <a:srgbClr val="7473E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355" name="Полилиния: фигура 354">
              <a:extLst>
                <a:ext uri="{FF2B5EF4-FFF2-40B4-BE49-F238E27FC236}">
                  <a16:creationId xmlns:a16="http://schemas.microsoft.com/office/drawing/2014/main" id="{FA1F5894-CB3B-4D6A-A058-26C9FA268215}"/>
                </a:ext>
              </a:extLst>
            </p:cNvPr>
            <p:cNvSpPr/>
            <p:nvPr/>
          </p:nvSpPr>
          <p:spPr>
            <a:xfrm>
              <a:off x="9611866" y="4380067"/>
              <a:ext cx="26670" cy="51435"/>
            </a:xfrm>
            <a:custGeom>
              <a:avLst/>
              <a:gdLst>
                <a:gd name="connsiteX0" fmla="*/ 23101 w 26670"/>
                <a:gd name="connsiteY0" fmla="*/ 3105 h 51435"/>
                <a:gd name="connsiteX1" fmla="*/ 17634 w 26670"/>
                <a:gd name="connsiteY1" fmla="*/ 1581 h 51435"/>
                <a:gd name="connsiteX2" fmla="*/ 13043 w 26670"/>
                <a:gd name="connsiteY2" fmla="*/ 3981 h 51435"/>
                <a:gd name="connsiteX3" fmla="*/ 1555 w 26670"/>
                <a:gd name="connsiteY3" fmla="*/ 45053 h 51435"/>
                <a:gd name="connsiteX4" fmla="*/ 4242 w 26670"/>
                <a:gd name="connsiteY4" fmla="*/ 49492 h 51435"/>
                <a:gd name="connsiteX5" fmla="*/ 9709 w 26670"/>
                <a:gd name="connsiteY5" fmla="*/ 51016 h 51435"/>
                <a:gd name="connsiteX6" fmla="*/ 14300 w 26670"/>
                <a:gd name="connsiteY6" fmla="*/ 48616 h 51435"/>
                <a:gd name="connsiteX7" fmla="*/ 25787 w 26670"/>
                <a:gd name="connsiteY7" fmla="*/ 7544 h 51435"/>
                <a:gd name="connsiteX8" fmla="*/ 23101 w 26670"/>
                <a:gd name="connsiteY8" fmla="*/ 3105 h 51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6670" h="51435">
                  <a:moveTo>
                    <a:pt x="23101" y="3105"/>
                  </a:moveTo>
                  <a:lnTo>
                    <a:pt x="17634" y="1581"/>
                  </a:lnTo>
                  <a:cubicBezTo>
                    <a:pt x="15633" y="1010"/>
                    <a:pt x="13576" y="2095"/>
                    <a:pt x="13043" y="3981"/>
                  </a:cubicBezTo>
                  <a:lnTo>
                    <a:pt x="1555" y="45053"/>
                  </a:lnTo>
                  <a:cubicBezTo>
                    <a:pt x="1022" y="46939"/>
                    <a:pt x="2222" y="48939"/>
                    <a:pt x="4242" y="49492"/>
                  </a:cubicBezTo>
                  <a:lnTo>
                    <a:pt x="9709" y="51016"/>
                  </a:lnTo>
                  <a:cubicBezTo>
                    <a:pt x="11709" y="51569"/>
                    <a:pt x="13786" y="50502"/>
                    <a:pt x="14300" y="48616"/>
                  </a:cubicBezTo>
                  <a:lnTo>
                    <a:pt x="25787" y="7544"/>
                  </a:lnTo>
                  <a:cubicBezTo>
                    <a:pt x="26320" y="5658"/>
                    <a:pt x="25120" y="3657"/>
                    <a:pt x="23101" y="3105"/>
                  </a:cubicBezTo>
                  <a:close/>
                </a:path>
              </a:pathLst>
            </a:custGeom>
            <a:solidFill>
              <a:srgbClr val="7473E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356" name="Полилиния: фигура 355">
              <a:extLst>
                <a:ext uri="{FF2B5EF4-FFF2-40B4-BE49-F238E27FC236}">
                  <a16:creationId xmlns:a16="http://schemas.microsoft.com/office/drawing/2014/main" id="{DA9F8D18-980C-4FBB-8D78-AA70517D8146}"/>
                </a:ext>
              </a:extLst>
            </p:cNvPr>
            <p:cNvSpPr/>
            <p:nvPr/>
          </p:nvSpPr>
          <p:spPr>
            <a:xfrm>
              <a:off x="9635222" y="4386608"/>
              <a:ext cx="26670" cy="51435"/>
            </a:xfrm>
            <a:custGeom>
              <a:avLst/>
              <a:gdLst>
                <a:gd name="connsiteX0" fmla="*/ 23101 w 26670"/>
                <a:gd name="connsiteY0" fmla="*/ 3098 h 51435"/>
                <a:gd name="connsiteX1" fmla="*/ 17634 w 26670"/>
                <a:gd name="connsiteY1" fmla="*/ 1574 h 51435"/>
                <a:gd name="connsiteX2" fmla="*/ 13043 w 26670"/>
                <a:gd name="connsiteY2" fmla="*/ 3975 h 51435"/>
                <a:gd name="connsiteX3" fmla="*/ 1555 w 26670"/>
                <a:gd name="connsiteY3" fmla="*/ 45047 h 51435"/>
                <a:gd name="connsiteX4" fmla="*/ 4242 w 26670"/>
                <a:gd name="connsiteY4" fmla="*/ 49485 h 51435"/>
                <a:gd name="connsiteX5" fmla="*/ 9709 w 26670"/>
                <a:gd name="connsiteY5" fmla="*/ 51009 h 51435"/>
                <a:gd name="connsiteX6" fmla="*/ 14300 w 26670"/>
                <a:gd name="connsiteY6" fmla="*/ 48609 h 51435"/>
                <a:gd name="connsiteX7" fmla="*/ 25787 w 26670"/>
                <a:gd name="connsiteY7" fmla="*/ 7537 h 51435"/>
                <a:gd name="connsiteX8" fmla="*/ 23101 w 26670"/>
                <a:gd name="connsiteY8" fmla="*/ 3098 h 51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6670" h="51435">
                  <a:moveTo>
                    <a:pt x="23101" y="3098"/>
                  </a:moveTo>
                  <a:lnTo>
                    <a:pt x="17634" y="1574"/>
                  </a:lnTo>
                  <a:cubicBezTo>
                    <a:pt x="15633" y="1022"/>
                    <a:pt x="13557" y="2089"/>
                    <a:pt x="13043" y="3975"/>
                  </a:cubicBezTo>
                  <a:lnTo>
                    <a:pt x="1555" y="45047"/>
                  </a:lnTo>
                  <a:cubicBezTo>
                    <a:pt x="1022" y="46933"/>
                    <a:pt x="2222" y="48932"/>
                    <a:pt x="4242" y="49485"/>
                  </a:cubicBezTo>
                  <a:lnTo>
                    <a:pt x="9709" y="51009"/>
                  </a:lnTo>
                  <a:cubicBezTo>
                    <a:pt x="11709" y="51562"/>
                    <a:pt x="13767" y="50495"/>
                    <a:pt x="14300" y="48609"/>
                  </a:cubicBezTo>
                  <a:lnTo>
                    <a:pt x="25787" y="7537"/>
                  </a:lnTo>
                  <a:cubicBezTo>
                    <a:pt x="26320" y="5651"/>
                    <a:pt x="25120" y="3651"/>
                    <a:pt x="23101" y="3098"/>
                  </a:cubicBezTo>
                  <a:close/>
                </a:path>
              </a:pathLst>
            </a:custGeom>
            <a:solidFill>
              <a:srgbClr val="7473E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357" name="Полилиния: фигура 356">
              <a:extLst>
                <a:ext uri="{FF2B5EF4-FFF2-40B4-BE49-F238E27FC236}">
                  <a16:creationId xmlns:a16="http://schemas.microsoft.com/office/drawing/2014/main" id="{596EE724-623A-424F-B65E-AB1C10FD3C1F}"/>
                </a:ext>
              </a:extLst>
            </p:cNvPr>
            <p:cNvSpPr/>
            <p:nvPr/>
          </p:nvSpPr>
          <p:spPr>
            <a:xfrm>
              <a:off x="9658577" y="4393142"/>
              <a:ext cx="26670" cy="51435"/>
            </a:xfrm>
            <a:custGeom>
              <a:avLst/>
              <a:gdLst>
                <a:gd name="connsiteX0" fmla="*/ 23101 w 26670"/>
                <a:gd name="connsiteY0" fmla="*/ 3098 h 51435"/>
                <a:gd name="connsiteX1" fmla="*/ 17634 w 26670"/>
                <a:gd name="connsiteY1" fmla="*/ 1574 h 51435"/>
                <a:gd name="connsiteX2" fmla="*/ 13043 w 26670"/>
                <a:gd name="connsiteY2" fmla="*/ 3975 h 51435"/>
                <a:gd name="connsiteX3" fmla="*/ 1555 w 26670"/>
                <a:gd name="connsiteY3" fmla="*/ 45047 h 51435"/>
                <a:gd name="connsiteX4" fmla="*/ 4242 w 26670"/>
                <a:gd name="connsiteY4" fmla="*/ 49485 h 51435"/>
                <a:gd name="connsiteX5" fmla="*/ 9709 w 26670"/>
                <a:gd name="connsiteY5" fmla="*/ 51009 h 51435"/>
                <a:gd name="connsiteX6" fmla="*/ 14300 w 26670"/>
                <a:gd name="connsiteY6" fmla="*/ 48609 h 51435"/>
                <a:gd name="connsiteX7" fmla="*/ 25787 w 26670"/>
                <a:gd name="connsiteY7" fmla="*/ 7537 h 51435"/>
                <a:gd name="connsiteX8" fmla="*/ 23101 w 26670"/>
                <a:gd name="connsiteY8" fmla="*/ 3098 h 51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6670" h="51435">
                  <a:moveTo>
                    <a:pt x="23101" y="3098"/>
                  </a:moveTo>
                  <a:lnTo>
                    <a:pt x="17634" y="1574"/>
                  </a:lnTo>
                  <a:cubicBezTo>
                    <a:pt x="15614" y="1022"/>
                    <a:pt x="13557" y="2089"/>
                    <a:pt x="13043" y="3975"/>
                  </a:cubicBezTo>
                  <a:lnTo>
                    <a:pt x="1555" y="45047"/>
                  </a:lnTo>
                  <a:cubicBezTo>
                    <a:pt x="1022" y="46933"/>
                    <a:pt x="2222" y="48933"/>
                    <a:pt x="4242" y="49485"/>
                  </a:cubicBezTo>
                  <a:lnTo>
                    <a:pt x="9709" y="51009"/>
                  </a:lnTo>
                  <a:cubicBezTo>
                    <a:pt x="11709" y="51581"/>
                    <a:pt x="13767" y="50495"/>
                    <a:pt x="14300" y="48609"/>
                  </a:cubicBezTo>
                  <a:lnTo>
                    <a:pt x="25787" y="7537"/>
                  </a:lnTo>
                  <a:cubicBezTo>
                    <a:pt x="26320" y="5651"/>
                    <a:pt x="25120" y="3651"/>
                    <a:pt x="23101" y="3098"/>
                  </a:cubicBezTo>
                  <a:close/>
                </a:path>
              </a:pathLst>
            </a:custGeom>
            <a:solidFill>
              <a:srgbClr val="7473E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358" name="Полилиния: фигура 357">
              <a:extLst>
                <a:ext uri="{FF2B5EF4-FFF2-40B4-BE49-F238E27FC236}">
                  <a16:creationId xmlns:a16="http://schemas.microsoft.com/office/drawing/2014/main" id="{E0762C39-823F-4406-A40F-AF014EE8594B}"/>
                </a:ext>
              </a:extLst>
            </p:cNvPr>
            <p:cNvSpPr/>
            <p:nvPr/>
          </p:nvSpPr>
          <p:spPr>
            <a:xfrm>
              <a:off x="9681913" y="4399657"/>
              <a:ext cx="26670" cy="51435"/>
            </a:xfrm>
            <a:custGeom>
              <a:avLst/>
              <a:gdLst>
                <a:gd name="connsiteX0" fmla="*/ 23101 w 26670"/>
                <a:gd name="connsiteY0" fmla="*/ 3098 h 51435"/>
                <a:gd name="connsiteX1" fmla="*/ 17634 w 26670"/>
                <a:gd name="connsiteY1" fmla="*/ 1574 h 51435"/>
                <a:gd name="connsiteX2" fmla="*/ 13043 w 26670"/>
                <a:gd name="connsiteY2" fmla="*/ 3975 h 51435"/>
                <a:gd name="connsiteX3" fmla="*/ 1555 w 26670"/>
                <a:gd name="connsiteY3" fmla="*/ 45046 h 51435"/>
                <a:gd name="connsiteX4" fmla="*/ 4242 w 26670"/>
                <a:gd name="connsiteY4" fmla="*/ 49485 h 51435"/>
                <a:gd name="connsiteX5" fmla="*/ 9709 w 26670"/>
                <a:gd name="connsiteY5" fmla="*/ 51009 h 51435"/>
                <a:gd name="connsiteX6" fmla="*/ 14300 w 26670"/>
                <a:gd name="connsiteY6" fmla="*/ 48609 h 51435"/>
                <a:gd name="connsiteX7" fmla="*/ 25787 w 26670"/>
                <a:gd name="connsiteY7" fmla="*/ 7537 h 51435"/>
                <a:gd name="connsiteX8" fmla="*/ 23101 w 26670"/>
                <a:gd name="connsiteY8" fmla="*/ 3098 h 51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6670" h="51435">
                  <a:moveTo>
                    <a:pt x="23101" y="3098"/>
                  </a:moveTo>
                  <a:lnTo>
                    <a:pt x="17634" y="1574"/>
                  </a:lnTo>
                  <a:cubicBezTo>
                    <a:pt x="15633" y="1022"/>
                    <a:pt x="13557" y="2089"/>
                    <a:pt x="13043" y="3975"/>
                  </a:cubicBezTo>
                  <a:lnTo>
                    <a:pt x="1555" y="45046"/>
                  </a:lnTo>
                  <a:cubicBezTo>
                    <a:pt x="1022" y="46932"/>
                    <a:pt x="2222" y="48933"/>
                    <a:pt x="4242" y="49485"/>
                  </a:cubicBezTo>
                  <a:lnTo>
                    <a:pt x="9709" y="51009"/>
                  </a:lnTo>
                  <a:cubicBezTo>
                    <a:pt x="11709" y="51580"/>
                    <a:pt x="13767" y="50495"/>
                    <a:pt x="14300" y="48609"/>
                  </a:cubicBezTo>
                  <a:lnTo>
                    <a:pt x="25787" y="7537"/>
                  </a:lnTo>
                  <a:cubicBezTo>
                    <a:pt x="26320" y="5651"/>
                    <a:pt x="25120" y="3651"/>
                    <a:pt x="23101" y="3098"/>
                  </a:cubicBezTo>
                  <a:close/>
                </a:path>
              </a:pathLst>
            </a:custGeom>
            <a:solidFill>
              <a:srgbClr val="7473E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359" name="Полилиния: фигура 358">
              <a:extLst>
                <a:ext uri="{FF2B5EF4-FFF2-40B4-BE49-F238E27FC236}">
                  <a16:creationId xmlns:a16="http://schemas.microsoft.com/office/drawing/2014/main" id="{8D5162F7-60AF-4CB9-9100-58577AC2CE7C}"/>
                </a:ext>
              </a:extLst>
            </p:cNvPr>
            <p:cNvSpPr/>
            <p:nvPr/>
          </p:nvSpPr>
          <p:spPr>
            <a:xfrm>
              <a:off x="9705269" y="4406184"/>
              <a:ext cx="26670" cy="51435"/>
            </a:xfrm>
            <a:custGeom>
              <a:avLst/>
              <a:gdLst>
                <a:gd name="connsiteX0" fmla="*/ 23101 w 26670"/>
                <a:gd name="connsiteY0" fmla="*/ 3105 h 51435"/>
                <a:gd name="connsiteX1" fmla="*/ 17634 w 26670"/>
                <a:gd name="connsiteY1" fmla="*/ 1581 h 51435"/>
                <a:gd name="connsiteX2" fmla="*/ 13043 w 26670"/>
                <a:gd name="connsiteY2" fmla="*/ 3982 h 51435"/>
                <a:gd name="connsiteX3" fmla="*/ 1555 w 26670"/>
                <a:gd name="connsiteY3" fmla="*/ 45053 h 51435"/>
                <a:gd name="connsiteX4" fmla="*/ 4242 w 26670"/>
                <a:gd name="connsiteY4" fmla="*/ 49492 h 51435"/>
                <a:gd name="connsiteX5" fmla="*/ 9709 w 26670"/>
                <a:gd name="connsiteY5" fmla="*/ 51016 h 51435"/>
                <a:gd name="connsiteX6" fmla="*/ 14300 w 26670"/>
                <a:gd name="connsiteY6" fmla="*/ 48616 h 51435"/>
                <a:gd name="connsiteX7" fmla="*/ 25787 w 26670"/>
                <a:gd name="connsiteY7" fmla="*/ 7544 h 51435"/>
                <a:gd name="connsiteX8" fmla="*/ 23101 w 26670"/>
                <a:gd name="connsiteY8" fmla="*/ 3105 h 51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6670" h="51435">
                  <a:moveTo>
                    <a:pt x="23101" y="3105"/>
                  </a:moveTo>
                  <a:lnTo>
                    <a:pt x="17634" y="1581"/>
                  </a:lnTo>
                  <a:cubicBezTo>
                    <a:pt x="15633" y="1010"/>
                    <a:pt x="13557" y="2096"/>
                    <a:pt x="13043" y="3982"/>
                  </a:cubicBezTo>
                  <a:lnTo>
                    <a:pt x="1555" y="45053"/>
                  </a:lnTo>
                  <a:cubicBezTo>
                    <a:pt x="1022" y="46939"/>
                    <a:pt x="2222" y="48939"/>
                    <a:pt x="4242" y="49492"/>
                  </a:cubicBezTo>
                  <a:lnTo>
                    <a:pt x="9709" y="51016"/>
                  </a:lnTo>
                  <a:cubicBezTo>
                    <a:pt x="11709" y="51588"/>
                    <a:pt x="13786" y="50502"/>
                    <a:pt x="14300" y="48616"/>
                  </a:cubicBezTo>
                  <a:lnTo>
                    <a:pt x="25787" y="7544"/>
                  </a:lnTo>
                  <a:cubicBezTo>
                    <a:pt x="26320" y="5658"/>
                    <a:pt x="25120" y="3657"/>
                    <a:pt x="23101" y="3105"/>
                  </a:cubicBezTo>
                  <a:close/>
                </a:path>
              </a:pathLst>
            </a:custGeom>
            <a:solidFill>
              <a:srgbClr val="7473E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360" name="Полилиния: фигура 359">
              <a:extLst>
                <a:ext uri="{FF2B5EF4-FFF2-40B4-BE49-F238E27FC236}">
                  <a16:creationId xmlns:a16="http://schemas.microsoft.com/office/drawing/2014/main" id="{36B92773-C842-4650-9E20-D6E351E150D4}"/>
                </a:ext>
              </a:extLst>
            </p:cNvPr>
            <p:cNvSpPr/>
            <p:nvPr/>
          </p:nvSpPr>
          <p:spPr>
            <a:xfrm>
              <a:off x="9728624" y="4412719"/>
              <a:ext cx="26670" cy="51435"/>
            </a:xfrm>
            <a:custGeom>
              <a:avLst/>
              <a:gdLst>
                <a:gd name="connsiteX0" fmla="*/ 23101 w 26670"/>
                <a:gd name="connsiteY0" fmla="*/ 3105 h 51435"/>
                <a:gd name="connsiteX1" fmla="*/ 17634 w 26670"/>
                <a:gd name="connsiteY1" fmla="*/ 1581 h 51435"/>
                <a:gd name="connsiteX2" fmla="*/ 13043 w 26670"/>
                <a:gd name="connsiteY2" fmla="*/ 3982 h 51435"/>
                <a:gd name="connsiteX3" fmla="*/ 1555 w 26670"/>
                <a:gd name="connsiteY3" fmla="*/ 45054 h 51435"/>
                <a:gd name="connsiteX4" fmla="*/ 4242 w 26670"/>
                <a:gd name="connsiteY4" fmla="*/ 49492 h 51435"/>
                <a:gd name="connsiteX5" fmla="*/ 9709 w 26670"/>
                <a:gd name="connsiteY5" fmla="*/ 51016 h 51435"/>
                <a:gd name="connsiteX6" fmla="*/ 14300 w 26670"/>
                <a:gd name="connsiteY6" fmla="*/ 48616 h 51435"/>
                <a:gd name="connsiteX7" fmla="*/ 25787 w 26670"/>
                <a:gd name="connsiteY7" fmla="*/ 7544 h 51435"/>
                <a:gd name="connsiteX8" fmla="*/ 23101 w 26670"/>
                <a:gd name="connsiteY8" fmla="*/ 3105 h 51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6670" h="51435">
                  <a:moveTo>
                    <a:pt x="23101" y="3105"/>
                  </a:moveTo>
                  <a:lnTo>
                    <a:pt x="17634" y="1581"/>
                  </a:lnTo>
                  <a:cubicBezTo>
                    <a:pt x="15614" y="1010"/>
                    <a:pt x="13576" y="2096"/>
                    <a:pt x="13043" y="3982"/>
                  </a:cubicBezTo>
                  <a:lnTo>
                    <a:pt x="1555" y="45054"/>
                  </a:lnTo>
                  <a:cubicBezTo>
                    <a:pt x="1022" y="46939"/>
                    <a:pt x="2222" y="48940"/>
                    <a:pt x="4242" y="49492"/>
                  </a:cubicBezTo>
                  <a:lnTo>
                    <a:pt x="9709" y="51016"/>
                  </a:lnTo>
                  <a:cubicBezTo>
                    <a:pt x="11709" y="51588"/>
                    <a:pt x="13786" y="50502"/>
                    <a:pt x="14300" y="48616"/>
                  </a:cubicBezTo>
                  <a:lnTo>
                    <a:pt x="25787" y="7544"/>
                  </a:lnTo>
                  <a:cubicBezTo>
                    <a:pt x="26320" y="5658"/>
                    <a:pt x="25120" y="3658"/>
                    <a:pt x="23101" y="3105"/>
                  </a:cubicBezTo>
                  <a:close/>
                </a:path>
              </a:pathLst>
            </a:custGeom>
            <a:solidFill>
              <a:srgbClr val="7473E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361" name="Полилиния: фигура 360">
              <a:extLst>
                <a:ext uri="{FF2B5EF4-FFF2-40B4-BE49-F238E27FC236}">
                  <a16:creationId xmlns:a16="http://schemas.microsoft.com/office/drawing/2014/main" id="{92EC30A1-7C47-4CB3-9F01-A7AC319855C4}"/>
                </a:ext>
              </a:extLst>
            </p:cNvPr>
            <p:cNvSpPr/>
            <p:nvPr/>
          </p:nvSpPr>
          <p:spPr>
            <a:xfrm>
              <a:off x="9751979" y="4419240"/>
              <a:ext cx="26670" cy="51435"/>
            </a:xfrm>
            <a:custGeom>
              <a:avLst/>
              <a:gdLst>
                <a:gd name="connsiteX0" fmla="*/ 23101 w 26670"/>
                <a:gd name="connsiteY0" fmla="*/ 3098 h 51435"/>
                <a:gd name="connsiteX1" fmla="*/ 17634 w 26670"/>
                <a:gd name="connsiteY1" fmla="*/ 1574 h 51435"/>
                <a:gd name="connsiteX2" fmla="*/ 13043 w 26670"/>
                <a:gd name="connsiteY2" fmla="*/ 3975 h 51435"/>
                <a:gd name="connsiteX3" fmla="*/ 1555 w 26670"/>
                <a:gd name="connsiteY3" fmla="*/ 45047 h 51435"/>
                <a:gd name="connsiteX4" fmla="*/ 4242 w 26670"/>
                <a:gd name="connsiteY4" fmla="*/ 49485 h 51435"/>
                <a:gd name="connsiteX5" fmla="*/ 9709 w 26670"/>
                <a:gd name="connsiteY5" fmla="*/ 51009 h 51435"/>
                <a:gd name="connsiteX6" fmla="*/ 14300 w 26670"/>
                <a:gd name="connsiteY6" fmla="*/ 48609 h 51435"/>
                <a:gd name="connsiteX7" fmla="*/ 25787 w 26670"/>
                <a:gd name="connsiteY7" fmla="*/ 7537 h 51435"/>
                <a:gd name="connsiteX8" fmla="*/ 23101 w 26670"/>
                <a:gd name="connsiteY8" fmla="*/ 3098 h 51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6670" h="51435">
                  <a:moveTo>
                    <a:pt x="23101" y="3098"/>
                  </a:moveTo>
                  <a:lnTo>
                    <a:pt x="17634" y="1574"/>
                  </a:lnTo>
                  <a:cubicBezTo>
                    <a:pt x="15633" y="1022"/>
                    <a:pt x="13557" y="2089"/>
                    <a:pt x="13043" y="3975"/>
                  </a:cubicBezTo>
                  <a:lnTo>
                    <a:pt x="1555" y="45047"/>
                  </a:lnTo>
                  <a:cubicBezTo>
                    <a:pt x="1022" y="46933"/>
                    <a:pt x="2222" y="48933"/>
                    <a:pt x="4242" y="49485"/>
                  </a:cubicBezTo>
                  <a:lnTo>
                    <a:pt x="9709" y="51009"/>
                  </a:lnTo>
                  <a:cubicBezTo>
                    <a:pt x="11709" y="51581"/>
                    <a:pt x="13767" y="50495"/>
                    <a:pt x="14300" y="48609"/>
                  </a:cubicBezTo>
                  <a:lnTo>
                    <a:pt x="25787" y="7537"/>
                  </a:lnTo>
                  <a:cubicBezTo>
                    <a:pt x="26320" y="5651"/>
                    <a:pt x="25120" y="3651"/>
                    <a:pt x="23101" y="3098"/>
                  </a:cubicBezTo>
                  <a:close/>
                </a:path>
              </a:pathLst>
            </a:custGeom>
            <a:solidFill>
              <a:srgbClr val="7473E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362" name="Полилиния: фигура 361">
              <a:extLst>
                <a:ext uri="{FF2B5EF4-FFF2-40B4-BE49-F238E27FC236}">
                  <a16:creationId xmlns:a16="http://schemas.microsoft.com/office/drawing/2014/main" id="{A527B209-6965-40B0-B216-E690ADAC39AA}"/>
                </a:ext>
              </a:extLst>
            </p:cNvPr>
            <p:cNvSpPr/>
            <p:nvPr/>
          </p:nvSpPr>
          <p:spPr>
            <a:xfrm>
              <a:off x="9775335" y="4425775"/>
              <a:ext cx="26670" cy="51435"/>
            </a:xfrm>
            <a:custGeom>
              <a:avLst/>
              <a:gdLst>
                <a:gd name="connsiteX0" fmla="*/ 23101 w 26670"/>
                <a:gd name="connsiteY0" fmla="*/ 3098 h 51435"/>
                <a:gd name="connsiteX1" fmla="*/ 17634 w 26670"/>
                <a:gd name="connsiteY1" fmla="*/ 1574 h 51435"/>
                <a:gd name="connsiteX2" fmla="*/ 13043 w 26670"/>
                <a:gd name="connsiteY2" fmla="*/ 3975 h 51435"/>
                <a:gd name="connsiteX3" fmla="*/ 1555 w 26670"/>
                <a:gd name="connsiteY3" fmla="*/ 45046 h 51435"/>
                <a:gd name="connsiteX4" fmla="*/ 4241 w 26670"/>
                <a:gd name="connsiteY4" fmla="*/ 49485 h 51435"/>
                <a:gd name="connsiteX5" fmla="*/ 9709 w 26670"/>
                <a:gd name="connsiteY5" fmla="*/ 51009 h 51435"/>
                <a:gd name="connsiteX6" fmla="*/ 14300 w 26670"/>
                <a:gd name="connsiteY6" fmla="*/ 48609 h 51435"/>
                <a:gd name="connsiteX7" fmla="*/ 25787 w 26670"/>
                <a:gd name="connsiteY7" fmla="*/ 7537 h 51435"/>
                <a:gd name="connsiteX8" fmla="*/ 23101 w 26670"/>
                <a:gd name="connsiteY8" fmla="*/ 3098 h 51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6670" h="51435">
                  <a:moveTo>
                    <a:pt x="23101" y="3098"/>
                  </a:moveTo>
                  <a:lnTo>
                    <a:pt x="17634" y="1574"/>
                  </a:lnTo>
                  <a:cubicBezTo>
                    <a:pt x="15633" y="1022"/>
                    <a:pt x="13576" y="2088"/>
                    <a:pt x="13043" y="3975"/>
                  </a:cubicBezTo>
                  <a:lnTo>
                    <a:pt x="1555" y="45046"/>
                  </a:lnTo>
                  <a:cubicBezTo>
                    <a:pt x="1022" y="46932"/>
                    <a:pt x="2222" y="48932"/>
                    <a:pt x="4241" y="49485"/>
                  </a:cubicBezTo>
                  <a:lnTo>
                    <a:pt x="9709" y="51009"/>
                  </a:lnTo>
                  <a:cubicBezTo>
                    <a:pt x="11728" y="51562"/>
                    <a:pt x="13785" y="50495"/>
                    <a:pt x="14300" y="48609"/>
                  </a:cubicBezTo>
                  <a:lnTo>
                    <a:pt x="25787" y="7537"/>
                  </a:lnTo>
                  <a:cubicBezTo>
                    <a:pt x="26320" y="5651"/>
                    <a:pt x="25120" y="3651"/>
                    <a:pt x="23101" y="3098"/>
                  </a:cubicBezTo>
                  <a:close/>
                </a:path>
              </a:pathLst>
            </a:custGeom>
            <a:solidFill>
              <a:srgbClr val="7473E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363" name="Полилиния: фигура 362">
              <a:extLst>
                <a:ext uri="{FF2B5EF4-FFF2-40B4-BE49-F238E27FC236}">
                  <a16:creationId xmlns:a16="http://schemas.microsoft.com/office/drawing/2014/main" id="{67BBDA6E-0C90-4E53-985F-0F6002EC537C}"/>
                </a:ext>
              </a:extLst>
            </p:cNvPr>
            <p:cNvSpPr/>
            <p:nvPr/>
          </p:nvSpPr>
          <p:spPr>
            <a:xfrm>
              <a:off x="9798690" y="4432302"/>
              <a:ext cx="26670" cy="51435"/>
            </a:xfrm>
            <a:custGeom>
              <a:avLst/>
              <a:gdLst>
                <a:gd name="connsiteX0" fmla="*/ 23101 w 26670"/>
                <a:gd name="connsiteY0" fmla="*/ 3105 h 51435"/>
                <a:gd name="connsiteX1" fmla="*/ 17634 w 26670"/>
                <a:gd name="connsiteY1" fmla="*/ 1581 h 51435"/>
                <a:gd name="connsiteX2" fmla="*/ 13042 w 26670"/>
                <a:gd name="connsiteY2" fmla="*/ 3982 h 51435"/>
                <a:gd name="connsiteX3" fmla="*/ 1555 w 26670"/>
                <a:gd name="connsiteY3" fmla="*/ 45054 h 51435"/>
                <a:gd name="connsiteX4" fmla="*/ 4241 w 26670"/>
                <a:gd name="connsiteY4" fmla="*/ 49492 h 51435"/>
                <a:gd name="connsiteX5" fmla="*/ 9709 w 26670"/>
                <a:gd name="connsiteY5" fmla="*/ 51016 h 51435"/>
                <a:gd name="connsiteX6" fmla="*/ 14300 w 26670"/>
                <a:gd name="connsiteY6" fmla="*/ 48616 h 51435"/>
                <a:gd name="connsiteX7" fmla="*/ 25787 w 26670"/>
                <a:gd name="connsiteY7" fmla="*/ 7544 h 51435"/>
                <a:gd name="connsiteX8" fmla="*/ 23101 w 26670"/>
                <a:gd name="connsiteY8" fmla="*/ 3105 h 51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6670" h="51435">
                  <a:moveTo>
                    <a:pt x="23101" y="3105"/>
                  </a:moveTo>
                  <a:lnTo>
                    <a:pt x="17634" y="1581"/>
                  </a:lnTo>
                  <a:cubicBezTo>
                    <a:pt x="15614" y="1010"/>
                    <a:pt x="13557" y="2096"/>
                    <a:pt x="13042" y="3982"/>
                  </a:cubicBezTo>
                  <a:lnTo>
                    <a:pt x="1555" y="45054"/>
                  </a:lnTo>
                  <a:cubicBezTo>
                    <a:pt x="1022" y="46939"/>
                    <a:pt x="2222" y="48939"/>
                    <a:pt x="4241" y="49492"/>
                  </a:cubicBezTo>
                  <a:lnTo>
                    <a:pt x="9709" y="51016"/>
                  </a:lnTo>
                  <a:cubicBezTo>
                    <a:pt x="11709" y="51588"/>
                    <a:pt x="13766" y="50502"/>
                    <a:pt x="14300" y="48616"/>
                  </a:cubicBezTo>
                  <a:lnTo>
                    <a:pt x="25787" y="7544"/>
                  </a:lnTo>
                  <a:cubicBezTo>
                    <a:pt x="26320" y="5658"/>
                    <a:pt x="25120" y="3657"/>
                    <a:pt x="23101" y="3105"/>
                  </a:cubicBezTo>
                  <a:close/>
                </a:path>
              </a:pathLst>
            </a:custGeom>
            <a:solidFill>
              <a:srgbClr val="7473E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364" name="Полилиния: фигура 363">
              <a:extLst>
                <a:ext uri="{FF2B5EF4-FFF2-40B4-BE49-F238E27FC236}">
                  <a16:creationId xmlns:a16="http://schemas.microsoft.com/office/drawing/2014/main" id="{AE8CE9C4-4DE4-44F2-880E-9B90B0116049}"/>
                </a:ext>
              </a:extLst>
            </p:cNvPr>
            <p:cNvSpPr/>
            <p:nvPr/>
          </p:nvSpPr>
          <p:spPr>
            <a:xfrm>
              <a:off x="9822026" y="4438824"/>
              <a:ext cx="26670" cy="51435"/>
            </a:xfrm>
            <a:custGeom>
              <a:avLst/>
              <a:gdLst>
                <a:gd name="connsiteX0" fmla="*/ 23101 w 26670"/>
                <a:gd name="connsiteY0" fmla="*/ 3098 h 51435"/>
                <a:gd name="connsiteX1" fmla="*/ 17634 w 26670"/>
                <a:gd name="connsiteY1" fmla="*/ 1574 h 51435"/>
                <a:gd name="connsiteX2" fmla="*/ 13042 w 26670"/>
                <a:gd name="connsiteY2" fmla="*/ 3975 h 51435"/>
                <a:gd name="connsiteX3" fmla="*/ 1555 w 26670"/>
                <a:gd name="connsiteY3" fmla="*/ 45047 h 51435"/>
                <a:gd name="connsiteX4" fmla="*/ 4241 w 26670"/>
                <a:gd name="connsiteY4" fmla="*/ 49485 h 51435"/>
                <a:gd name="connsiteX5" fmla="*/ 9709 w 26670"/>
                <a:gd name="connsiteY5" fmla="*/ 51009 h 51435"/>
                <a:gd name="connsiteX6" fmla="*/ 14300 w 26670"/>
                <a:gd name="connsiteY6" fmla="*/ 48609 h 51435"/>
                <a:gd name="connsiteX7" fmla="*/ 25787 w 26670"/>
                <a:gd name="connsiteY7" fmla="*/ 7537 h 51435"/>
                <a:gd name="connsiteX8" fmla="*/ 23101 w 26670"/>
                <a:gd name="connsiteY8" fmla="*/ 3098 h 51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6670" h="51435">
                  <a:moveTo>
                    <a:pt x="23101" y="3098"/>
                  </a:moveTo>
                  <a:lnTo>
                    <a:pt x="17634" y="1574"/>
                  </a:lnTo>
                  <a:cubicBezTo>
                    <a:pt x="15633" y="1022"/>
                    <a:pt x="13557" y="2089"/>
                    <a:pt x="13042" y="3975"/>
                  </a:cubicBezTo>
                  <a:lnTo>
                    <a:pt x="1555" y="45047"/>
                  </a:lnTo>
                  <a:cubicBezTo>
                    <a:pt x="1022" y="46933"/>
                    <a:pt x="2222" y="48933"/>
                    <a:pt x="4241" y="49485"/>
                  </a:cubicBezTo>
                  <a:lnTo>
                    <a:pt x="9709" y="51009"/>
                  </a:lnTo>
                  <a:cubicBezTo>
                    <a:pt x="11709" y="51581"/>
                    <a:pt x="13785" y="50495"/>
                    <a:pt x="14300" y="48609"/>
                  </a:cubicBezTo>
                  <a:lnTo>
                    <a:pt x="25787" y="7537"/>
                  </a:lnTo>
                  <a:cubicBezTo>
                    <a:pt x="26320" y="5651"/>
                    <a:pt x="25120" y="3651"/>
                    <a:pt x="23101" y="3098"/>
                  </a:cubicBezTo>
                  <a:close/>
                </a:path>
              </a:pathLst>
            </a:custGeom>
            <a:solidFill>
              <a:srgbClr val="7473E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365" name="Полилиния: фигура 364">
              <a:extLst>
                <a:ext uri="{FF2B5EF4-FFF2-40B4-BE49-F238E27FC236}">
                  <a16:creationId xmlns:a16="http://schemas.microsoft.com/office/drawing/2014/main" id="{428A08C7-EAA4-4E38-BD05-01FBB3D2DECA}"/>
                </a:ext>
              </a:extLst>
            </p:cNvPr>
            <p:cNvSpPr/>
            <p:nvPr/>
          </p:nvSpPr>
          <p:spPr>
            <a:xfrm>
              <a:off x="9082886" y="4762951"/>
              <a:ext cx="356235" cy="53340"/>
            </a:xfrm>
            <a:custGeom>
              <a:avLst/>
              <a:gdLst>
                <a:gd name="connsiteX0" fmla="*/ 10185 w 356235"/>
                <a:gd name="connsiteY0" fmla="*/ 53400 h 53340"/>
                <a:gd name="connsiteX1" fmla="*/ 298374 w 356235"/>
                <a:gd name="connsiteY1" fmla="*/ 47437 h 53340"/>
                <a:gd name="connsiteX2" fmla="*/ 300260 w 356235"/>
                <a:gd name="connsiteY2" fmla="*/ 47113 h 53340"/>
                <a:gd name="connsiteX3" fmla="*/ 352038 w 356235"/>
                <a:gd name="connsiteY3" fmla="*/ 30063 h 53340"/>
                <a:gd name="connsiteX4" fmla="*/ 351885 w 356235"/>
                <a:gd name="connsiteY4" fmla="*/ 17681 h 53340"/>
                <a:gd name="connsiteX5" fmla="*/ 298717 w 356235"/>
                <a:gd name="connsiteY5" fmla="*/ 1698 h 53340"/>
                <a:gd name="connsiteX6" fmla="*/ 296717 w 356235"/>
                <a:gd name="connsiteY6" fmla="*/ 1431 h 53340"/>
                <a:gd name="connsiteX7" fmla="*/ 7785 w 356235"/>
                <a:gd name="connsiteY7" fmla="*/ 7413 h 53340"/>
                <a:gd name="connsiteX8" fmla="*/ 1441 w 356235"/>
                <a:gd name="connsiteY8" fmla="*/ 14309 h 53340"/>
                <a:gd name="connsiteX9" fmla="*/ 3575 w 356235"/>
                <a:gd name="connsiteY9" fmla="*/ 47323 h 53340"/>
                <a:gd name="connsiteX10" fmla="*/ 10185 w 356235"/>
                <a:gd name="connsiteY10" fmla="*/ 53400 h 533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56235" h="53340">
                  <a:moveTo>
                    <a:pt x="10185" y="53400"/>
                  </a:moveTo>
                  <a:lnTo>
                    <a:pt x="298374" y="47437"/>
                  </a:lnTo>
                  <a:cubicBezTo>
                    <a:pt x="299021" y="47437"/>
                    <a:pt x="299650" y="47304"/>
                    <a:pt x="300260" y="47113"/>
                  </a:cubicBezTo>
                  <a:lnTo>
                    <a:pt x="352038" y="30063"/>
                  </a:lnTo>
                  <a:cubicBezTo>
                    <a:pt x="358076" y="28082"/>
                    <a:pt x="357962" y="19510"/>
                    <a:pt x="351885" y="17681"/>
                  </a:cubicBezTo>
                  <a:lnTo>
                    <a:pt x="298717" y="1698"/>
                  </a:lnTo>
                  <a:cubicBezTo>
                    <a:pt x="298069" y="1507"/>
                    <a:pt x="297383" y="1412"/>
                    <a:pt x="296717" y="1431"/>
                  </a:cubicBezTo>
                  <a:lnTo>
                    <a:pt x="7785" y="7413"/>
                  </a:lnTo>
                  <a:cubicBezTo>
                    <a:pt x="4089" y="7489"/>
                    <a:pt x="1213" y="10632"/>
                    <a:pt x="1441" y="14309"/>
                  </a:cubicBezTo>
                  <a:lnTo>
                    <a:pt x="3575" y="47323"/>
                  </a:lnTo>
                  <a:cubicBezTo>
                    <a:pt x="3804" y="50790"/>
                    <a:pt x="6718" y="53457"/>
                    <a:pt x="10185" y="53400"/>
                  </a:cubicBezTo>
                  <a:close/>
                </a:path>
              </a:pathLst>
            </a:custGeom>
            <a:solidFill>
              <a:srgbClr val="FF862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366" name="Полилиния: фигура 365">
              <a:extLst>
                <a:ext uri="{FF2B5EF4-FFF2-40B4-BE49-F238E27FC236}">
                  <a16:creationId xmlns:a16="http://schemas.microsoft.com/office/drawing/2014/main" id="{8B752AFD-48A2-4828-A24B-2896A3108BF6}"/>
                </a:ext>
              </a:extLst>
            </p:cNvPr>
            <p:cNvSpPr/>
            <p:nvPr/>
          </p:nvSpPr>
          <p:spPr>
            <a:xfrm>
              <a:off x="9378090" y="4762953"/>
              <a:ext cx="55245" cy="47625"/>
            </a:xfrm>
            <a:custGeom>
              <a:avLst/>
              <a:gdLst>
                <a:gd name="connsiteX0" fmla="*/ 1837 w 55245"/>
                <a:gd name="connsiteY0" fmla="*/ 1429 h 47625"/>
                <a:gd name="connsiteX1" fmla="*/ 2541 w 55245"/>
                <a:gd name="connsiteY1" fmla="*/ 1429 h 47625"/>
                <a:gd name="connsiteX2" fmla="*/ 53843 w 55245"/>
                <a:gd name="connsiteY2" fmla="*/ 16840 h 47625"/>
                <a:gd name="connsiteX3" fmla="*/ 54453 w 55245"/>
                <a:gd name="connsiteY3" fmla="*/ 30861 h 47625"/>
                <a:gd name="connsiteX4" fmla="*/ 5380 w 55245"/>
                <a:gd name="connsiteY4" fmla="*/ 47015 h 47625"/>
                <a:gd name="connsiteX5" fmla="*/ 1837 w 55245"/>
                <a:gd name="connsiteY5" fmla="*/ 1429 h 47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5245" h="47625">
                  <a:moveTo>
                    <a:pt x="1837" y="1429"/>
                  </a:moveTo>
                  <a:lnTo>
                    <a:pt x="2541" y="1429"/>
                  </a:lnTo>
                  <a:cubicBezTo>
                    <a:pt x="2541" y="1429"/>
                    <a:pt x="53843" y="16840"/>
                    <a:pt x="53843" y="16840"/>
                  </a:cubicBezTo>
                  <a:lnTo>
                    <a:pt x="54453" y="30861"/>
                  </a:lnTo>
                  <a:lnTo>
                    <a:pt x="5380" y="47015"/>
                  </a:lnTo>
                  <a:cubicBezTo>
                    <a:pt x="3494" y="32861"/>
                    <a:pt x="293" y="16573"/>
                    <a:pt x="1837" y="1429"/>
                  </a:cubicBezTo>
                  <a:close/>
                </a:path>
              </a:pathLst>
            </a:custGeom>
            <a:solidFill>
              <a:srgbClr val="FCCAA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367" name="Полилиния: фигура 366">
              <a:extLst>
                <a:ext uri="{FF2B5EF4-FFF2-40B4-BE49-F238E27FC236}">
                  <a16:creationId xmlns:a16="http://schemas.microsoft.com/office/drawing/2014/main" id="{C1DF22DD-C61C-455C-9008-3B001C9F6866}"/>
                </a:ext>
              </a:extLst>
            </p:cNvPr>
            <p:cNvSpPr/>
            <p:nvPr/>
          </p:nvSpPr>
          <p:spPr>
            <a:xfrm>
              <a:off x="9442747" y="4742298"/>
              <a:ext cx="228600" cy="139065"/>
            </a:xfrm>
            <a:custGeom>
              <a:avLst/>
              <a:gdLst>
                <a:gd name="connsiteX0" fmla="*/ 108039 w 228600"/>
                <a:gd name="connsiteY0" fmla="*/ 138327 h 139065"/>
                <a:gd name="connsiteX1" fmla="*/ 93370 w 228600"/>
                <a:gd name="connsiteY1" fmla="*/ 132555 h 139065"/>
                <a:gd name="connsiteX2" fmla="*/ 86588 w 228600"/>
                <a:gd name="connsiteY2" fmla="*/ 54374 h 139065"/>
                <a:gd name="connsiteX3" fmla="*/ 82778 w 228600"/>
                <a:gd name="connsiteY3" fmla="*/ 16121 h 139065"/>
                <a:gd name="connsiteX4" fmla="*/ 28924 w 228600"/>
                <a:gd name="connsiteY4" fmla="*/ 14064 h 139065"/>
                <a:gd name="connsiteX5" fmla="*/ 7855 w 228600"/>
                <a:gd name="connsiteY5" fmla="*/ 43877 h 139065"/>
                <a:gd name="connsiteX6" fmla="*/ 6369 w 228600"/>
                <a:gd name="connsiteY6" fmla="*/ 47325 h 139065"/>
                <a:gd name="connsiteX7" fmla="*/ 2921 w 228600"/>
                <a:gd name="connsiteY7" fmla="*/ 45839 h 139065"/>
                <a:gd name="connsiteX8" fmla="*/ 26695 w 228600"/>
                <a:gd name="connsiteY8" fmla="*/ 9244 h 139065"/>
                <a:gd name="connsiteX9" fmla="*/ 87465 w 228600"/>
                <a:gd name="connsiteY9" fmla="*/ 13626 h 139065"/>
                <a:gd name="connsiteX10" fmla="*/ 91865 w 228600"/>
                <a:gd name="connsiteY10" fmla="*/ 54755 h 139065"/>
                <a:gd name="connsiteX11" fmla="*/ 97123 w 228600"/>
                <a:gd name="connsiteY11" fmla="*/ 128802 h 139065"/>
                <a:gd name="connsiteX12" fmla="*/ 110153 w 228600"/>
                <a:gd name="connsiteY12" fmla="*/ 132917 h 139065"/>
                <a:gd name="connsiteX13" fmla="*/ 135357 w 228600"/>
                <a:gd name="connsiteY13" fmla="*/ 60374 h 139065"/>
                <a:gd name="connsiteX14" fmla="*/ 179152 w 228600"/>
                <a:gd name="connsiteY14" fmla="*/ 3091 h 139065"/>
                <a:gd name="connsiteX15" fmla="*/ 222758 w 228600"/>
                <a:gd name="connsiteY15" fmla="*/ 45211 h 139065"/>
                <a:gd name="connsiteX16" fmla="*/ 228587 w 228600"/>
                <a:gd name="connsiteY16" fmla="*/ 81139 h 139065"/>
                <a:gd name="connsiteX17" fmla="*/ 225939 w 228600"/>
                <a:gd name="connsiteY17" fmla="*/ 83768 h 139065"/>
                <a:gd name="connsiteX18" fmla="*/ 225920 w 228600"/>
                <a:gd name="connsiteY18" fmla="*/ 83768 h 139065"/>
                <a:gd name="connsiteX19" fmla="*/ 223291 w 228600"/>
                <a:gd name="connsiteY19" fmla="*/ 81101 h 139065"/>
                <a:gd name="connsiteX20" fmla="*/ 217672 w 228600"/>
                <a:gd name="connsiteY20" fmla="*/ 46735 h 139065"/>
                <a:gd name="connsiteX21" fmla="*/ 178371 w 228600"/>
                <a:gd name="connsiteY21" fmla="*/ 8330 h 139065"/>
                <a:gd name="connsiteX22" fmla="*/ 140519 w 228600"/>
                <a:gd name="connsiteY22" fmla="*/ 61537 h 139065"/>
                <a:gd name="connsiteX23" fmla="*/ 108039 w 228600"/>
                <a:gd name="connsiteY23" fmla="*/ 138308 h 1390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28600" h="139065">
                  <a:moveTo>
                    <a:pt x="108039" y="138327"/>
                  </a:moveTo>
                  <a:cubicBezTo>
                    <a:pt x="102114" y="138327"/>
                    <a:pt x="97180" y="136384"/>
                    <a:pt x="93370" y="132555"/>
                  </a:cubicBezTo>
                  <a:cubicBezTo>
                    <a:pt x="79083" y="118229"/>
                    <a:pt x="84550" y="81596"/>
                    <a:pt x="86588" y="54374"/>
                  </a:cubicBezTo>
                  <a:cubicBezTo>
                    <a:pt x="87541" y="41610"/>
                    <a:pt x="88627" y="27132"/>
                    <a:pt x="82778" y="16121"/>
                  </a:cubicBezTo>
                  <a:cubicBezTo>
                    <a:pt x="76016" y="3358"/>
                    <a:pt x="48965" y="4787"/>
                    <a:pt x="28924" y="14064"/>
                  </a:cubicBezTo>
                  <a:cubicBezTo>
                    <a:pt x="15475" y="20293"/>
                    <a:pt x="2864" y="31399"/>
                    <a:pt x="7855" y="43877"/>
                  </a:cubicBezTo>
                  <a:cubicBezTo>
                    <a:pt x="8407" y="45230"/>
                    <a:pt x="7740" y="46773"/>
                    <a:pt x="6369" y="47325"/>
                  </a:cubicBezTo>
                  <a:cubicBezTo>
                    <a:pt x="5016" y="47859"/>
                    <a:pt x="3473" y="47211"/>
                    <a:pt x="2921" y="45839"/>
                  </a:cubicBezTo>
                  <a:cubicBezTo>
                    <a:pt x="-2394" y="32523"/>
                    <a:pt x="6712" y="18502"/>
                    <a:pt x="26695" y="9244"/>
                  </a:cubicBezTo>
                  <a:cubicBezTo>
                    <a:pt x="49269" y="-1214"/>
                    <a:pt x="78911" y="-2509"/>
                    <a:pt x="87465" y="13626"/>
                  </a:cubicBezTo>
                  <a:cubicBezTo>
                    <a:pt x="94018" y="25989"/>
                    <a:pt x="92875" y="41268"/>
                    <a:pt x="91865" y="54755"/>
                  </a:cubicBezTo>
                  <a:cubicBezTo>
                    <a:pt x="89941" y="80567"/>
                    <a:pt x="84702" y="116324"/>
                    <a:pt x="97123" y="128802"/>
                  </a:cubicBezTo>
                  <a:cubicBezTo>
                    <a:pt x="100381" y="132060"/>
                    <a:pt x="104629" y="133412"/>
                    <a:pt x="110153" y="132917"/>
                  </a:cubicBezTo>
                  <a:cubicBezTo>
                    <a:pt x="135280" y="130688"/>
                    <a:pt x="131146" y="78910"/>
                    <a:pt x="135357" y="60374"/>
                  </a:cubicBezTo>
                  <a:cubicBezTo>
                    <a:pt x="141548" y="33057"/>
                    <a:pt x="151549" y="-928"/>
                    <a:pt x="179152" y="3091"/>
                  </a:cubicBezTo>
                  <a:cubicBezTo>
                    <a:pt x="199726" y="6101"/>
                    <a:pt x="214795" y="20674"/>
                    <a:pt x="222758" y="45211"/>
                  </a:cubicBezTo>
                  <a:cubicBezTo>
                    <a:pt x="228663" y="63384"/>
                    <a:pt x="228587" y="80415"/>
                    <a:pt x="228587" y="81139"/>
                  </a:cubicBezTo>
                  <a:cubicBezTo>
                    <a:pt x="228587" y="82587"/>
                    <a:pt x="227387" y="83768"/>
                    <a:pt x="225939" y="83768"/>
                  </a:cubicBezTo>
                  <a:lnTo>
                    <a:pt x="225920" y="83768"/>
                  </a:lnTo>
                  <a:cubicBezTo>
                    <a:pt x="224453" y="83768"/>
                    <a:pt x="223272" y="82568"/>
                    <a:pt x="223291" y="81101"/>
                  </a:cubicBezTo>
                  <a:cubicBezTo>
                    <a:pt x="223291" y="80929"/>
                    <a:pt x="223348" y="64108"/>
                    <a:pt x="217672" y="46735"/>
                  </a:cubicBezTo>
                  <a:cubicBezTo>
                    <a:pt x="210261" y="23989"/>
                    <a:pt x="197040" y="11073"/>
                    <a:pt x="178371" y="8330"/>
                  </a:cubicBezTo>
                  <a:cubicBezTo>
                    <a:pt x="154368" y="4825"/>
                    <a:pt x="145891" y="37877"/>
                    <a:pt x="140519" y="61537"/>
                  </a:cubicBezTo>
                  <a:cubicBezTo>
                    <a:pt x="136023" y="81329"/>
                    <a:pt x="141529" y="138308"/>
                    <a:pt x="108039" y="138308"/>
                  </a:cubicBezTo>
                  <a:close/>
                </a:path>
              </a:pathLst>
            </a:custGeom>
            <a:solidFill>
              <a:srgbClr val="FF862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368" name="Полилиния: фигура 367">
              <a:extLst>
                <a:ext uri="{FF2B5EF4-FFF2-40B4-BE49-F238E27FC236}">
                  <a16:creationId xmlns:a16="http://schemas.microsoft.com/office/drawing/2014/main" id="{20763ED8-04FE-40F1-B1B3-2D9C323512BA}"/>
                </a:ext>
              </a:extLst>
            </p:cNvPr>
            <p:cNvSpPr/>
            <p:nvPr/>
          </p:nvSpPr>
          <p:spPr>
            <a:xfrm>
              <a:off x="8450970" y="1455173"/>
              <a:ext cx="74295" cy="76200"/>
            </a:xfrm>
            <a:custGeom>
              <a:avLst/>
              <a:gdLst>
                <a:gd name="connsiteX0" fmla="*/ 46419 w 74295"/>
                <a:gd name="connsiteY0" fmla="*/ 74149 h 76200"/>
                <a:gd name="connsiteX1" fmla="*/ 29846 w 74295"/>
                <a:gd name="connsiteY1" fmla="*/ 59652 h 76200"/>
                <a:gd name="connsiteX2" fmla="*/ 8509 w 74295"/>
                <a:gd name="connsiteY2" fmla="*/ 65081 h 76200"/>
                <a:gd name="connsiteX3" fmla="*/ 4985 w 74295"/>
                <a:gd name="connsiteY3" fmla="*/ 60947 h 76200"/>
                <a:gd name="connsiteX4" fmla="*/ 13653 w 74295"/>
                <a:gd name="connsiteY4" fmla="*/ 40716 h 76200"/>
                <a:gd name="connsiteX5" fmla="*/ 1899 w 74295"/>
                <a:gd name="connsiteY5" fmla="*/ 22085 h 76200"/>
                <a:gd name="connsiteX6" fmla="*/ 4738 w 74295"/>
                <a:gd name="connsiteY6" fmla="*/ 17456 h 76200"/>
                <a:gd name="connsiteX7" fmla="*/ 26664 w 74295"/>
                <a:gd name="connsiteY7" fmla="*/ 19456 h 76200"/>
                <a:gd name="connsiteX8" fmla="*/ 40742 w 74295"/>
                <a:gd name="connsiteY8" fmla="*/ 2521 h 76200"/>
                <a:gd name="connsiteX9" fmla="*/ 46019 w 74295"/>
                <a:gd name="connsiteY9" fmla="*/ 3778 h 76200"/>
                <a:gd name="connsiteX10" fmla="*/ 50896 w 74295"/>
                <a:gd name="connsiteY10" fmla="*/ 25247 h 76200"/>
                <a:gd name="connsiteX11" fmla="*/ 71355 w 74295"/>
                <a:gd name="connsiteY11" fmla="*/ 33401 h 76200"/>
                <a:gd name="connsiteX12" fmla="*/ 71794 w 74295"/>
                <a:gd name="connsiteY12" fmla="*/ 38811 h 76200"/>
                <a:gd name="connsiteX13" fmla="*/ 52877 w 74295"/>
                <a:gd name="connsiteY13" fmla="*/ 50088 h 76200"/>
                <a:gd name="connsiteX14" fmla="*/ 51448 w 74295"/>
                <a:gd name="connsiteY14" fmla="*/ 72072 h 76200"/>
                <a:gd name="connsiteX15" fmla="*/ 46438 w 74295"/>
                <a:gd name="connsiteY15" fmla="*/ 74149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74295" h="76200">
                  <a:moveTo>
                    <a:pt x="46419" y="74149"/>
                  </a:moveTo>
                  <a:lnTo>
                    <a:pt x="29846" y="59652"/>
                  </a:lnTo>
                  <a:lnTo>
                    <a:pt x="8509" y="65081"/>
                  </a:lnTo>
                  <a:cubicBezTo>
                    <a:pt x="6071" y="65690"/>
                    <a:pt x="3995" y="63252"/>
                    <a:pt x="4985" y="60947"/>
                  </a:cubicBezTo>
                  <a:lnTo>
                    <a:pt x="13653" y="40716"/>
                  </a:lnTo>
                  <a:lnTo>
                    <a:pt x="1899" y="22085"/>
                  </a:lnTo>
                  <a:cubicBezTo>
                    <a:pt x="566" y="19970"/>
                    <a:pt x="2242" y="17227"/>
                    <a:pt x="4738" y="17456"/>
                  </a:cubicBezTo>
                  <a:lnTo>
                    <a:pt x="26664" y="19456"/>
                  </a:lnTo>
                  <a:lnTo>
                    <a:pt x="40742" y="2521"/>
                  </a:lnTo>
                  <a:cubicBezTo>
                    <a:pt x="42342" y="597"/>
                    <a:pt x="45466" y="1340"/>
                    <a:pt x="46019" y="3778"/>
                  </a:cubicBezTo>
                  <a:lnTo>
                    <a:pt x="50896" y="25247"/>
                  </a:lnTo>
                  <a:lnTo>
                    <a:pt x="71355" y="33401"/>
                  </a:lnTo>
                  <a:cubicBezTo>
                    <a:pt x="73679" y="34334"/>
                    <a:pt x="73946" y="37535"/>
                    <a:pt x="71794" y="38811"/>
                  </a:cubicBezTo>
                  <a:lnTo>
                    <a:pt x="52877" y="50088"/>
                  </a:lnTo>
                  <a:lnTo>
                    <a:pt x="51448" y="72072"/>
                  </a:lnTo>
                  <a:cubicBezTo>
                    <a:pt x="51277" y="74568"/>
                    <a:pt x="48324" y="75806"/>
                    <a:pt x="46438" y="74149"/>
                  </a:cubicBezTo>
                  <a:close/>
                </a:path>
              </a:pathLst>
            </a:custGeom>
            <a:solidFill>
              <a:srgbClr val="FF862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369" name="Полилиния: фигура 368">
              <a:extLst>
                <a:ext uri="{FF2B5EF4-FFF2-40B4-BE49-F238E27FC236}">
                  <a16:creationId xmlns:a16="http://schemas.microsoft.com/office/drawing/2014/main" id="{0B1981B3-DF7C-4602-A44B-2CBAC72BA1D1}"/>
                </a:ext>
              </a:extLst>
            </p:cNvPr>
            <p:cNvSpPr/>
            <p:nvPr/>
          </p:nvSpPr>
          <p:spPr>
            <a:xfrm>
              <a:off x="8067228" y="2000496"/>
              <a:ext cx="74295" cy="76200"/>
            </a:xfrm>
            <a:custGeom>
              <a:avLst/>
              <a:gdLst>
                <a:gd name="connsiteX0" fmla="*/ 46419 w 74295"/>
                <a:gd name="connsiteY0" fmla="*/ 74168 h 76200"/>
                <a:gd name="connsiteX1" fmla="*/ 29845 w 74295"/>
                <a:gd name="connsiteY1" fmla="*/ 59652 h 76200"/>
                <a:gd name="connsiteX2" fmla="*/ 8509 w 74295"/>
                <a:gd name="connsiteY2" fmla="*/ 65081 h 76200"/>
                <a:gd name="connsiteX3" fmla="*/ 4985 w 74295"/>
                <a:gd name="connsiteY3" fmla="*/ 60966 h 76200"/>
                <a:gd name="connsiteX4" fmla="*/ 13653 w 74295"/>
                <a:gd name="connsiteY4" fmla="*/ 40716 h 76200"/>
                <a:gd name="connsiteX5" fmla="*/ 1899 w 74295"/>
                <a:gd name="connsiteY5" fmla="*/ 22085 h 76200"/>
                <a:gd name="connsiteX6" fmla="*/ 4738 w 74295"/>
                <a:gd name="connsiteY6" fmla="*/ 17456 h 76200"/>
                <a:gd name="connsiteX7" fmla="*/ 26664 w 74295"/>
                <a:gd name="connsiteY7" fmla="*/ 19456 h 76200"/>
                <a:gd name="connsiteX8" fmla="*/ 40742 w 74295"/>
                <a:gd name="connsiteY8" fmla="*/ 2521 h 76200"/>
                <a:gd name="connsiteX9" fmla="*/ 46019 w 74295"/>
                <a:gd name="connsiteY9" fmla="*/ 3778 h 76200"/>
                <a:gd name="connsiteX10" fmla="*/ 50896 w 74295"/>
                <a:gd name="connsiteY10" fmla="*/ 25247 h 76200"/>
                <a:gd name="connsiteX11" fmla="*/ 71355 w 74295"/>
                <a:gd name="connsiteY11" fmla="*/ 33401 h 76200"/>
                <a:gd name="connsiteX12" fmla="*/ 71794 w 74295"/>
                <a:gd name="connsiteY12" fmla="*/ 38811 h 76200"/>
                <a:gd name="connsiteX13" fmla="*/ 52877 w 74295"/>
                <a:gd name="connsiteY13" fmla="*/ 50089 h 76200"/>
                <a:gd name="connsiteX14" fmla="*/ 51448 w 74295"/>
                <a:gd name="connsiteY14" fmla="*/ 72072 h 76200"/>
                <a:gd name="connsiteX15" fmla="*/ 46438 w 74295"/>
                <a:gd name="connsiteY15" fmla="*/ 74149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74295" h="76200">
                  <a:moveTo>
                    <a:pt x="46419" y="74168"/>
                  </a:moveTo>
                  <a:lnTo>
                    <a:pt x="29845" y="59652"/>
                  </a:lnTo>
                  <a:lnTo>
                    <a:pt x="8509" y="65081"/>
                  </a:lnTo>
                  <a:cubicBezTo>
                    <a:pt x="6071" y="65690"/>
                    <a:pt x="3995" y="63271"/>
                    <a:pt x="4985" y="60966"/>
                  </a:cubicBezTo>
                  <a:lnTo>
                    <a:pt x="13653" y="40716"/>
                  </a:lnTo>
                  <a:lnTo>
                    <a:pt x="1899" y="22085"/>
                  </a:lnTo>
                  <a:cubicBezTo>
                    <a:pt x="566" y="19970"/>
                    <a:pt x="2242" y="17227"/>
                    <a:pt x="4738" y="17456"/>
                  </a:cubicBezTo>
                  <a:lnTo>
                    <a:pt x="26664" y="19456"/>
                  </a:lnTo>
                  <a:lnTo>
                    <a:pt x="40742" y="2521"/>
                  </a:lnTo>
                  <a:cubicBezTo>
                    <a:pt x="42342" y="597"/>
                    <a:pt x="45466" y="1340"/>
                    <a:pt x="46019" y="3778"/>
                  </a:cubicBezTo>
                  <a:lnTo>
                    <a:pt x="50896" y="25247"/>
                  </a:lnTo>
                  <a:lnTo>
                    <a:pt x="71355" y="33401"/>
                  </a:lnTo>
                  <a:cubicBezTo>
                    <a:pt x="73680" y="34334"/>
                    <a:pt x="73946" y="37535"/>
                    <a:pt x="71794" y="38811"/>
                  </a:cubicBezTo>
                  <a:lnTo>
                    <a:pt x="52877" y="50089"/>
                  </a:lnTo>
                  <a:lnTo>
                    <a:pt x="51448" y="72072"/>
                  </a:lnTo>
                  <a:cubicBezTo>
                    <a:pt x="51277" y="74568"/>
                    <a:pt x="48324" y="75806"/>
                    <a:pt x="46438" y="74149"/>
                  </a:cubicBezTo>
                  <a:close/>
                </a:path>
              </a:pathLst>
            </a:custGeom>
            <a:solidFill>
              <a:srgbClr val="FF862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</p:grpSp>
      <p:sp>
        <p:nvSpPr>
          <p:cNvPr id="371" name="Прямоугольник: скругленные углы 370">
            <a:extLst>
              <a:ext uri="{FF2B5EF4-FFF2-40B4-BE49-F238E27FC236}">
                <a16:creationId xmlns:a16="http://schemas.microsoft.com/office/drawing/2014/main" id="{D868BCF5-E234-43F0-9501-979F9FAE994A}"/>
              </a:ext>
            </a:extLst>
          </p:cNvPr>
          <p:cNvSpPr/>
          <p:nvPr/>
        </p:nvSpPr>
        <p:spPr>
          <a:xfrm>
            <a:off x="587375" y="3877937"/>
            <a:ext cx="5953274" cy="2038982"/>
          </a:xfrm>
          <a:prstGeom prst="roundRect">
            <a:avLst>
              <a:gd name="adj" fmla="val 8637"/>
            </a:avLst>
          </a:prstGeom>
          <a:solidFill>
            <a:schemeClr val="bg1"/>
          </a:solidFill>
          <a:ln>
            <a:noFill/>
          </a:ln>
          <a:effectLst>
            <a:outerShdw blurRad="317500" dist="50800" algn="ctr" rotWithShape="0">
              <a:schemeClr val="tx2">
                <a:lumMod val="9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80000" rtlCol="0" anchor="t" anchorCtr="0"/>
          <a:lstStyle/>
          <a:p>
            <a:pPr marL="285750" indent="-285750">
              <a:lnSpc>
                <a:spcPct val="110000"/>
              </a:lnSpc>
              <a:spcBef>
                <a:spcPts val="800"/>
              </a:spcBef>
              <a:buClr>
                <a:srgbClr val="2A86FF"/>
              </a:buClr>
              <a:buFont typeface="Verdana" panose="020B0604030504040204" pitchFamily="34" charset="0"/>
              <a:buChar char="●"/>
            </a:pPr>
            <a:r>
              <a:rPr lang="ru-RU" dirty="0">
                <a:solidFill>
                  <a:schemeClr val="tx1"/>
                </a:solidFill>
              </a:rPr>
              <a:t>Доля педагогов, учащихся, родителей, имеющих равный доступ на безвозмездной основе к верифицированным цифровым образовательным сервисам и ресурсам (зарегистрированные пользователи)</a:t>
            </a:r>
          </a:p>
          <a:p>
            <a:pPr algn="ctr"/>
            <a:endParaRPr lang="ru-RU" dirty="0"/>
          </a:p>
        </p:txBody>
      </p:sp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603FDBEE-934D-4B9D-A723-754D691CFBA4}"/>
              </a:ext>
            </a:extLst>
          </p:cNvPr>
          <p:cNvGrpSpPr/>
          <p:nvPr/>
        </p:nvGrpSpPr>
        <p:grpSpPr>
          <a:xfrm>
            <a:off x="9115111" y="1750028"/>
            <a:ext cx="454375" cy="459976"/>
            <a:chOff x="9151325" y="2465252"/>
            <a:chExt cx="454375" cy="459976"/>
          </a:xfrm>
        </p:grpSpPr>
        <p:grpSp>
          <p:nvGrpSpPr>
            <p:cNvPr id="2" name="Группа 1">
              <a:extLst>
                <a:ext uri="{FF2B5EF4-FFF2-40B4-BE49-F238E27FC236}">
                  <a16:creationId xmlns:a16="http://schemas.microsoft.com/office/drawing/2014/main" id="{75BA8050-8D66-4768-8921-482E8130B498}"/>
                </a:ext>
              </a:extLst>
            </p:cNvPr>
            <p:cNvGrpSpPr/>
            <p:nvPr/>
          </p:nvGrpSpPr>
          <p:grpSpPr>
            <a:xfrm>
              <a:off x="9151325" y="2465252"/>
              <a:ext cx="454375" cy="459976"/>
              <a:chOff x="9151325" y="2465252"/>
              <a:chExt cx="454375" cy="459976"/>
            </a:xfrm>
          </p:grpSpPr>
          <p:sp>
            <p:nvSpPr>
              <p:cNvPr id="372" name="Полилиния: фигура 371">
                <a:extLst>
                  <a:ext uri="{FF2B5EF4-FFF2-40B4-BE49-F238E27FC236}">
                    <a16:creationId xmlns:a16="http://schemas.microsoft.com/office/drawing/2014/main" id="{36267778-EA20-4CF0-84E8-479FAC8E0113}"/>
                  </a:ext>
                </a:extLst>
              </p:cNvPr>
              <p:cNvSpPr/>
              <p:nvPr/>
            </p:nvSpPr>
            <p:spPr>
              <a:xfrm>
                <a:off x="9279783" y="2594835"/>
                <a:ext cx="297533" cy="247528"/>
              </a:xfrm>
              <a:custGeom>
                <a:avLst/>
                <a:gdLst>
                  <a:gd name="connsiteX0" fmla="*/ 81801 w 226695"/>
                  <a:gd name="connsiteY0" fmla="*/ 1429 h 188595"/>
                  <a:gd name="connsiteX1" fmla="*/ 188405 w 226695"/>
                  <a:gd name="connsiteY1" fmla="*/ 28841 h 188595"/>
                  <a:gd name="connsiteX2" fmla="*/ 225342 w 226695"/>
                  <a:gd name="connsiteY2" fmla="*/ 126416 h 188595"/>
                  <a:gd name="connsiteX3" fmla="*/ 215455 w 226695"/>
                  <a:gd name="connsiteY3" fmla="*/ 130150 h 188595"/>
                  <a:gd name="connsiteX4" fmla="*/ 180461 w 226695"/>
                  <a:gd name="connsiteY4" fmla="*/ 37719 h 188595"/>
                  <a:gd name="connsiteX5" fmla="*/ 85020 w 226695"/>
                  <a:gd name="connsiteY5" fmla="*/ 13182 h 188595"/>
                  <a:gd name="connsiteX6" fmla="*/ 13087 w 226695"/>
                  <a:gd name="connsiteY6" fmla="*/ 84963 h 188595"/>
                  <a:gd name="connsiteX7" fmla="*/ 37128 w 226695"/>
                  <a:gd name="connsiteY7" fmla="*/ 184937 h 188595"/>
                  <a:gd name="connsiteX8" fmla="*/ 26841 w 226695"/>
                  <a:gd name="connsiteY8" fmla="*/ 187414 h 188595"/>
                  <a:gd name="connsiteX9" fmla="*/ 1429 w 226695"/>
                  <a:gd name="connsiteY9" fmla="*/ 81667 h 188595"/>
                  <a:gd name="connsiteX10" fmla="*/ 81801 w 226695"/>
                  <a:gd name="connsiteY10" fmla="*/ 1429 h 1885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26695" h="188595">
                    <a:moveTo>
                      <a:pt x="81801" y="1429"/>
                    </a:moveTo>
                    <a:lnTo>
                      <a:pt x="188405" y="28841"/>
                    </a:lnTo>
                    <a:lnTo>
                      <a:pt x="225342" y="126416"/>
                    </a:lnTo>
                    <a:lnTo>
                      <a:pt x="215455" y="130150"/>
                    </a:lnTo>
                    <a:lnTo>
                      <a:pt x="180461" y="37719"/>
                    </a:lnTo>
                    <a:lnTo>
                      <a:pt x="85020" y="13182"/>
                    </a:lnTo>
                    <a:lnTo>
                      <a:pt x="13087" y="84963"/>
                    </a:lnTo>
                    <a:lnTo>
                      <a:pt x="37128" y="184937"/>
                    </a:lnTo>
                    <a:lnTo>
                      <a:pt x="26841" y="187414"/>
                    </a:lnTo>
                    <a:lnTo>
                      <a:pt x="1429" y="81667"/>
                    </a:lnTo>
                    <a:lnTo>
                      <a:pt x="81801" y="1429"/>
                    </a:lnTo>
                    <a:close/>
                  </a:path>
                </a:pathLst>
              </a:custGeom>
              <a:solidFill>
                <a:srgbClr val="5858C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373" name="Полилиния: фигура 372">
                <a:extLst>
                  <a:ext uri="{FF2B5EF4-FFF2-40B4-BE49-F238E27FC236}">
                    <a16:creationId xmlns:a16="http://schemas.microsoft.com/office/drawing/2014/main" id="{A8328FAF-461D-4B6E-AF39-BCD30A98B6F2}"/>
                  </a:ext>
                </a:extLst>
              </p:cNvPr>
              <p:cNvSpPr/>
              <p:nvPr/>
            </p:nvSpPr>
            <p:spPr>
              <a:xfrm>
                <a:off x="9535692" y="2729307"/>
                <a:ext cx="70008" cy="70008"/>
              </a:xfrm>
              <a:custGeom>
                <a:avLst/>
                <a:gdLst>
                  <a:gd name="connsiteX0" fmla="*/ 1824 w 53340"/>
                  <a:gd name="connsiteY0" fmla="*/ 22531 h 53340"/>
                  <a:gd name="connsiteX1" fmla="*/ 31466 w 53340"/>
                  <a:gd name="connsiteY1" fmla="*/ 1824 h 53340"/>
                  <a:gd name="connsiteX2" fmla="*/ 52173 w 53340"/>
                  <a:gd name="connsiteY2" fmla="*/ 31466 h 53340"/>
                  <a:gd name="connsiteX3" fmla="*/ 22531 w 53340"/>
                  <a:gd name="connsiteY3" fmla="*/ 52173 h 53340"/>
                  <a:gd name="connsiteX4" fmla="*/ 1824 w 53340"/>
                  <a:gd name="connsiteY4" fmla="*/ 22531 h 533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3340" h="53340">
                    <a:moveTo>
                      <a:pt x="1824" y="22531"/>
                    </a:moveTo>
                    <a:cubicBezTo>
                      <a:pt x="4281" y="8625"/>
                      <a:pt x="17559" y="-634"/>
                      <a:pt x="31466" y="1824"/>
                    </a:cubicBezTo>
                    <a:cubicBezTo>
                      <a:pt x="45372" y="4281"/>
                      <a:pt x="54631" y="17559"/>
                      <a:pt x="52173" y="31466"/>
                    </a:cubicBezTo>
                    <a:cubicBezTo>
                      <a:pt x="49697" y="45372"/>
                      <a:pt x="36438" y="54630"/>
                      <a:pt x="22531" y="52173"/>
                    </a:cubicBezTo>
                    <a:cubicBezTo>
                      <a:pt x="8625" y="49716"/>
                      <a:pt x="-633" y="36438"/>
                      <a:pt x="1824" y="22531"/>
                    </a:cubicBezTo>
                    <a:close/>
                  </a:path>
                </a:pathLst>
              </a:custGeom>
              <a:solidFill>
                <a:srgbClr val="7473E8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374" name="Полилиния: фигура 373">
                <a:extLst>
                  <a:ext uri="{FF2B5EF4-FFF2-40B4-BE49-F238E27FC236}">
                    <a16:creationId xmlns:a16="http://schemas.microsoft.com/office/drawing/2014/main" id="{BF54BA6F-CAD3-453F-8D6B-56A0E27ACAC7}"/>
                  </a:ext>
                </a:extLst>
              </p:cNvPr>
              <p:cNvSpPr/>
              <p:nvPr/>
            </p:nvSpPr>
            <p:spPr>
              <a:xfrm>
                <a:off x="9488363" y="2598716"/>
                <a:ext cx="70008" cy="70008"/>
              </a:xfrm>
              <a:custGeom>
                <a:avLst/>
                <a:gdLst>
                  <a:gd name="connsiteX0" fmla="*/ 1824 w 53340"/>
                  <a:gd name="connsiteY0" fmla="*/ 22531 h 53340"/>
                  <a:gd name="connsiteX1" fmla="*/ 31466 w 53340"/>
                  <a:gd name="connsiteY1" fmla="*/ 1824 h 53340"/>
                  <a:gd name="connsiteX2" fmla="*/ 52173 w 53340"/>
                  <a:gd name="connsiteY2" fmla="*/ 31466 h 53340"/>
                  <a:gd name="connsiteX3" fmla="*/ 22531 w 53340"/>
                  <a:gd name="connsiteY3" fmla="*/ 52173 h 53340"/>
                  <a:gd name="connsiteX4" fmla="*/ 1824 w 53340"/>
                  <a:gd name="connsiteY4" fmla="*/ 22531 h 533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3340" h="53340">
                    <a:moveTo>
                      <a:pt x="1824" y="22531"/>
                    </a:moveTo>
                    <a:cubicBezTo>
                      <a:pt x="4281" y="8625"/>
                      <a:pt x="17559" y="-634"/>
                      <a:pt x="31466" y="1824"/>
                    </a:cubicBezTo>
                    <a:cubicBezTo>
                      <a:pt x="45372" y="4281"/>
                      <a:pt x="54630" y="17559"/>
                      <a:pt x="52173" y="31466"/>
                    </a:cubicBezTo>
                    <a:cubicBezTo>
                      <a:pt x="49716" y="45372"/>
                      <a:pt x="36438" y="54630"/>
                      <a:pt x="22531" y="52173"/>
                    </a:cubicBezTo>
                    <a:cubicBezTo>
                      <a:pt x="8625" y="49715"/>
                      <a:pt x="-634" y="36438"/>
                      <a:pt x="1824" y="22531"/>
                    </a:cubicBezTo>
                    <a:close/>
                  </a:path>
                </a:pathLst>
              </a:custGeom>
              <a:solidFill>
                <a:srgbClr val="7473E8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375" name="Полилиния: фигура 374">
                <a:extLst>
                  <a:ext uri="{FF2B5EF4-FFF2-40B4-BE49-F238E27FC236}">
                    <a16:creationId xmlns:a16="http://schemas.microsoft.com/office/drawing/2014/main" id="{D4F7F04C-86FC-4FFB-9609-70FFD6A7515E}"/>
                  </a:ext>
                </a:extLst>
              </p:cNvPr>
              <p:cNvSpPr/>
              <p:nvPr/>
            </p:nvSpPr>
            <p:spPr>
              <a:xfrm>
                <a:off x="9353522" y="2568538"/>
                <a:ext cx="70008" cy="70008"/>
              </a:xfrm>
              <a:custGeom>
                <a:avLst/>
                <a:gdLst>
                  <a:gd name="connsiteX0" fmla="*/ 1824 w 53340"/>
                  <a:gd name="connsiteY0" fmla="*/ 22531 h 53340"/>
                  <a:gd name="connsiteX1" fmla="*/ 31466 w 53340"/>
                  <a:gd name="connsiteY1" fmla="*/ 1824 h 53340"/>
                  <a:gd name="connsiteX2" fmla="*/ 52173 w 53340"/>
                  <a:gd name="connsiteY2" fmla="*/ 31466 h 53340"/>
                  <a:gd name="connsiteX3" fmla="*/ 22531 w 53340"/>
                  <a:gd name="connsiteY3" fmla="*/ 52173 h 53340"/>
                  <a:gd name="connsiteX4" fmla="*/ 1824 w 53340"/>
                  <a:gd name="connsiteY4" fmla="*/ 22531 h 533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3340" h="53340">
                    <a:moveTo>
                      <a:pt x="1824" y="22531"/>
                    </a:moveTo>
                    <a:cubicBezTo>
                      <a:pt x="4281" y="8625"/>
                      <a:pt x="17559" y="-634"/>
                      <a:pt x="31466" y="1824"/>
                    </a:cubicBezTo>
                    <a:cubicBezTo>
                      <a:pt x="45372" y="4281"/>
                      <a:pt x="54631" y="17559"/>
                      <a:pt x="52173" y="31466"/>
                    </a:cubicBezTo>
                    <a:cubicBezTo>
                      <a:pt x="49716" y="45372"/>
                      <a:pt x="36438" y="54630"/>
                      <a:pt x="22531" y="52173"/>
                    </a:cubicBezTo>
                    <a:cubicBezTo>
                      <a:pt x="8625" y="49716"/>
                      <a:pt x="-634" y="36438"/>
                      <a:pt x="1824" y="22531"/>
                    </a:cubicBezTo>
                    <a:close/>
                  </a:path>
                </a:pathLst>
              </a:custGeom>
              <a:solidFill>
                <a:srgbClr val="7473E8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376" name="Полилиния: фигура 375">
                <a:extLst>
                  <a:ext uri="{FF2B5EF4-FFF2-40B4-BE49-F238E27FC236}">
                    <a16:creationId xmlns:a16="http://schemas.microsoft.com/office/drawing/2014/main" id="{0717DAC9-3ED3-431C-BB48-BBDE4A165951}"/>
                  </a:ext>
                </a:extLst>
              </p:cNvPr>
              <p:cNvSpPr/>
              <p:nvPr/>
            </p:nvSpPr>
            <p:spPr>
              <a:xfrm>
                <a:off x="9334246" y="2465252"/>
                <a:ext cx="70008" cy="70008"/>
              </a:xfrm>
              <a:custGeom>
                <a:avLst/>
                <a:gdLst>
                  <a:gd name="connsiteX0" fmla="*/ 1824 w 53340"/>
                  <a:gd name="connsiteY0" fmla="*/ 22531 h 53340"/>
                  <a:gd name="connsiteX1" fmla="*/ 31466 w 53340"/>
                  <a:gd name="connsiteY1" fmla="*/ 1824 h 53340"/>
                  <a:gd name="connsiteX2" fmla="*/ 52173 w 53340"/>
                  <a:gd name="connsiteY2" fmla="*/ 31466 h 53340"/>
                  <a:gd name="connsiteX3" fmla="*/ 22531 w 53340"/>
                  <a:gd name="connsiteY3" fmla="*/ 52173 h 53340"/>
                  <a:gd name="connsiteX4" fmla="*/ 1824 w 53340"/>
                  <a:gd name="connsiteY4" fmla="*/ 22531 h 533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3340" h="53340">
                    <a:moveTo>
                      <a:pt x="1824" y="22531"/>
                    </a:moveTo>
                    <a:cubicBezTo>
                      <a:pt x="4281" y="8625"/>
                      <a:pt x="17559" y="-634"/>
                      <a:pt x="31466" y="1824"/>
                    </a:cubicBezTo>
                    <a:cubicBezTo>
                      <a:pt x="45372" y="4281"/>
                      <a:pt x="54630" y="17559"/>
                      <a:pt x="52173" y="31466"/>
                    </a:cubicBezTo>
                    <a:cubicBezTo>
                      <a:pt x="49716" y="45372"/>
                      <a:pt x="36438" y="54630"/>
                      <a:pt x="22531" y="52173"/>
                    </a:cubicBezTo>
                    <a:cubicBezTo>
                      <a:pt x="8625" y="49715"/>
                      <a:pt x="-634" y="36438"/>
                      <a:pt x="1824" y="22531"/>
                    </a:cubicBezTo>
                    <a:close/>
                  </a:path>
                </a:pathLst>
              </a:custGeom>
              <a:solidFill>
                <a:srgbClr val="7473E8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377" name="Полилиния: фигура 376">
                <a:extLst>
                  <a:ext uri="{FF2B5EF4-FFF2-40B4-BE49-F238E27FC236}">
                    <a16:creationId xmlns:a16="http://schemas.microsoft.com/office/drawing/2014/main" id="{F0CE7DA8-F612-48C1-993F-188390365E97}"/>
                  </a:ext>
                </a:extLst>
              </p:cNvPr>
              <p:cNvSpPr/>
              <p:nvPr/>
            </p:nvSpPr>
            <p:spPr>
              <a:xfrm>
                <a:off x="9151325" y="2641946"/>
                <a:ext cx="70008" cy="70008"/>
              </a:xfrm>
              <a:custGeom>
                <a:avLst/>
                <a:gdLst>
                  <a:gd name="connsiteX0" fmla="*/ 1824 w 53340"/>
                  <a:gd name="connsiteY0" fmla="*/ 22531 h 53340"/>
                  <a:gd name="connsiteX1" fmla="*/ 31466 w 53340"/>
                  <a:gd name="connsiteY1" fmla="*/ 1824 h 53340"/>
                  <a:gd name="connsiteX2" fmla="*/ 52173 w 53340"/>
                  <a:gd name="connsiteY2" fmla="*/ 31466 h 53340"/>
                  <a:gd name="connsiteX3" fmla="*/ 22531 w 53340"/>
                  <a:gd name="connsiteY3" fmla="*/ 52173 h 53340"/>
                  <a:gd name="connsiteX4" fmla="*/ 1824 w 53340"/>
                  <a:gd name="connsiteY4" fmla="*/ 22531 h 533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3340" h="53340">
                    <a:moveTo>
                      <a:pt x="1824" y="22531"/>
                    </a:moveTo>
                    <a:cubicBezTo>
                      <a:pt x="4281" y="8625"/>
                      <a:pt x="17559" y="-633"/>
                      <a:pt x="31466" y="1824"/>
                    </a:cubicBezTo>
                    <a:cubicBezTo>
                      <a:pt x="45372" y="4281"/>
                      <a:pt x="54631" y="17559"/>
                      <a:pt x="52173" y="31466"/>
                    </a:cubicBezTo>
                    <a:cubicBezTo>
                      <a:pt x="49716" y="45372"/>
                      <a:pt x="36438" y="54630"/>
                      <a:pt x="22531" y="52173"/>
                    </a:cubicBezTo>
                    <a:cubicBezTo>
                      <a:pt x="8625" y="49716"/>
                      <a:pt x="-634" y="36438"/>
                      <a:pt x="1824" y="22531"/>
                    </a:cubicBezTo>
                    <a:close/>
                  </a:path>
                </a:pathLst>
              </a:custGeom>
              <a:solidFill>
                <a:srgbClr val="7473E8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378" name="Полилиния: фигура 377">
                <a:extLst>
                  <a:ext uri="{FF2B5EF4-FFF2-40B4-BE49-F238E27FC236}">
                    <a16:creationId xmlns:a16="http://schemas.microsoft.com/office/drawing/2014/main" id="{94210209-0D72-4D36-995C-0B299AD906BB}"/>
                  </a:ext>
                </a:extLst>
              </p:cNvPr>
              <p:cNvSpPr/>
              <p:nvPr/>
            </p:nvSpPr>
            <p:spPr>
              <a:xfrm>
                <a:off x="9194554" y="2855220"/>
                <a:ext cx="70008" cy="70008"/>
              </a:xfrm>
              <a:custGeom>
                <a:avLst/>
                <a:gdLst>
                  <a:gd name="connsiteX0" fmla="*/ 1824 w 53340"/>
                  <a:gd name="connsiteY0" fmla="*/ 22531 h 53340"/>
                  <a:gd name="connsiteX1" fmla="*/ 31466 w 53340"/>
                  <a:gd name="connsiteY1" fmla="*/ 1824 h 53340"/>
                  <a:gd name="connsiteX2" fmla="*/ 52173 w 53340"/>
                  <a:gd name="connsiteY2" fmla="*/ 31466 h 53340"/>
                  <a:gd name="connsiteX3" fmla="*/ 22531 w 53340"/>
                  <a:gd name="connsiteY3" fmla="*/ 52173 h 53340"/>
                  <a:gd name="connsiteX4" fmla="*/ 1824 w 53340"/>
                  <a:gd name="connsiteY4" fmla="*/ 22531 h 533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3340" h="53340">
                    <a:moveTo>
                      <a:pt x="1824" y="22531"/>
                    </a:moveTo>
                    <a:cubicBezTo>
                      <a:pt x="4281" y="8625"/>
                      <a:pt x="17559" y="-634"/>
                      <a:pt x="31466" y="1824"/>
                    </a:cubicBezTo>
                    <a:cubicBezTo>
                      <a:pt x="45372" y="4281"/>
                      <a:pt x="54630" y="17559"/>
                      <a:pt x="52173" y="31466"/>
                    </a:cubicBezTo>
                    <a:cubicBezTo>
                      <a:pt x="49716" y="45372"/>
                      <a:pt x="36438" y="54630"/>
                      <a:pt x="22531" y="52173"/>
                    </a:cubicBezTo>
                    <a:cubicBezTo>
                      <a:pt x="8625" y="49716"/>
                      <a:pt x="-634" y="36438"/>
                      <a:pt x="1824" y="22531"/>
                    </a:cubicBezTo>
                    <a:close/>
                  </a:path>
                </a:pathLst>
              </a:custGeom>
              <a:solidFill>
                <a:srgbClr val="7473E8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379" name="Полилиния: фигура 378">
                <a:extLst>
                  <a:ext uri="{FF2B5EF4-FFF2-40B4-BE49-F238E27FC236}">
                    <a16:creationId xmlns:a16="http://schemas.microsoft.com/office/drawing/2014/main" id="{44694832-00C8-45CF-84BE-11BD289DED6B}"/>
                  </a:ext>
                </a:extLst>
              </p:cNvPr>
              <p:cNvSpPr/>
              <p:nvPr/>
            </p:nvSpPr>
            <p:spPr>
              <a:xfrm>
                <a:off x="9248261" y="2667349"/>
                <a:ext cx="70008" cy="70008"/>
              </a:xfrm>
              <a:custGeom>
                <a:avLst/>
                <a:gdLst>
                  <a:gd name="connsiteX0" fmla="*/ 1824 w 53340"/>
                  <a:gd name="connsiteY0" fmla="*/ 22531 h 53340"/>
                  <a:gd name="connsiteX1" fmla="*/ 31466 w 53340"/>
                  <a:gd name="connsiteY1" fmla="*/ 1824 h 53340"/>
                  <a:gd name="connsiteX2" fmla="*/ 52173 w 53340"/>
                  <a:gd name="connsiteY2" fmla="*/ 31466 h 53340"/>
                  <a:gd name="connsiteX3" fmla="*/ 22531 w 53340"/>
                  <a:gd name="connsiteY3" fmla="*/ 52173 h 53340"/>
                  <a:gd name="connsiteX4" fmla="*/ 1824 w 53340"/>
                  <a:gd name="connsiteY4" fmla="*/ 22531 h 533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3340" h="53340">
                    <a:moveTo>
                      <a:pt x="1824" y="22531"/>
                    </a:moveTo>
                    <a:cubicBezTo>
                      <a:pt x="4281" y="8625"/>
                      <a:pt x="17559" y="-634"/>
                      <a:pt x="31466" y="1824"/>
                    </a:cubicBezTo>
                    <a:cubicBezTo>
                      <a:pt x="45372" y="4281"/>
                      <a:pt x="54630" y="17559"/>
                      <a:pt x="52173" y="31466"/>
                    </a:cubicBezTo>
                    <a:cubicBezTo>
                      <a:pt x="49716" y="45372"/>
                      <a:pt x="36438" y="54630"/>
                      <a:pt x="22531" y="52173"/>
                    </a:cubicBezTo>
                    <a:cubicBezTo>
                      <a:pt x="8625" y="49716"/>
                      <a:pt x="-634" y="36438"/>
                      <a:pt x="1824" y="22531"/>
                    </a:cubicBezTo>
                    <a:close/>
                  </a:path>
                </a:pathLst>
              </a:custGeom>
              <a:solidFill>
                <a:srgbClr val="7473E8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380" name="Полилиния: фигура 379">
                <a:extLst>
                  <a:ext uri="{FF2B5EF4-FFF2-40B4-BE49-F238E27FC236}">
                    <a16:creationId xmlns:a16="http://schemas.microsoft.com/office/drawing/2014/main" id="{E3C7BD2F-EDE9-4C71-AAC7-EF249BDDAD6B}"/>
                  </a:ext>
                </a:extLst>
              </p:cNvPr>
              <p:cNvSpPr/>
              <p:nvPr/>
            </p:nvSpPr>
            <p:spPr>
              <a:xfrm>
                <a:off x="9284089" y="2805314"/>
                <a:ext cx="70008" cy="70008"/>
              </a:xfrm>
              <a:custGeom>
                <a:avLst/>
                <a:gdLst>
                  <a:gd name="connsiteX0" fmla="*/ 1824 w 53340"/>
                  <a:gd name="connsiteY0" fmla="*/ 22531 h 53340"/>
                  <a:gd name="connsiteX1" fmla="*/ 31466 w 53340"/>
                  <a:gd name="connsiteY1" fmla="*/ 1824 h 53340"/>
                  <a:gd name="connsiteX2" fmla="*/ 52173 w 53340"/>
                  <a:gd name="connsiteY2" fmla="*/ 31466 h 53340"/>
                  <a:gd name="connsiteX3" fmla="*/ 22531 w 53340"/>
                  <a:gd name="connsiteY3" fmla="*/ 52173 h 53340"/>
                  <a:gd name="connsiteX4" fmla="*/ 1824 w 53340"/>
                  <a:gd name="connsiteY4" fmla="*/ 22531 h 533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3340" h="53340">
                    <a:moveTo>
                      <a:pt x="1824" y="22531"/>
                    </a:moveTo>
                    <a:cubicBezTo>
                      <a:pt x="4281" y="8625"/>
                      <a:pt x="17559" y="-633"/>
                      <a:pt x="31466" y="1824"/>
                    </a:cubicBezTo>
                    <a:cubicBezTo>
                      <a:pt x="45372" y="4281"/>
                      <a:pt x="54630" y="17559"/>
                      <a:pt x="52173" y="31466"/>
                    </a:cubicBezTo>
                    <a:cubicBezTo>
                      <a:pt x="49716" y="45372"/>
                      <a:pt x="36438" y="54631"/>
                      <a:pt x="22531" y="52173"/>
                    </a:cubicBezTo>
                    <a:cubicBezTo>
                      <a:pt x="8625" y="49716"/>
                      <a:pt x="-634" y="36438"/>
                      <a:pt x="1824" y="22531"/>
                    </a:cubicBezTo>
                    <a:close/>
                  </a:path>
                </a:pathLst>
              </a:custGeom>
              <a:solidFill>
                <a:srgbClr val="7473E8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</p:grpSp>
        <p:sp>
          <p:nvSpPr>
            <p:cNvPr id="381" name="Полилиния: фигура 380">
              <a:extLst>
                <a:ext uri="{FF2B5EF4-FFF2-40B4-BE49-F238E27FC236}">
                  <a16:creationId xmlns:a16="http://schemas.microsoft.com/office/drawing/2014/main" id="{F2626D27-F255-4CDD-B061-F182BE0FE629}"/>
                </a:ext>
              </a:extLst>
            </p:cNvPr>
            <p:cNvSpPr/>
            <p:nvPr/>
          </p:nvSpPr>
          <p:spPr>
            <a:xfrm>
              <a:off x="9204271" y="2675244"/>
              <a:ext cx="85010" cy="32504"/>
            </a:xfrm>
            <a:custGeom>
              <a:avLst/>
              <a:gdLst>
                <a:gd name="connsiteX0" fmla="*/ 1684 w 64770"/>
                <a:gd name="connsiteY0" fmla="*/ 12047 h 24765"/>
                <a:gd name="connsiteX1" fmla="*/ 3779 w 64770"/>
                <a:gd name="connsiteY1" fmla="*/ 1684 h 24765"/>
                <a:gd name="connsiteX2" fmla="*/ 63978 w 64770"/>
                <a:gd name="connsiteY2" fmla="*/ 13855 h 24765"/>
                <a:gd name="connsiteX3" fmla="*/ 61883 w 64770"/>
                <a:gd name="connsiteY3" fmla="*/ 24218 h 247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4770" h="24765">
                  <a:moveTo>
                    <a:pt x="1684" y="12047"/>
                  </a:moveTo>
                  <a:lnTo>
                    <a:pt x="3779" y="1684"/>
                  </a:lnTo>
                  <a:lnTo>
                    <a:pt x="63978" y="13855"/>
                  </a:lnTo>
                  <a:lnTo>
                    <a:pt x="61883" y="24218"/>
                  </a:lnTo>
                  <a:close/>
                </a:path>
              </a:pathLst>
            </a:custGeom>
            <a:solidFill>
              <a:srgbClr val="5858C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382" name="Полилиния: фигура 381">
              <a:extLst>
                <a:ext uri="{FF2B5EF4-FFF2-40B4-BE49-F238E27FC236}">
                  <a16:creationId xmlns:a16="http://schemas.microsoft.com/office/drawing/2014/main" id="{7FC0D455-06D0-482F-A076-EF47AC2BFFF3}"/>
                </a:ext>
              </a:extLst>
            </p:cNvPr>
            <p:cNvSpPr/>
            <p:nvPr/>
          </p:nvSpPr>
          <p:spPr>
            <a:xfrm>
              <a:off x="9241359" y="2832318"/>
              <a:ext cx="82509" cy="60007"/>
            </a:xfrm>
            <a:custGeom>
              <a:avLst/>
              <a:gdLst>
                <a:gd name="connsiteX0" fmla="*/ 1970 w 62865"/>
                <a:gd name="connsiteY0" fmla="*/ 36425 h 45720"/>
                <a:gd name="connsiteX1" fmla="*/ 56726 w 62865"/>
                <a:gd name="connsiteY1" fmla="*/ 1970 h 45720"/>
                <a:gd name="connsiteX2" fmla="*/ 62357 w 62865"/>
                <a:gd name="connsiteY2" fmla="*/ 10919 h 45720"/>
                <a:gd name="connsiteX3" fmla="*/ 7601 w 62865"/>
                <a:gd name="connsiteY3" fmla="*/ 45374 h 457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2865" h="45720">
                  <a:moveTo>
                    <a:pt x="1970" y="36425"/>
                  </a:moveTo>
                  <a:lnTo>
                    <a:pt x="56726" y="1970"/>
                  </a:lnTo>
                  <a:lnTo>
                    <a:pt x="62357" y="10919"/>
                  </a:lnTo>
                  <a:lnTo>
                    <a:pt x="7601" y="45374"/>
                  </a:lnTo>
                  <a:close/>
                </a:path>
              </a:pathLst>
            </a:custGeom>
            <a:solidFill>
              <a:srgbClr val="5858C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383" name="Полилиния: фигура 382">
              <a:extLst>
                <a:ext uri="{FF2B5EF4-FFF2-40B4-BE49-F238E27FC236}">
                  <a16:creationId xmlns:a16="http://schemas.microsoft.com/office/drawing/2014/main" id="{FE1C5E58-4843-4D92-A625-69F98875C16E}"/>
                </a:ext>
              </a:extLst>
            </p:cNvPr>
            <p:cNvSpPr/>
            <p:nvPr/>
          </p:nvSpPr>
          <p:spPr>
            <a:xfrm>
              <a:off x="9364926" y="2509258"/>
              <a:ext cx="32504" cy="92510"/>
            </a:xfrm>
            <a:custGeom>
              <a:avLst/>
              <a:gdLst>
                <a:gd name="connsiteX0" fmla="*/ 1675 w 24765"/>
                <a:gd name="connsiteY0" fmla="*/ 3688 h 70485"/>
                <a:gd name="connsiteX1" fmla="*/ 12054 w 24765"/>
                <a:gd name="connsiteY1" fmla="*/ 1675 h 70485"/>
                <a:gd name="connsiteX2" fmla="*/ 24917 w 24765"/>
                <a:gd name="connsiteY2" fmla="*/ 67971 h 70485"/>
                <a:gd name="connsiteX3" fmla="*/ 14537 w 24765"/>
                <a:gd name="connsiteY3" fmla="*/ 69984 h 704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765" h="70485">
                  <a:moveTo>
                    <a:pt x="1675" y="3688"/>
                  </a:moveTo>
                  <a:lnTo>
                    <a:pt x="12054" y="1675"/>
                  </a:lnTo>
                  <a:lnTo>
                    <a:pt x="24917" y="67971"/>
                  </a:lnTo>
                  <a:lnTo>
                    <a:pt x="14537" y="69984"/>
                  </a:lnTo>
                  <a:close/>
                </a:path>
              </a:pathLst>
            </a:custGeom>
            <a:solidFill>
              <a:srgbClr val="5858C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39331724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4BB09C6-A16F-2098-AE02-43C20D0DDF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24B8D425-34AE-4219-A07B-72689EA72BA8}"/>
              </a:ext>
            </a:extLst>
          </p:cNvPr>
          <p:cNvSpPr/>
          <p:nvPr/>
        </p:nvSpPr>
        <p:spPr>
          <a:xfrm>
            <a:off x="7058025" y="1552574"/>
            <a:ext cx="4648200" cy="4752976"/>
          </a:xfrm>
          <a:prstGeom prst="roundRect">
            <a:avLst>
              <a:gd name="adj" fmla="val 6250"/>
            </a:avLst>
          </a:prstGeom>
          <a:solidFill>
            <a:schemeClr val="bg1"/>
          </a:solidFill>
          <a:ln>
            <a:noFill/>
          </a:ln>
          <a:effectLst>
            <a:outerShdw blurRad="317500" dist="50800" algn="ctr" rotWithShape="0">
              <a:schemeClr val="tx2">
                <a:lumMod val="9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B8BEA53-A786-7C50-37BC-3A9F31D04F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4022" y="348120"/>
            <a:ext cx="10163978" cy="869261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ru-RU" sz="2400" b="1" dirty="0">
                <a:latin typeface="+mj-lt"/>
              </a:rPr>
              <a:t>Универсальная библиотека цифрового образовательного контента (УБ ЦОК)</a:t>
            </a:r>
          </a:p>
        </p:txBody>
      </p:sp>
      <p:sp>
        <p:nvSpPr>
          <p:cNvPr id="10" name="Textfeld 5">
            <a:extLst>
              <a:ext uri="{FF2B5EF4-FFF2-40B4-BE49-F238E27FC236}">
                <a16:creationId xmlns:a16="http://schemas.microsoft.com/office/drawing/2014/main" id="{F24487CD-8ED6-6886-8F01-0C0AF0328089}"/>
              </a:ext>
            </a:extLst>
          </p:cNvPr>
          <p:cNvSpPr txBox="1"/>
          <p:nvPr/>
        </p:nvSpPr>
        <p:spPr>
          <a:xfrm>
            <a:off x="7052154" y="1545768"/>
            <a:ext cx="4643752" cy="4752000"/>
          </a:xfrm>
          <a:prstGeom prst="roundRect">
            <a:avLst>
              <a:gd name="adj" fmla="val 5045"/>
            </a:avLst>
          </a:prstGeom>
          <a:noFill/>
          <a:ln w="12700">
            <a:solidFill>
              <a:srgbClr val="D7E7FC"/>
            </a:solidFill>
          </a:ln>
        </p:spPr>
        <p:txBody>
          <a:bodyPr wrap="square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lnSpc>
                <a:spcPct val="110000"/>
              </a:lnSpc>
              <a:spcBef>
                <a:spcPts val="800"/>
              </a:spcBef>
              <a:buClr>
                <a:srgbClr val="2A86FF"/>
              </a:buClr>
              <a:buFont typeface="Verdana" panose="020B0604030504040204" pitchFamily="34" charset="0"/>
              <a:buChar char="●"/>
            </a:pPr>
            <a:r>
              <a:rPr lang="ru-RU" dirty="0">
                <a:solidFill>
                  <a:srgbClr val="38414D"/>
                </a:solidFill>
              </a:rPr>
              <a:t>Витрина электронных образовательных ресурсов поставщиков, вошедших            в </a:t>
            </a:r>
            <a:r>
              <a:rPr lang="ru-RU" dirty="0">
                <a:solidFill>
                  <a:srgbClr val="4D89FF"/>
                </a:solidFill>
              </a:rPr>
              <a:t>Федеральный перечень ЭОР</a:t>
            </a:r>
          </a:p>
          <a:p>
            <a:pPr marL="342900" indent="-342900">
              <a:lnSpc>
                <a:spcPct val="110000"/>
              </a:lnSpc>
              <a:spcBef>
                <a:spcPts val="800"/>
              </a:spcBef>
              <a:buClr>
                <a:srgbClr val="2A86FF"/>
              </a:buClr>
              <a:buFont typeface="Verdana" panose="020B0604030504040204" pitchFamily="34" charset="0"/>
              <a:buChar char="●"/>
            </a:pPr>
            <a:r>
              <a:rPr lang="ru-RU" dirty="0">
                <a:solidFill>
                  <a:srgbClr val="38414D"/>
                </a:solidFill>
              </a:rPr>
              <a:t>Вход через </a:t>
            </a:r>
            <a:r>
              <a:rPr lang="ru-RU" dirty="0">
                <a:solidFill>
                  <a:srgbClr val="4D89FF"/>
                </a:solidFill>
              </a:rPr>
              <a:t>Госуслуги</a:t>
            </a:r>
            <a:br>
              <a:rPr lang="ru-RU" dirty="0">
                <a:solidFill>
                  <a:srgbClr val="38414D"/>
                </a:solidFill>
              </a:rPr>
            </a:br>
            <a:r>
              <a:rPr lang="ru-RU" dirty="0">
                <a:solidFill>
                  <a:srgbClr val="38414D"/>
                </a:solidFill>
              </a:rPr>
              <a:t>(в рамках ФГИС «Моя школа»)</a:t>
            </a:r>
          </a:p>
          <a:p>
            <a:pPr marL="342900" indent="-342900">
              <a:lnSpc>
                <a:spcPct val="110000"/>
              </a:lnSpc>
              <a:spcBef>
                <a:spcPts val="800"/>
              </a:spcBef>
              <a:buClr>
                <a:srgbClr val="2A86FF"/>
              </a:buClr>
              <a:buFont typeface="Verdana" panose="020B0604030504040204" pitchFamily="34" charset="0"/>
              <a:buChar char="●"/>
            </a:pPr>
            <a:r>
              <a:rPr lang="ru-RU" dirty="0">
                <a:solidFill>
                  <a:srgbClr val="38414D"/>
                </a:solidFill>
              </a:rPr>
              <a:t>Поиск, заказ, назначение          и просмотр отметок</a:t>
            </a:r>
            <a:br>
              <a:rPr lang="ru-RU" dirty="0">
                <a:solidFill>
                  <a:srgbClr val="38414D"/>
                </a:solidFill>
              </a:rPr>
            </a:br>
            <a:r>
              <a:rPr lang="ru-RU" dirty="0">
                <a:solidFill>
                  <a:srgbClr val="38414D"/>
                </a:solidFill>
              </a:rPr>
              <a:t>по цифровым урокам</a:t>
            </a:r>
          </a:p>
          <a:p>
            <a:pPr marL="342900" indent="-342900">
              <a:lnSpc>
                <a:spcPct val="110000"/>
              </a:lnSpc>
              <a:spcBef>
                <a:spcPts val="800"/>
              </a:spcBef>
              <a:buClr>
                <a:srgbClr val="2A86FF"/>
              </a:buClr>
              <a:buFont typeface="Verdana" panose="020B0604030504040204" pitchFamily="34" charset="0"/>
              <a:buChar char="●"/>
            </a:pPr>
            <a:r>
              <a:rPr lang="ru-RU" dirty="0">
                <a:solidFill>
                  <a:srgbClr val="38414D"/>
                </a:solidFill>
              </a:rPr>
              <a:t>В планах – интеграция</a:t>
            </a:r>
            <a:br>
              <a:rPr lang="en-US" dirty="0">
                <a:solidFill>
                  <a:srgbClr val="38414D"/>
                </a:solidFill>
              </a:rPr>
            </a:br>
            <a:r>
              <a:rPr lang="ru-RU" dirty="0">
                <a:solidFill>
                  <a:srgbClr val="38414D"/>
                </a:solidFill>
              </a:rPr>
              <a:t>с региональными ЭЖД</a:t>
            </a:r>
          </a:p>
        </p:txBody>
      </p:sp>
      <p:pic>
        <p:nvPicPr>
          <p:cNvPr id="5" name="Grafik 4" descr="Ein Bild, das Text, Screenshot, Software, Webseite enthält.&#10;&#10;KI-generierte Inhalte können fehlerhaft sein.">
            <a:extLst>
              <a:ext uri="{FF2B5EF4-FFF2-40B4-BE49-F238E27FC236}">
                <a16:creationId xmlns:a16="http://schemas.microsoft.com/office/drawing/2014/main" id="{77A0F9DB-564F-571F-AE30-E4E30872C06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6075" y="1545768"/>
            <a:ext cx="6301091" cy="4752000"/>
          </a:xfrm>
          <a:prstGeom prst="roundRect">
            <a:avLst>
              <a:gd name="adj" fmla="val 4893"/>
            </a:avLst>
          </a:prstGeom>
          <a:solidFill>
            <a:srgbClr val="FFFFFF">
              <a:shade val="85000"/>
            </a:srgbClr>
          </a:solidFill>
          <a:ln w="3175">
            <a:solidFill>
              <a:srgbClr val="84A7D4"/>
            </a:solidFill>
          </a:ln>
          <a:effectLst>
            <a:outerShdw blurRad="317500" dist="50800" algn="ctr" rotWithShape="0">
              <a:schemeClr val="tx2">
                <a:lumMod val="90000"/>
              </a:schemeClr>
            </a:outerShdw>
          </a:effectLst>
        </p:spPr>
      </p:pic>
      <p:sp>
        <p:nvSpPr>
          <p:cNvPr id="3" name="Прямоугольник: скругленные углы 2">
            <a:extLst>
              <a:ext uri="{FF2B5EF4-FFF2-40B4-BE49-F238E27FC236}">
                <a16:creationId xmlns:a16="http://schemas.microsoft.com/office/drawing/2014/main" id="{B6067576-45AE-4256-899F-958EF6AEBA30}"/>
              </a:ext>
            </a:extLst>
          </p:cNvPr>
          <p:cNvSpPr/>
          <p:nvPr/>
        </p:nvSpPr>
        <p:spPr>
          <a:xfrm>
            <a:off x="7327726" y="5544223"/>
            <a:ext cx="4183693" cy="540000"/>
          </a:xfrm>
          <a:prstGeom prst="roundRect">
            <a:avLst>
              <a:gd name="adj" fmla="val 22821"/>
            </a:avLst>
          </a:prstGeom>
          <a:solidFill>
            <a:srgbClr val="8DCA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algn="ctr"/>
            <a:r>
              <a:rPr lang="ru-RU" u="sng">
                <a:solidFill>
                  <a:schemeClr val="bg1"/>
                </a:solidFill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https://www.gosuslugi.ru/edu-content</a:t>
            </a:r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289525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D3E98BB-4236-D015-2924-B3A30748EA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0523920-71C5-231E-F836-55C940F0DD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1080" y="229018"/>
            <a:ext cx="11000875" cy="699801"/>
          </a:xfrm>
          <a:prstGeom prst="rect">
            <a:avLst/>
          </a:prstGeom>
        </p:spPr>
        <p:txBody>
          <a:bodyPr vert="horz" wrap="square" lIns="91440" tIns="45720" rIns="91440" bIns="45720" rtlCol="0" anchor="ctr" anchorCtr="0">
            <a:normAutofit/>
          </a:bodyPr>
          <a:lstStyle/>
          <a:p>
            <a:r>
              <a:rPr lang="ru-RU" sz="2400" b="1" dirty="0">
                <a:latin typeface="+mj-lt"/>
              </a:rPr>
              <a:t>Поставщики контента в проекте ЦОК</a:t>
            </a:r>
          </a:p>
        </p:txBody>
      </p:sp>
      <p:sp>
        <p:nvSpPr>
          <p:cNvPr id="17" name="Объект 2">
            <a:extLst>
              <a:ext uri="{FF2B5EF4-FFF2-40B4-BE49-F238E27FC236}">
                <a16:creationId xmlns:a16="http://schemas.microsoft.com/office/drawing/2014/main" id="{75156226-B926-7D65-18CC-CA17D0594D7C}"/>
              </a:ext>
            </a:extLst>
          </p:cNvPr>
          <p:cNvSpPr txBox="1">
            <a:spLocks/>
          </p:cNvSpPr>
          <p:nvPr/>
        </p:nvSpPr>
        <p:spPr>
          <a:xfrm>
            <a:off x="908286" y="2135371"/>
            <a:ext cx="10504487" cy="3035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594" indent="-228594" defTabSz="914377">
              <a:defRPr/>
            </a:pPr>
            <a:endParaRPr lang="ru-RU" dirty="0">
              <a:solidFill>
                <a:prstClr val="black"/>
              </a:solidFill>
              <a:latin typeface="HelveticaNeueCyr" panose="02000503040000020004" pitchFamily="2" charset="-52"/>
            </a:endParaRPr>
          </a:p>
        </p:txBody>
      </p:sp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7EB83058-2ED0-76F4-34AB-E1C2D0366AB6}"/>
              </a:ext>
            </a:extLst>
          </p:cNvPr>
          <p:cNvSpPr txBox="1">
            <a:spLocks/>
          </p:cNvSpPr>
          <p:nvPr/>
        </p:nvSpPr>
        <p:spPr>
          <a:xfrm>
            <a:off x="1058787" y="3078361"/>
            <a:ext cx="562504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pPr defTabSz="914377">
              <a:defRPr/>
            </a:pPr>
            <a:endParaRPr lang="ru-RU" sz="2000" dirty="0">
              <a:solidFill>
                <a:srgbClr val="0089FF"/>
              </a:solidFill>
              <a:latin typeface="HelveticaNeueCyr" panose="02000503040000020004" pitchFamily="2" charset="-52"/>
            </a:endParaRP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BB9322C5-F49D-7635-F68D-B2445FBFB541}"/>
              </a:ext>
            </a:extLst>
          </p:cNvPr>
          <p:cNvSpPr txBox="1"/>
          <p:nvPr/>
        </p:nvSpPr>
        <p:spPr>
          <a:xfrm>
            <a:off x="587375" y="2420471"/>
            <a:ext cx="5256000" cy="3959942"/>
          </a:xfrm>
          <a:prstGeom prst="roundRect">
            <a:avLst>
              <a:gd name="adj" fmla="val 4253"/>
            </a:avLst>
          </a:prstGeom>
          <a:solidFill>
            <a:schemeClr val="bg1"/>
          </a:solidFill>
        </p:spPr>
        <p:txBody>
          <a:bodyPr wrap="square" lIns="180000" tIns="108000" rIns="72000">
            <a:noAutofit/>
          </a:bodyPr>
          <a:lstStyle/>
          <a:p>
            <a:pPr marL="342891" indent="-342891" defTabSz="914377">
              <a:spcBef>
                <a:spcPts val="600"/>
              </a:spcBef>
              <a:buClr>
                <a:srgbClr val="2A87FF"/>
              </a:buClr>
              <a:buFont typeface="Verdana" panose="020B0604030504040204" pitchFamily="34" charset="0"/>
              <a:buChar char="●"/>
              <a:defRPr/>
            </a:pPr>
            <a:r>
              <a:rPr lang="en-US" kern="0" dirty="0" err="1">
                <a:ea typeface="Verdana" panose="020B0604030504040204" pitchFamily="34" charset="0"/>
              </a:rPr>
              <a:t>iSmart</a:t>
            </a:r>
            <a:endParaRPr lang="en-US" kern="0" dirty="0">
              <a:ea typeface="Verdana" panose="020B0604030504040204" pitchFamily="34" charset="0"/>
            </a:endParaRPr>
          </a:p>
          <a:p>
            <a:pPr marL="342891" indent="-342891" defTabSz="914377">
              <a:spcBef>
                <a:spcPts val="600"/>
              </a:spcBef>
              <a:buClr>
                <a:srgbClr val="2A87FF"/>
              </a:buClr>
              <a:buFont typeface="Verdana" panose="020B0604030504040204" pitchFamily="34" charset="0"/>
              <a:buChar char="●"/>
              <a:defRPr/>
            </a:pPr>
            <a:r>
              <a:rPr lang="ru-RU" kern="0" dirty="0" err="1">
                <a:ea typeface="Verdana" panose="020B0604030504040204" pitchFamily="34" charset="0"/>
              </a:rPr>
              <a:t>ГлобалЛаб</a:t>
            </a:r>
            <a:endParaRPr lang="ru-RU" kern="0" dirty="0">
              <a:ea typeface="Verdana" panose="020B0604030504040204" pitchFamily="34" charset="0"/>
            </a:endParaRPr>
          </a:p>
          <a:p>
            <a:pPr marL="342891" indent="-342891" defTabSz="914377">
              <a:spcBef>
                <a:spcPts val="600"/>
              </a:spcBef>
              <a:buClr>
                <a:srgbClr val="2A87FF"/>
              </a:buClr>
              <a:buFont typeface="Verdana" panose="020B0604030504040204" pitchFamily="34" charset="0"/>
              <a:buChar char="●"/>
              <a:defRPr/>
            </a:pPr>
            <a:r>
              <a:rPr lang="ru-RU" kern="0" dirty="0">
                <a:ea typeface="Verdana" panose="020B0604030504040204" pitchFamily="34" charset="0"/>
              </a:rPr>
              <a:t>Новый диск</a:t>
            </a:r>
          </a:p>
          <a:p>
            <a:pPr marL="342891" indent="-342891" defTabSz="914377">
              <a:spcBef>
                <a:spcPts val="600"/>
              </a:spcBef>
              <a:buClr>
                <a:srgbClr val="2A87FF"/>
              </a:buClr>
              <a:buFont typeface="Verdana" panose="020B0604030504040204" pitchFamily="34" charset="0"/>
              <a:buChar char="●"/>
              <a:defRPr/>
            </a:pPr>
            <a:r>
              <a:rPr lang="ru-RU" b="1" kern="0" dirty="0">
                <a:solidFill>
                  <a:schemeClr val="accent1"/>
                </a:solidFill>
                <a:ea typeface="Verdana" panose="020B0604030504040204" pitchFamily="34" charset="0"/>
              </a:rPr>
              <a:t>Облако знаний </a:t>
            </a:r>
            <a:r>
              <a:rPr lang="ru-RU" kern="0" dirty="0">
                <a:solidFill>
                  <a:schemeClr val="accent1"/>
                </a:solidFill>
                <a:ea typeface="Verdana" panose="020B0604030504040204" pitchFamily="34" charset="0"/>
              </a:rPr>
              <a:t>(</a:t>
            </a:r>
            <a:r>
              <a:rPr lang="ru-RU" kern="0" dirty="0" err="1">
                <a:solidFill>
                  <a:schemeClr val="accent1"/>
                </a:solidFill>
                <a:ea typeface="Verdana" panose="020B0604030504040204" pitchFamily="34" charset="0"/>
              </a:rPr>
              <a:t>Физикон</a:t>
            </a:r>
            <a:r>
              <a:rPr lang="ru-RU" kern="0" dirty="0">
                <a:solidFill>
                  <a:schemeClr val="accent1"/>
                </a:solidFill>
                <a:ea typeface="Verdana" panose="020B0604030504040204" pitchFamily="34" charset="0"/>
              </a:rPr>
              <a:t> </a:t>
            </a:r>
            <a:r>
              <a:rPr lang="ru-RU" kern="0" dirty="0" err="1">
                <a:solidFill>
                  <a:schemeClr val="accent1"/>
                </a:solidFill>
                <a:ea typeface="Verdana" panose="020B0604030504040204" pitchFamily="34" charset="0"/>
              </a:rPr>
              <a:t>Лаб</a:t>
            </a:r>
            <a:r>
              <a:rPr lang="ru-RU" kern="0" dirty="0">
                <a:solidFill>
                  <a:schemeClr val="accent1"/>
                </a:solidFill>
                <a:ea typeface="Verdana" panose="020B0604030504040204" pitchFamily="34" charset="0"/>
              </a:rPr>
              <a:t>)</a:t>
            </a:r>
          </a:p>
          <a:p>
            <a:pPr marL="342891" indent="-342891" defTabSz="914377">
              <a:spcBef>
                <a:spcPts val="600"/>
              </a:spcBef>
              <a:buClr>
                <a:srgbClr val="2A87FF"/>
              </a:buClr>
              <a:buFont typeface="Verdana" panose="020B0604030504040204" pitchFamily="34" charset="0"/>
              <a:buChar char="●"/>
              <a:defRPr/>
            </a:pPr>
            <a:r>
              <a:rPr lang="en-US" kern="0" dirty="0" err="1">
                <a:ea typeface="Verdana" panose="020B0604030504040204" pitchFamily="34" charset="0"/>
              </a:rPr>
              <a:t>Skyeng</a:t>
            </a:r>
            <a:endParaRPr lang="ru-RU" kern="0" dirty="0">
              <a:ea typeface="Verdana" panose="020B0604030504040204" pitchFamily="34" charset="0"/>
            </a:endParaRPr>
          </a:p>
          <a:p>
            <a:pPr marL="342891" indent="-342891" defTabSz="914377">
              <a:spcBef>
                <a:spcPts val="600"/>
              </a:spcBef>
              <a:buClr>
                <a:srgbClr val="2A87FF"/>
              </a:buClr>
              <a:buFont typeface="Verdana" panose="020B0604030504040204" pitchFamily="34" charset="0"/>
              <a:buChar char="●"/>
              <a:defRPr/>
            </a:pPr>
            <a:r>
              <a:rPr lang="ru-RU" kern="0" dirty="0" err="1">
                <a:ea typeface="Verdana" panose="020B0604030504040204" pitchFamily="34" charset="0"/>
              </a:rPr>
              <a:t>Учи.ру</a:t>
            </a:r>
            <a:endParaRPr lang="ru-RU" kern="0" dirty="0">
              <a:ea typeface="Verdana" panose="020B0604030504040204" pitchFamily="34" charset="0"/>
            </a:endParaRPr>
          </a:p>
          <a:p>
            <a:pPr marL="342891" indent="-342891" defTabSz="914377">
              <a:spcBef>
                <a:spcPts val="600"/>
              </a:spcBef>
              <a:buClr>
                <a:srgbClr val="2A87FF"/>
              </a:buClr>
              <a:buFont typeface="Verdana" panose="020B0604030504040204" pitchFamily="34" charset="0"/>
              <a:buChar char="●"/>
              <a:defRPr/>
            </a:pPr>
            <a:r>
              <a:rPr lang="ru-RU" kern="0" dirty="0" err="1">
                <a:ea typeface="Verdana" panose="020B0604030504040204" pitchFamily="34" charset="0"/>
              </a:rPr>
              <a:t>Фоксфорд</a:t>
            </a:r>
            <a:endParaRPr lang="ru-RU" kern="0" dirty="0">
              <a:ea typeface="Verdana" panose="020B0604030504040204" pitchFamily="34" charset="0"/>
            </a:endParaRPr>
          </a:p>
          <a:p>
            <a:pPr marL="342891" indent="-342891" defTabSz="914377">
              <a:spcBef>
                <a:spcPts val="600"/>
              </a:spcBef>
              <a:buClr>
                <a:srgbClr val="2A87FF"/>
              </a:buClr>
              <a:buFont typeface="Verdana" panose="020B0604030504040204" pitchFamily="34" charset="0"/>
              <a:buChar char="●"/>
              <a:defRPr/>
            </a:pPr>
            <a:r>
              <a:rPr lang="ru-RU" kern="0" dirty="0">
                <a:ea typeface="Verdana" panose="020B0604030504040204" pitchFamily="34" charset="0"/>
              </a:rPr>
              <a:t>Издательство «Экзамен-Медиа»</a:t>
            </a:r>
          </a:p>
          <a:p>
            <a:pPr marL="342891" indent="-342891" defTabSz="914377">
              <a:spcBef>
                <a:spcPts val="600"/>
              </a:spcBef>
              <a:buClr>
                <a:srgbClr val="2A87FF"/>
              </a:buClr>
              <a:buFont typeface="Verdana" panose="020B0604030504040204" pitchFamily="34" charset="0"/>
              <a:buChar char="●"/>
              <a:defRPr/>
            </a:pPr>
            <a:r>
              <a:rPr lang="ru-RU" kern="0" dirty="0" err="1">
                <a:ea typeface="Verdana" panose="020B0604030504040204" pitchFamily="34" charset="0"/>
              </a:rPr>
              <a:t>ЯКласс</a:t>
            </a:r>
            <a:endParaRPr lang="ru-RU" kern="0" dirty="0">
              <a:ea typeface="Verdana" panose="020B0604030504040204" pitchFamily="34" charset="0"/>
            </a:endParaRPr>
          </a:p>
          <a:p>
            <a:pPr defTabSz="914377">
              <a:lnSpc>
                <a:spcPct val="110000"/>
              </a:lnSpc>
              <a:spcBef>
                <a:spcPts val="800"/>
              </a:spcBef>
              <a:buClr>
                <a:srgbClr val="2A87FF"/>
              </a:buClr>
              <a:defRPr/>
            </a:pPr>
            <a:r>
              <a:rPr lang="ru-RU" kern="0" dirty="0">
                <a:ea typeface="Verdana" panose="020B0604030504040204" pitchFamily="34" charset="0"/>
              </a:rPr>
              <a:t>а также МЭО, Просвещение, Академкнига и другие</a:t>
            </a:r>
          </a:p>
        </p:txBody>
      </p:sp>
      <p:sp>
        <p:nvSpPr>
          <p:cNvPr id="9" name="Номер слайда 1">
            <a:extLst>
              <a:ext uri="{FF2B5EF4-FFF2-40B4-BE49-F238E27FC236}">
                <a16:creationId xmlns:a16="http://schemas.microsoft.com/office/drawing/2014/main" id="{C302B154-6E02-4523-A99F-7B0BC8C05734}"/>
              </a:ext>
            </a:extLst>
          </p:cNvPr>
          <p:cNvSpPr txBox="1">
            <a:spLocks/>
          </p:cNvSpPr>
          <p:nvPr/>
        </p:nvSpPr>
        <p:spPr>
          <a:xfrm>
            <a:off x="11767535" y="6529377"/>
            <a:ext cx="517236" cy="276999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377">
              <a:defRPr/>
            </a:pPr>
            <a:fld id="{A694B8D2-3161-41B8-B982-1B569D20BABD}" type="slidenum">
              <a:rPr lang="ru-RU" sz="1200">
                <a:solidFill>
                  <a:prstClr val="white">
                    <a:lumMod val="65000"/>
                  </a:prstClr>
                </a:solidFill>
                <a:latin typeface="HelveticaNeueCyr" panose="02000503040000020004" pitchFamily="2" charset="-52"/>
              </a:rPr>
              <a:pPr defTabSz="914377">
                <a:defRPr/>
              </a:pPr>
              <a:t>9</a:t>
            </a:fld>
            <a:endParaRPr lang="ru-RU" sz="1200" dirty="0">
              <a:solidFill>
                <a:prstClr val="white">
                  <a:lumMod val="65000"/>
                </a:prstClr>
              </a:solidFill>
              <a:latin typeface="HelveticaNeueCyr" panose="02000503040000020004" pitchFamily="2" charset="-52"/>
            </a:endParaRPr>
          </a:p>
        </p:txBody>
      </p:sp>
      <p:sp>
        <p:nvSpPr>
          <p:cNvPr id="10" name="Textfeld 5">
            <a:extLst>
              <a:ext uri="{FF2B5EF4-FFF2-40B4-BE49-F238E27FC236}">
                <a16:creationId xmlns:a16="http://schemas.microsoft.com/office/drawing/2014/main" id="{64F2CEFA-E497-4A4D-824D-1553E5FF15A8}"/>
              </a:ext>
            </a:extLst>
          </p:cNvPr>
          <p:cNvSpPr txBox="1"/>
          <p:nvPr/>
        </p:nvSpPr>
        <p:spPr>
          <a:xfrm>
            <a:off x="6045529" y="2441985"/>
            <a:ext cx="5256000" cy="2216075"/>
          </a:xfrm>
          <a:prstGeom prst="roundRect">
            <a:avLst>
              <a:gd name="adj" fmla="val 6488"/>
            </a:avLst>
          </a:prstGeom>
          <a:solidFill>
            <a:schemeClr val="bg1"/>
          </a:solidFill>
        </p:spPr>
        <p:txBody>
          <a:bodyPr wrap="square" lIns="180000" tIns="108000" rIns="72000">
            <a:noAutofit/>
          </a:bodyPr>
          <a:lstStyle/>
          <a:p>
            <a:pPr marL="342891" indent="-342891" defTabSz="914377">
              <a:lnSpc>
                <a:spcPct val="110000"/>
              </a:lnSpc>
              <a:spcBef>
                <a:spcPts val="800"/>
              </a:spcBef>
              <a:buClr>
                <a:srgbClr val="2A87FF"/>
              </a:buClr>
              <a:buFont typeface="Verdana" panose="020B0604030504040204" pitchFamily="34" charset="0"/>
              <a:buChar char="●"/>
              <a:defRPr/>
            </a:pPr>
            <a:r>
              <a:rPr lang="ru-RU" kern="0" dirty="0">
                <a:ea typeface="Verdana" panose="020B0604030504040204" pitchFamily="34" charset="0"/>
              </a:rPr>
              <a:t>Академия </a:t>
            </a:r>
            <a:r>
              <a:rPr lang="ru-RU" kern="0" dirty="0" err="1">
                <a:ea typeface="Verdana" panose="020B0604030504040204" pitchFamily="34" charset="0"/>
              </a:rPr>
              <a:t>МинПросвещения</a:t>
            </a:r>
            <a:endParaRPr lang="ru-RU" kern="0" dirty="0">
              <a:ea typeface="Verdana" panose="020B0604030504040204" pitchFamily="34" charset="0"/>
            </a:endParaRPr>
          </a:p>
          <a:p>
            <a:pPr defTabSz="914377">
              <a:lnSpc>
                <a:spcPct val="110000"/>
              </a:lnSpc>
              <a:spcBef>
                <a:spcPts val="800"/>
              </a:spcBef>
              <a:buClr>
                <a:srgbClr val="2A87FF"/>
              </a:buClr>
              <a:defRPr/>
            </a:pPr>
            <a:r>
              <a:rPr lang="ru-RU" kern="0" dirty="0">
                <a:ea typeface="Verdana" panose="020B0604030504040204" pitchFamily="34" charset="0"/>
              </a:rPr>
              <a:t>а также </a:t>
            </a:r>
            <a:r>
              <a:rPr lang="ru-RU" kern="0" dirty="0" err="1">
                <a:ea typeface="Verdana" panose="020B0604030504040204" pitchFamily="34" charset="0"/>
              </a:rPr>
              <a:t>Умскул</a:t>
            </a:r>
            <a:r>
              <a:rPr lang="ru-RU" kern="0" dirty="0">
                <a:ea typeface="Verdana" panose="020B0604030504040204" pitchFamily="34" charset="0"/>
              </a:rPr>
              <a:t>, Яндекс, АНО «Цифровая экономика»</a:t>
            </a:r>
          </a:p>
        </p:txBody>
      </p:sp>
      <p:sp>
        <p:nvSpPr>
          <p:cNvPr id="11" name="Textfeld 5">
            <a:extLst>
              <a:ext uri="{FF2B5EF4-FFF2-40B4-BE49-F238E27FC236}">
                <a16:creationId xmlns:a16="http://schemas.microsoft.com/office/drawing/2014/main" id="{CA6A5A82-0C71-40C0-85A9-E5EAB58549C7}"/>
              </a:ext>
            </a:extLst>
          </p:cNvPr>
          <p:cNvSpPr txBox="1"/>
          <p:nvPr/>
        </p:nvSpPr>
        <p:spPr>
          <a:xfrm>
            <a:off x="6047322" y="4819426"/>
            <a:ext cx="5256000" cy="1560987"/>
          </a:xfrm>
          <a:prstGeom prst="roundRect">
            <a:avLst>
              <a:gd name="adj" fmla="val 14069"/>
            </a:avLst>
          </a:prstGeom>
          <a:solidFill>
            <a:schemeClr val="bg1"/>
          </a:solidFill>
        </p:spPr>
        <p:txBody>
          <a:bodyPr wrap="square" anchor="ctr" anchorCtr="1">
            <a:noAutofit/>
          </a:bodyPr>
          <a:lstStyle/>
          <a:p>
            <a:pPr defTabSz="914377">
              <a:lnSpc>
                <a:spcPct val="110000"/>
              </a:lnSpc>
              <a:buClr>
                <a:srgbClr val="2A86FF"/>
              </a:buClr>
              <a:defRPr/>
            </a:pPr>
            <a:r>
              <a:rPr lang="ru-RU" dirty="0">
                <a:ea typeface="Verdana" panose="020B0604030504040204" pitchFamily="34" charset="0"/>
              </a:rPr>
              <a:t>Новый Федеральный перечень ЭОР (приказ Министерства просвещения </a:t>
            </a:r>
            <a:br>
              <a:rPr lang="en-US" dirty="0">
                <a:ea typeface="Verdana" panose="020B0604030504040204" pitchFamily="34" charset="0"/>
              </a:rPr>
            </a:br>
            <a:r>
              <a:rPr lang="ru-RU" dirty="0">
                <a:ea typeface="Verdana" panose="020B0604030504040204" pitchFamily="34" charset="0"/>
              </a:rPr>
              <a:t>от 23.07.2025 № 551)</a:t>
            </a:r>
          </a:p>
        </p:txBody>
      </p:sp>
      <p:sp>
        <p:nvSpPr>
          <p:cNvPr id="13" name="Textfeld 5">
            <a:extLst>
              <a:ext uri="{FF2B5EF4-FFF2-40B4-BE49-F238E27FC236}">
                <a16:creationId xmlns:a16="http://schemas.microsoft.com/office/drawing/2014/main" id="{0ABAA2EC-0797-45AD-A5CB-8563F60B47B4}"/>
              </a:ext>
            </a:extLst>
          </p:cNvPr>
          <p:cNvSpPr txBox="1"/>
          <p:nvPr/>
        </p:nvSpPr>
        <p:spPr>
          <a:xfrm>
            <a:off x="6027600" y="1268414"/>
            <a:ext cx="5256000" cy="1012208"/>
          </a:xfrm>
          <a:prstGeom prst="roundRect">
            <a:avLst>
              <a:gd name="adj" fmla="val 14069"/>
            </a:avLst>
          </a:prstGeom>
          <a:solidFill>
            <a:schemeClr val="bg1"/>
          </a:solidFill>
        </p:spPr>
        <p:txBody>
          <a:bodyPr wrap="square" anchor="ctr" anchorCtr="1">
            <a:noAutofit/>
          </a:bodyPr>
          <a:lstStyle/>
          <a:p>
            <a:pPr defTabSz="914377">
              <a:lnSpc>
                <a:spcPct val="110000"/>
              </a:lnSpc>
              <a:buClr>
                <a:srgbClr val="2A86FF"/>
              </a:buClr>
              <a:defRPr/>
            </a:pPr>
            <a:r>
              <a:rPr lang="ru-RU" sz="2400" b="1" dirty="0">
                <a:solidFill>
                  <a:srgbClr val="2A87F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Некоммерческие</a:t>
            </a:r>
          </a:p>
        </p:txBody>
      </p:sp>
      <p:sp>
        <p:nvSpPr>
          <p:cNvPr id="14" name="Textfeld 5">
            <a:extLst>
              <a:ext uri="{FF2B5EF4-FFF2-40B4-BE49-F238E27FC236}">
                <a16:creationId xmlns:a16="http://schemas.microsoft.com/office/drawing/2014/main" id="{30BDA1D5-443C-4706-A45E-7C0319C91C5D}"/>
              </a:ext>
            </a:extLst>
          </p:cNvPr>
          <p:cNvSpPr txBox="1"/>
          <p:nvPr/>
        </p:nvSpPr>
        <p:spPr>
          <a:xfrm>
            <a:off x="587375" y="1268413"/>
            <a:ext cx="5256000" cy="1012208"/>
          </a:xfrm>
          <a:prstGeom prst="roundRect">
            <a:avLst>
              <a:gd name="adj" fmla="val 14069"/>
            </a:avLst>
          </a:prstGeom>
          <a:solidFill>
            <a:schemeClr val="bg1"/>
          </a:solidFill>
        </p:spPr>
        <p:txBody>
          <a:bodyPr wrap="square" anchor="ctr" anchorCtr="1">
            <a:noAutofit/>
          </a:bodyPr>
          <a:lstStyle/>
          <a:p>
            <a:pPr defTabSz="914377">
              <a:lnSpc>
                <a:spcPct val="110000"/>
              </a:lnSpc>
              <a:buClr>
                <a:srgbClr val="2A86FF"/>
              </a:buClr>
              <a:defRPr/>
            </a:pPr>
            <a:r>
              <a:rPr lang="ru-RU" sz="2400" b="1" dirty="0">
                <a:solidFill>
                  <a:srgbClr val="2A87F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Коммерческие</a:t>
            </a: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D81FEDC8-67F2-49DE-B426-C8AB1DE5477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86769" y="3362037"/>
            <a:ext cx="1206704" cy="1206704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596060D-F32D-432E-AC0C-B614DE4B8E5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4319" y="3491343"/>
            <a:ext cx="517379" cy="517379"/>
          </a:xfrm>
          <a:prstGeom prst="rect">
            <a:avLst/>
          </a:prstGeom>
        </p:spPr>
      </p:pic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DD390F75-098C-40B9-8102-9F93300D5E47}"/>
              </a:ext>
            </a:extLst>
          </p:cNvPr>
          <p:cNvSpPr/>
          <p:nvPr/>
        </p:nvSpPr>
        <p:spPr>
          <a:xfrm>
            <a:off x="4538244" y="2167749"/>
            <a:ext cx="2792082" cy="408623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/>
              <a:t>Более 35000 уроков</a:t>
            </a:r>
          </a:p>
        </p:txBody>
      </p:sp>
    </p:spTree>
    <p:extLst>
      <p:ext uri="{BB962C8B-B14F-4D97-AF65-F5344CB8AC3E}">
        <p14:creationId xmlns:p14="http://schemas.microsoft.com/office/powerpoint/2010/main" val="2172952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uiExpand="1" build="p"/>
    </p:bldLst>
  </p:timing>
</p:sld>
</file>

<file path=ppt/theme/theme1.xml><?xml version="1.0" encoding="utf-8"?>
<a:theme xmlns:a="http://schemas.openxmlformats.org/drawingml/2006/main" name="Облако_Знаний">
  <a:themeElements>
    <a:clrScheme name="Облако_Знаний">
      <a:dk1>
        <a:srgbClr val="5C5C5C"/>
      </a:dk1>
      <a:lt1>
        <a:srgbClr val="FFFFFF"/>
      </a:lt1>
      <a:dk2>
        <a:srgbClr val="EAF3FB"/>
      </a:dk2>
      <a:lt2>
        <a:srgbClr val="FFFFFF"/>
      </a:lt2>
      <a:accent1>
        <a:srgbClr val="2A86FF"/>
      </a:accent1>
      <a:accent2>
        <a:srgbClr val="FFEBEC"/>
      </a:accent2>
      <a:accent3>
        <a:srgbClr val="E6E3FE"/>
      </a:accent3>
      <a:accent4>
        <a:srgbClr val="FFC000"/>
      </a:accent4>
      <a:accent5>
        <a:srgbClr val="8ABDFF"/>
      </a:accent5>
      <a:accent6>
        <a:srgbClr val="70AD47"/>
      </a:accent6>
      <a:hlink>
        <a:srgbClr val="2A86FF"/>
      </a:hlink>
      <a:folHlink>
        <a:srgbClr val="FFFFFF"/>
      </a:folHlink>
    </a:clrScheme>
    <a:fontScheme name="Облако_Знаний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Облако_Знаний" id="{61FC9D49-C7EC-4E81-AB99-73574CA81589}" vid="{C751FC40-6C42-4B97-9569-9624F083FB9D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Облако_Знаний</Template>
  <TotalTime>503</TotalTime>
  <Words>3289</Words>
  <Application>Microsoft Office PowerPoint</Application>
  <PresentationFormat>Широкоэкранный</PresentationFormat>
  <Paragraphs>516</Paragraphs>
  <Slides>55</Slides>
  <Notes>46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55</vt:i4>
      </vt:variant>
    </vt:vector>
  </HeadingPairs>
  <TitlesOfParts>
    <vt:vector size="73" baseType="lpstr">
      <vt:lpstr>Aptos</vt:lpstr>
      <vt:lpstr>Arial</vt:lpstr>
      <vt:lpstr>Calibri</vt:lpstr>
      <vt:lpstr>Google Sans</vt:lpstr>
      <vt:lpstr>Helvetica Neue</vt:lpstr>
      <vt:lpstr>Helvetica Neue Thin</vt:lpstr>
      <vt:lpstr>HelveticaNeueCyr</vt:lpstr>
      <vt:lpstr>IBM Plex Sans</vt:lpstr>
      <vt:lpstr>IBM Plex Sans SemiBold</vt:lpstr>
      <vt:lpstr>Montserrat</vt:lpstr>
      <vt:lpstr>Montserrat Medium</vt:lpstr>
      <vt:lpstr>Montserrat SemiBold</vt:lpstr>
      <vt:lpstr>Open Sans</vt:lpstr>
      <vt:lpstr>Symbol</vt:lpstr>
      <vt:lpstr>Tahoma</vt:lpstr>
      <vt:lpstr>Times New Roman</vt:lpstr>
      <vt:lpstr>Verdana</vt:lpstr>
      <vt:lpstr>Облако_Знаний</vt:lpstr>
      <vt:lpstr>Презентация PowerPoint</vt:lpstr>
      <vt:lpstr>Содержание презентации</vt:lpstr>
      <vt:lpstr>Презентация PowerPoint</vt:lpstr>
      <vt:lpstr>Программа Фонда развития физтех-школ  по повышению качества образования: участники программы</vt:lpstr>
      <vt:lpstr>Актуальность единой точки доступа к ЭОР</vt:lpstr>
      <vt:lpstr>Презентация PowerPoint</vt:lpstr>
      <vt:lpstr>Региональные ключевые показатели эффективности, связанные с проектом</vt:lpstr>
      <vt:lpstr>Универсальная библиотека цифрового образовательного контента (УБ ЦОК)</vt:lpstr>
      <vt:lpstr>Поставщики контента в проекте ЦОК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Качественные характеристики цифровых уроков</vt:lpstr>
      <vt:lpstr>Системность изложения материала</vt:lpstr>
      <vt:lpstr>Реализация системно-деятельностного подхода </vt:lpstr>
      <vt:lpstr>Презентация PowerPoint</vt:lpstr>
      <vt:lpstr>Самое важное: математика</vt:lpstr>
      <vt:lpstr>Самое важное: информатика</vt:lpstr>
      <vt:lpstr>Самое важное: физика</vt:lpstr>
      <vt:lpstr>Самое важное: химия</vt:lpstr>
      <vt:lpstr>Самое важное: биология</vt:lpstr>
      <vt:lpstr>Самое важное: география</vt:lpstr>
      <vt:lpstr>Самое важное: обществознание</vt:lpstr>
      <vt:lpstr>Самое важное: история</vt:lpstr>
      <vt:lpstr>Самое важное: ОБЗР</vt:lpstr>
      <vt:lpstr>Презентация PowerPoint</vt:lpstr>
      <vt:lpstr>Начинаем работу в УБ ЦОК: как пройти в библиотеку?</vt:lpstr>
      <vt:lpstr>Если у учителя нет доступа к контенту</vt:lpstr>
      <vt:lpstr>Если у учителя нет доступа к контенту</vt:lpstr>
      <vt:lpstr>Если у учителя нет доступа к контенту</vt:lpstr>
      <vt:lpstr>Администратор школы может посмотреть всё  то же самое у себя на Госуслугах</vt:lpstr>
      <vt:lpstr>Если у учителя всё еще нет доступа к контенту</vt:lpstr>
      <vt:lpstr>Поиск контента в каталоге</vt:lpstr>
      <vt:lpstr>Карточка цифрового урока</vt:lpstr>
      <vt:lpstr>Оформление заказа на урок «Облака знаний»</vt:lpstr>
      <vt:lpstr>Коротко: назначение домашнего задания</vt:lpstr>
      <vt:lpstr>Как выполнить цифровой урок: расскажите ученику</vt:lpstr>
      <vt:lpstr>Если учитель не видит учеников в сервисе</vt:lpstr>
      <vt:lpstr>Если учитель не видит учеников в сервисе</vt:lpstr>
      <vt:lpstr>Перед началом работы: важное для учителя</vt:lpstr>
      <vt:lpstr>Проведение фронтальной работы в классе</vt:lpstr>
      <vt:lpstr>Анализ результатов в УБ ЦОК</vt:lpstr>
      <vt:lpstr>Аналитика по ученикам</vt:lpstr>
      <vt:lpstr>Аналитика по классу</vt:lpstr>
      <vt:lpstr>Развернутые результаты на oblakoz.ru</vt:lpstr>
      <vt:lpstr>Как посмотреть развернутые результаты?</vt:lpstr>
      <vt:lpstr>Презентация PowerPoint</vt:lpstr>
      <vt:lpstr>Презентация PowerPoint</vt:lpstr>
      <vt:lpstr>Программа «Учитель, вперед!»</vt:lpstr>
      <vt:lpstr>Педагогические марафоны</vt:lpstr>
      <vt:lpstr>Грантовая поддержка активных педагогов</vt:lpstr>
      <vt:lpstr>Пришлите данные своей школы</vt:lpstr>
      <vt:lpstr>Контакты</vt:lpstr>
    </vt:vector>
  </TitlesOfParts>
  <Company>physicon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Victoria Vergun</dc:creator>
  <cp:lastModifiedBy>Elena Ryabinina</cp:lastModifiedBy>
  <cp:revision>483</cp:revision>
  <dcterms:created xsi:type="dcterms:W3CDTF">2024-08-13T09:20:01Z</dcterms:created>
  <dcterms:modified xsi:type="dcterms:W3CDTF">2025-10-01T12:05:39Z</dcterms:modified>
</cp:coreProperties>
</file>