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A0B91-65EB-4F83-B941-3A418B9A56A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EB5F1-9056-4143-802E-FC6E2BE9F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370583"/>
          </a:xfrm>
        </p:spPr>
        <p:txBody>
          <a:bodyPr/>
          <a:lstStyle/>
          <a:p>
            <a:r>
              <a:rPr lang="ru-RU" dirty="0"/>
              <a:t>Корни с чередованием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249783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Проверочная работа</a:t>
            </a:r>
          </a:p>
          <a:p>
            <a:r>
              <a:rPr lang="ru-RU" dirty="0"/>
              <a:t>6 класс</a:t>
            </a:r>
          </a:p>
          <a:p>
            <a:r>
              <a:rPr lang="ru-RU" dirty="0"/>
              <a:t>Учитель русского языка -  </a:t>
            </a:r>
            <a:r>
              <a:rPr lang="ru-RU" dirty="0" err="1"/>
              <a:t>В.Г.Применко</a:t>
            </a:r>
            <a:r>
              <a:rPr lang="ru-RU" dirty="0"/>
              <a:t> , </a:t>
            </a:r>
          </a:p>
          <a:p>
            <a:r>
              <a:rPr lang="ru-RU" dirty="0"/>
              <a:t>МБОУ СОШ №3, </a:t>
            </a:r>
            <a:r>
              <a:rPr lang="ru-RU" dirty="0" err="1"/>
              <a:t>г.Гремячинск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Корни с чередованием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/>
              <a:t>                    5.    О или А?</a:t>
            </a:r>
          </a:p>
          <a:p>
            <a:r>
              <a:rPr lang="ru-RU" sz="3600" dirty="0"/>
              <a:t>Разг…</a:t>
            </a:r>
            <a:r>
              <a:rPr lang="ru-RU" sz="3600" dirty="0" err="1"/>
              <a:t>рается</a:t>
            </a:r>
            <a:r>
              <a:rPr lang="ru-RU" sz="3600" dirty="0"/>
              <a:t>, </a:t>
            </a:r>
            <a:r>
              <a:rPr lang="ru-RU" sz="3600" dirty="0" err="1"/>
              <a:t>приг</a:t>
            </a:r>
            <a:r>
              <a:rPr lang="ru-RU" sz="3600" dirty="0"/>
              <a:t>…</a:t>
            </a:r>
            <a:r>
              <a:rPr lang="ru-RU" sz="3600" dirty="0" err="1"/>
              <a:t>рел</a:t>
            </a:r>
            <a:r>
              <a:rPr lang="ru-RU" sz="3600" dirty="0"/>
              <a:t>, г…</a:t>
            </a:r>
            <a:r>
              <a:rPr lang="ru-RU" sz="3600" dirty="0" err="1"/>
              <a:t>ристый</a:t>
            </a:r>
            <a:r>
              <a:rPr lang="ru-RU" sz="3600" dirty="0"/>
              <a:t>, </a:t>
            </a:r>
            <a:r>
              <a:rPr lang="ru-RU" sz="3600" dirty="0" err="1"/>
              <a:t>заг</a:t>
            </a:r>
            <a:r>
              <a:rPr lang="ru-RU" sz="3600" dirty="0"/>
              <a:t>…</a:t>
            </a:r>
            <a:r>
              <a:rPr lang="ru-RU" sz="3600" dirty="0" err="1"/>
              <a:t>р</a:t>
            </a:r>
            <a:r>
              <a:rPr lang="ru-RU" sz="3600" dirty="0"/>
              <a:t>, </a:t>
            </a:r>
            <a:r>
              <a:rPr lang="ru-RU" sz="3600" dirty="0" err="1"/>
              <a:t>выг</a:t>
            </a:r>
            <a:r>
              <a:rPr lang="ru-RU" sz="3600" dirty="0"/>
              <a:t>…</a:t>
            </a:r>
            <a:r>
              <a:rPr lang="ru-RU" sz="3600" dirty="0" err="1"/>
              <a:t>рел</a:t>
            </a:r>
            <a:r>
              <a:rPr lang="ru-RU" sz="3600" dirty="0"/>
              <a:t>, </a:t>
            </a:r>
            <a:r>
              <a:rPr lang="ru-RU" sz="3600" dirty="0" err="1"/>
              <a:t>з</a:t>
            </a:r>
            <a:r>
              <a:rPr lang="ru-RU" sz="3600" dirty="0"/>
              <a:t>…</a:t>
            </a:r>
            <a:r>
              <a:rPr lang="ru-RU" sz="3600" dirty="0" err="1"/>
              <a:t>рница</a:t>
            </a:r>
            <a:r>
              <a:rPr lang="ru-RU" sz="3600" dirty="0"/>
              <a:t>, </a:t>
            </a:r>
            <a:r>
              <a:rPr lang="ru-RU" sz="3600" dirty="0" err="1"/>
              <a:t>з</a:t>
            </a:r>
            <a:r>
              <a:rPr lang="ru-RU" sz="3600" dirty="0"/>
              <a:t>…</a:t>
            </a:r>
            <a:r>
              <a:rPr lang="ru-RU" sz="3600" dirty="0" err="1"/>
              <a:t>ря</a:t>
            </a:r>
            <a:r>
              <a:rPr lang="ru-RU" sz="3600" dirty="0"/>
              <a:t>, </a:t>
            </a:r>
            <a:r>
              <a:rPr lang="ru-RU" sz="3600" dirty="0" err="1"/>
              <a:t>з</a:t>
            </a:r>
            <a:r>
              <a:rPr lang="ru-RU" sz="3600" dirty="0"/>
              <a:t>…</a:t>
            </a:r>
            <a:r>
              <a:rPr lang="ru-RU" sz="3600" dirty="0" err="1"/>
              <a:t>ренька</a:t>
            </a:r>
            <a:r>
              <a:rPr lang="ru-RU" sz="3600" dirty="0"/>
              <a:t>,  оз…</a:t>
            </a:r>
            <a:r>
              <a:rPr lang="ru-RU" sz="3600" dirty="0" err="1"/>
              <a:t>рять</a:t>
            </a:r>
            <a:r>
              <a:rPr lang="ru-RU" dirty="0"/>
              <a:t>.</a:t>
            </a:r>
          </a:p>
          <a:p>
            <a:r>
              <a:rPr lang="ru-RU" dirty="0"/>
              <a:t>Какие корни чередуются? Какие из них пишутся в безударном положении? Какое слово лишнее?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/>
              <a:t>                        5.      О или А?</a:t>
            </a:r>
          </a:p>
          <a:p>
            <a:r>
              <a:rPr lang="ru-RU" sz="3600" dirty="0"/>
              <a:t>Разг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рается, приг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рел, г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ристый, заг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р, выг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рел, з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рница, з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ря, з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ренька,  оз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рять.</a:t>
            </a:r>
          </a:p>
          <a:p>
            <a:r>
              <a:rPr lang="ru-RU" dirty="0"/>
              <a:t>Какие корни чередуются? </a:t>
            </a:r>
            <a:r>
              <a:rPr lang="ru-RU" dirty="0" err="1"/>
              <a:t>Гор-гар</a:t>
            </a:r>
            <a:r>
              <a:rPr lang="ru-RU" dirty="0"/>
              <a:t>, </a:t>
            </a:r>
            <a:r>
              <a:rPr lang="ru-RU" dirty="0" err="1"/>
              <a:t>зор</a:t>
            </a:r>
            <a:r>
              <a:rPr lang="ru-RU" dirty="0"/>
              <a:t> – </a:t>
            </a:r>
            <a:r>
              <a:rPr lang="ru-RU" dirty="0" err="1"/>
              <a:t>зар</a:t>
            </a:r>
            <a:r>
              <a:rPr lang="ru-RU" dirty="0"/>
              <a:t>.</a:t>
            </a:r>
          </a:p>
          <a:p>
            <a:r>
              <a:rPr lang="ru-RU" dirty="0"/>
              <a:t>Какие из них пишутся в безударном положении? Гор и </a:t>
            </a:r>
            <a:r>
              <a:rPr lang="ru-RU" dirty="0" err="1"/>
              <a:t>зар</a:t>
            </a:r>
            <a:r>
              <a:rPr lang="ru-RU" dirty="0"/>
              <a:t>.</a:t>
            </a:r>
          </a:p>
          <a:p>
            <a:r>
              <a:rPr lang="ru-RU" dirty="0"/>
              <a:t>Лишнее слово – гористый.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Посчитайте все ошибки. Поставьте оценку. </a:t>
            </a:r>
          </a:p>
          <a:p>
            <a:r>
              <a:rPr lang="ru-RU" dirty="0"/>
              <a:t>5 – нет ошибок или одна.</a:t>
            </a:r>
          </a:p>
          <a:p>
            <a:r>
              <a:rPr lang="ru-RU" dirty="0"/>
              <a:t> 4 – 2 или 3 ошибки.</a:t>
            </a:r>
          </a:p>
          <a:p>
            <a:r>
              <a:rPr lang="ru-RU" dirty="0"/>
              <a:t> 3 </a:t>
            </a:r>
            <a:r>
              <a:rPr lang="ru-RU"/>
              <a:t>– 4 </a:t>
            </a:r>
            <a:r>
              <a:rPr lang="ru-RU" dirty="0"/>
              <a:t>5 или 6 ошибок. </a:t>
            </a:r>
          </a:p>
          <a:p>
            <a:r>
              <a:rPr lang="ru-RU" dirty="0"/>
              <a:t> 2 -  7 и больше.</a:t>
            </a:r>
          </a:p>
          <a:p>
            <a:r>
              <a:rPr lang="ru-RU" dirty="0"/>
              <a:t>Посмотрите, в каком правиле вы допустили ошибки. Напишите эти правила себе в тетрадь и выучите.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Корни с чередованием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      1.                      О или А?</a:t>
            </a:r>
          </a:p>
          <a:p>
            <a:pPr>
              <a:buNone/>
            </a:pPr>
            <a:r>
              <a:rPr lang="ru-RU" sz="4000" dirty="0"/>
              <a:t>     Прил…</a:t>
            </a:r>
            <a:r>
              <a:rPr lang="ru-RU" sz="4000" dirty="0" err="1"/>
              <a:t>гательное</a:t>
            </a:r>
            <a:r>
              <a:rPr lang="ru-RU" sz="4000" dirty="0"/>
              <a:t>, сл…жить, выл…жили,  сл…</a:t>
            </a:r>
            <a:r>
              <a:rPr lang="ru-RU" sz="4000" dirty="0" err="1"/>
              <a:t>жение</a:t>
            </a:r>
            <a:r>
              <a:rPr lang="ru-RU" sz="4000" dirty="0"/>
              <a:t>, </a:t>
            </a:r>
            <a:r>
              <a:rPr lang="ru-RU" sz="4000" dirty="0" err="1"/>
              <a:t>изл</a:t>
            </a:r>
            <a:r>
              <a:rPr lang="ru-RU" sz="4000" dirty="0"/>
              <a:t>…гать, сл…</a:t>
            </a:r>
            <a:r>
              <a:rPr lang="ru-RU" sz="4000" dirty="0" err="1"/>
              <a:t>гаемое</a:t>
            </a:r>
            <a:r>
              <a:rPr lang="ru-RU" sz="4000" dirty="0"/>
              <a:t>, </a:t>
            </a:r>
            <a:r>
              <a:rPr lang="ru-RU" sz="4000" dirty="0" err="1"/>
              <a:t>изл</a:t>
            </a:r>
            <a:r>
              <a:rPr lang="ru-RU" sz="4000" dirty="0"/>
              <a:t>…</a:t>
            </a:r>
            <a:r>
              <a:rPr lang="ru-RU" sz="4000" dirty="0" err="1"/>
              <a:t>жение</a:t>
            </a:r>
            <a:r>
              <a:rPr lang="ru-RU" sz="4000" dirty="0"/>
              <a:t>.</a:t>
            </a:r>
          </a:p>
          <a:p>
            <a:pPr>
              <a:buNone/>
            </a:pPr>
            <a:r>
              <a:rPr lang="ru-RU" sz="4000" dirty="0"/>
              <a:t>     Какие корни чередуются?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Проверка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/>
              <a:t>1. О или А?</a:t>
            </a:r>
          </a:p>
          <a:p>
            <a:pPr>
              <a:buNone/>
            </a:pPr>
            <a:r>
              <a:rPr lang="ru-RU" dirty="0"/>
              <a:t>     </a:t>
            </a:r>
            <a:r>
              <a:rPr lang="ru-RU" sz="3600" dirty="0"/>
              <a:t>Прил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гательное, сл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жить, выл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жили,  сл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жение, изл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гать, сл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гаемое, изл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жение.</a:t>
            </a:r>
          </a:p>
          <a:p>
            <a:pPr>
              <a:buNone/>
            </a:pPr>
            <a:r>
              <a:rPr lang="ru-RU" dirty="0"/>
              <a:t>     Какие корни чередуются? Лаг – лож</a:t>
            </a:r>
          </a:p>
          <a:p>
            <a:pPr>
              <a:buNone/>
            </a:pPr>
            <a:r>
              <a:rPr lang="ru-RU" dirty="0"/>
              <a:t>     Подсчитайте ошибки.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Корни с чередованием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/>
              <a:t>           2.                       О или А?</a:t>
            </a:r>
          </a:p>
          <a:p>
            <a:pPr>
              <a:buNone/>
            </a:pPr>
            <a:r>
              <a:rPr lang="ru-RU" sz="3600" dirty="0"/>
              <a:t>           </a:t>
            </a:r>
            <a:r>
              <a:rPr lang="ru-RU" sz="3600" dirty="0" err="1"/>
              <a:t>Водор</a:t>
            </a:r>
            <a:r>
              <a:rPr lang="ru-RU" sz="3600" dirty="0"/>
              <a:t>…</a:t>
            </a:r>
            <a:r>
              <a:rPr lang="ru-RU" sz="3600" dirty="0" err="1"/>
              <a:t>сли</a:t>
            </a:r>
            <a:r>
              <a:rPr lang="ru-RU" sz="3600" dirty="0"/>
              <a:t>, </a:t>
            </a:r>
            <a:r>
              <a:rPr lang="ru-RU" sz="3600" dirty="0" err="1"/>
              <a:t>прир</a:t>
            </a:r>
            <a:r>
              <a:rPr lang="ru-RU" sz="3600" dirty="0"/>
              <a:t>…стать, р…сток, </a:t>
            </a:r>
            <a:r>
              <a:rPr lang="ru-RU" sz="3600" dirty="0" err="1"/>
              <a:t>выр</a:t>
            </a:r>
            <a:r>
              <a:rPr lang="ru-RU" sz="3600" dirty="0"/>
              <a:t>…</a:t>
            </a:r>
            <a:r>
              <a:rPr lang="ru-RU" sz="3600" dirty="0" err="1"/>
              <a:t>сли</a:t>
            </a:r>
            <a:r>
              <a:rPr lang="ru-RU" sz="3600" dirty="0"/>
              <a:t>, р…</a:t>
            </a:r>
            <a:r>
              <a:rPr lang="ru-RU" sz="3600" dirty="0" err="1"/>
              <a:t>стения</a:t>
            </a:r>
            <a:r>
              <a:rPr lang="ru-RU" sz="3600" dirty="0"/>
              <a:t>, </a:t>
            </a:r>
            <a:r>
              <a:rPr lang="ru-RU" sz="3600" dirty="0" err="1"/>
              <a:t>отр</a:t>
            </a:r>
            <a:r>
              <a:rPr lang="ru-RU" sz="3600" dirty="0"/>
              <a:t>…</a:t>
            </a:r>
            <a:r>
              <a:rPr lang="ru-RU" sz="3600" dirty="0" err="1"/>
              <a:t>сль</a:t>
            </a:r>
            <a:r>
              <a:rPr lang="ru-RU" sz="3600" dirty="0"/>
              <a:t>, Р…</a:t>
            </a:r>
            <a:r>
              <a:rPr lang="ru-RU" sz="3600" dirty="0" err="1"/>
              <a:t>стов</a:t>
            </a:r>
            <a:r>
              <a:rPr lang="ru-RU" sz="3600" dirty="0"/>
              <a:t>, </a:t>
            </a:r>
            <a:r>
              <a:rPr lang="ru-RU" sz="3600" dirty="0" err="1"/>
              <a:t>отр</a:t>
            </a:r>
            <a:r>
              <a:rPr lang="ru-RU" sz="3600" dirty="0"/>
              <a:t>…</a:t>
            </a:r>
            <a:r>
              <a:rPr lang="ru-RU" sz="3600" dirty="0" err="1"/>
              <a:t>стить</a:t>
            </a:r>
            <a:r>
              <a:rPr lang="ru-RU" sz="3600" dirty="0"/>
              <a:t>, </a:t>
            </a:r>
            <a:r>
              <a:rPr lang="ru-RU" sz="3600" dirty="0" err="1"/>
              <a:t>выр</a:t>
            </a:r>
            <a:r>
              <a:rPr lang="ru-RU" sz="3600" dirty="0"/>
              <a:t>…</a:t>
            </a:r>
            <a:r>
              <a:rPr lang="ru-RU" sz="3600" dirty="0" err="1"/>
              <a:t>щивать</a:t>
            </a:r>
            <a:r>
              <a:rPr lang="ru-RU" sz="3600" dirty="0"/>
              <a:t>.</a:t>
            </a:r>
          </a:p>
          <a:p>
            <a:endParaRPr lang="ru-RU" dirty="0"/>
          </a:p>
          <a:p>
            <a:pPr algn="ctr"/>
            <a:r>
              <a:rPr lang="ru-RU" sz="3600" dirty="0"/>
              <a:t>Какие корни чередуются?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Проверка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/>
              <a:t>2. О или А?</a:t>
            </a:r>
          </a:p>
          <a:p>
            <a:pPr>
              <a:buNone/>
            </a:pPr>
            <a:r>
              <a:rPr lang="ru-RU" sz="3600" dirty="0"/>
              <a:t>           Водор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сли, прир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стать, р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сток, выр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сли, р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стения, отр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сль, Р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стов, отр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стить, выр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щивать.</a:t>
            </a:r>
          </a:p>
          <a:p>
            <a:pPr>
              <a:buNone/>
            </a:pPr>
            <a:r>
              <a:rPr lang="ru-RU" sz="3600" dirty="0"/>
              <a:t>   </a:t>
            </a:r>
            <a:r>
              <a:rPr lang="ru-RU" dirty="0"/>
              <a:t>Какие корни чередуются? </a:t>
            </a:r>
            <a:r>
              <a:rPr lang="ru-RU" dirty="0" err="1"/>
              <a:t>Раст</a:t>
            </a:r>
            <a:r>
              <a:rPr lang="ru-RU" dirty="0"/>
              <a:t> – </a:t>
            </a:r>
            <a:r>
              <a:rPr lang="ru-RU" dirty="0" err="1"/>
              <a:t>ращ</a:t>
            </a:r>
            <a:r>
              <a:rPr lang="ru-RU" dirty="0"/>
              <a:t> - рос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Корни с чередованием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/>
              <a:t>3.И или Е?</a:t>
            </a:r>
          </a:p>
          <a:p>
            <a:r>
              <a:rPr lang="ru-RU" sz="3600" dirty="0" err="1"/>
              <a:t>Приб</a:t>
            </a:r>
            <a:r>
              <a:rPr lang="ru-RU" sz="3600" dirty="0"/>
              <a:t>…</a:t>
            </a:r>
            <a:r>
              <a:rPr lang="ru-RU" sz="3600" dirty="0" err="1"/>
              <a:t>раться</a:t>
            </a:r>
            <a:r>
              <a:rPr lang="ru-RU" sz="3600" dirty="0"/>
              <a:t>, </a:t>
            </a:r>
            <a:r>
              <a:rPr lang="ru-RU" sz="3600" dirty="0" err="1"/>
              <a:t>расст</a:t>
            </a:r>
            <a:r>
              <a:rPr lang="ru-RU" sz="3600" dirty="0"/>
              <a:t>…лить, разд…</a:t>
            </a:r>
            <a:r>
              <a:rPr lang="ru-RU" sz="3600" dirty="0" err="1"/>
              <a:t>рает</a:t>
            </a:r>
            <a:r>
              <a:rPr lang="ru-RU" sz="3600" dirty="0"/>
              <a:t>,  уд…</a:t>
            </a:r>
            <a:r>
              <a:rPr lang="ru-RU" sz="3600" dirty="0" err="1"/>
              <a:t>ру</a:t>
            </a:r>
            <a:r>
              <a:rPr lang="ru-RU" sz="3600" dirty="0"/>
              <a:t>, </a:t>
            </a:r>
            <a:r>
              <a:rPr lang="ru-RU" sz="3600" dirty="0" err="1"/>
              <a:t>разж</a:t>
            </a:r>
            <a:r>
              <a:rPr lang="ru-RU" sz="3600" dirty="0"/>
              <a:t>…гать, ум…рал, ум…</a:t>
            </a:r>
            <a:r>
              <a:rPr lang="ru-RU" sz="3600" dirty="0" err="1"/>
              <a:t>р</a:t>
            </a:r>
            <a:r>
              <a:rPr lang="ru-RU" sz="3600" dirty="0"/>
              <a:t>, м…</a:t>
            </a:r>
            <a:r>
              <a:rPr lang="ru-RU" sz="3600" dirty="0" err="1"/>
              <a:t>ровой</a:t>
            </a:r>
            <a:r>
              <a:rPr lang="ru-RU" sz="3600" dirty="0"/>
              <a:t>.</a:t>
            </a:r>
          </a:p>
          <a:p>
            <a:r>
              <a:rPr lang="ru-RU" sz="3600" dirty="0"/>
              <a:t>Какие корни чередуются? Какое слово лишнее?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Проверка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600" dirty="0"/>
              <a:t>3.И или Е?</a:t>
            </a:r>
          </a:p>
          <a:p>
            <a:pPr marL="0" indent="0">
              <a:buNone/>
            </a:pPr>
            <a:r>
              <a:rPr lang="ru-RU" sz="3600" dirty="0"/>
              <a:t>Приб</a:t>
            </a:r>
            <a:r>
              <a:rPr lang="ru-RU" sz="3600" dirty="0">
                <a:solidFill>
                  <a:srgbClr val="FF0000"/>
                </a:solidFill>
              </a:rPr>
              <a:t>и</a:t>
            </a:r>
            <a:r>
              <a:rPr lang="ru-RU" sz="3600" dirty="0"/>
              <a:t>раться, расст</a:t>
            </a:r>
            <a:r>
              <a:rPr lang="ru-RU" sz="3600" dirty="0">
                <a:solidFill>
                  <a:srgbClr val="FF0000"/>
                </a:solidFill>
              </a:rPr>
              <a:t>е</a:t>
            </a:r>
            <a:r>
              <a:rPr lang="ru-RU" sz="3600" dirty="0"/>
              <a:t>лить, разд</a:t>
            </a:r>
            <a:r>
              <a:rPr lang="ru-RU" sz="3600" dirty="0">
                <a:solidFill>
                  <a:srgbClr val="FF0000"/>
                </a:solidFill>
              </a:rPr>
              <a:t>и</a:t>
            </a:r>
            <a:r>
              <a:rPr lang="ru-RU" sz="3600" dirty="0"/>
              <a:t>рает,  уд</a:t>
            </a:r>
            <a:r>
              <a:rPr lang="ru-RU" sz="3600" dirty="0">
                <a:solidFill>
                  <a:srgbClr val="FF0000"/>
                </a:solidFill>
              </a:rPr>
              <a:t>е</a:t>
            </a:r>
            <a:r>
              <a:rPr lang="ru-RU" sz="3600" dirty="0"/>
              <a:t>ру, разж</a:t>
            </a:r>
            <a:r>
              <a:rPr lang="ru-RU" sz="3600" dirty="0">
                <a:solidFill>
                  <a:srgbClr val="FF0000"/>
                </a:solidFill>
              </a:rPr>
              <a:t>и</a:t>
            </a:r>
            <a:r>
              <a:rPr lang="ru-RU" sz="3600" dirty="0"/>
              <a:t>гать, ум</a:t>
            </a:r>
            <a:r>
              <a:rPr lang="ru-RU" sz="3600" dirty="0">
                <a:solidFill>
                  <a:srgbClr val="FF0000"/>
                </a:solidFill>
              </a:rPr>
              <a:t>и</a:t>
            </a:r>
            <a:r>
              <a:rPr lang="ru-RU" sz="3600" dirty="0"/>
              <a:t>рал, ум</a:t>
            </a:r>
            <a:r>
              <a:rPr lang="ru-RU" sz="3600" dirty="0">
                <a:solidFill>
                  <a:srgbClr val="FF0000"/>
                </a:solidFill>
              </a:rPr>
              <a:t>е</a:t>
            </a:r>
            <a:r>
              <a:rPr lang="ru-RU" sz="3600" dirty="0"/>
              <a:t>р, м</a:t>
            </a:r>
            <a:r>
              <a:rPr lang="ru-RU" sz="3600" dirty="0">
                <a:solidFill>
                  <a:srgbClr val="FF0000"/>
                </a:solidFill>
              </a:rPr>
              <a:t>и</a:t>
            </a:r>
            <a:r>
              <a:rPr lang="ru-RU" sz="3600" dirty="0"/>
              <a:t>ровой.</a:t>
            </a:r>
          </a:p>
          <a:p>
            <a:r>
              <a:rPr lang="ru-RU" sz="3600" dirty="0"/>
              <a:t>Какие корни чередуются?</a:t>
            </a:r>
          </a:p>
          <a:p>
            <a:pPr marL="0" indent="0">
              <a:buNone/>
            </a:pPr>
            <a:r>
              <a:rPr lang="ru-RU" sz="3600" dirty="0"/>
              <a:t> Бир-</a:t>
            </a:r>
            <a:r>
              <a:rPr lang="ru-RU" sz="3600" dirty="0" err="1"/>
              <a:t>бер</a:t>
            </a:r>
            <a:r>
              <a:rPr lang="ru-RU" sz="3600" dirty="0"/>
              <a:t>, стил – стел, </a:t>
            </a:r>
            <a:r>
              <a:rPr lang="ru-RU" sz="3600" dirty="0" err="1"/>
              <a:t>дир</a:t>
            </a:r>
            <a:r>
              <a:rPr lang="ru-RU" sz="3600" dirty="0"/>
              <a:t> – дер, жиг- жег, мир-мер.</a:t>
            </a:r>
          </a:p>
          <a:p>
            <a:r>
              <a:rPr lang="ru-RU" sz="3600" dirty="0"/>
              <a:t> Какое слово лишнее?</a:t>
            </a:r>
          </a:p>
          <a:p>
            <a:pPr marL="0" indent="0">
              <a:buNone/>
            </a:pPr>
            <a:r>
              <a:rPr lang="ru-RU" sz="3600" dirty="0"/>
              <a:t>-  мировой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Корни с чередованием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/>
              <a:t>                             4.   О или А?</a:t>
            </a:r>
          </a:p>
          <a:p>
            <a:r>
              <a:rPr lang="ru-RU" sz="3600" dirty="0" err="1"/>
              <a:t>Прик</a:t>
            </a:r>
            <a:r>
              <a:rPr lang="ru-RU" sz="3600" dirty="0"/>
              <a:t>…</a:t>
            </a:r>
            <a:r>
              <a:rPr lang="ru-RU" sz="3600" dirty="0" err="1"/>
              <a:t>саться</a:t>
            </a:r>
            <a:r>
              <a:rPr lang="ru-RU" sz="3600" dirty="0"/>
              <a:t> к мячу, нежное </a:t>
            </a:r>
            <a:r>
              <a:rPr lang="ru-RU" sz="3600" dirty="0" err="1"/>
              <a:t>прик</a:t>
            </a:r>
            <a:r>
              <a:rPr lang="ru-RU" sz="3600" dirty="0"/>
              <a:t>…</a:t>
            </a:r>
            <a:r>
              <a:rPr lang="ru-RU" sz="3600" dirty="0" err="1"/>
              <a:t>сновение</a:t>
            </a:r>
            <a:r>
              <a:rPr lang="ru-RU" sz="3600" dirty="0"/>
              <a:t>, к…</a:t>
            </a:r>
            <a:r>
              <a:rPr lang="ru-RU" sz="3600" dirty="0" err="1"/>
              <a:t>солапый</a:t>
            </a:r>
            <a:r>
              <a:rPr lang="ru-RU" sz="3600" dirty="0"/>
              <a:t> друг, к…</a:t>
            </a:r>
            <a:r>
              <a:rPr lang="ru-RU" sz="3600" dirty="0" err="1"/>
              <a:t>сательная</a:t>
            </a:r>
            <a:r>
              <a:rPr lang="ru-RU" sz="3600" dirty="0"/>
              <a:t> линия, к…</a:t>
            </a:r>
            <a:r>
              <a:rPr lang="ru-RU" sz="3600" dirty="0" err="1"/>
              <a:t>снулись</a:t>
            </a:r>
            <a:r>
              <a:rPr lang="ru-RU" sz="3600" dirty="0"/>
              <a:t> темы.</a:t>
            </a:r>
          </a:p>
          <a:p>
            <a:r>
              <a:rPr lang="ru-RU" sz="3600" dirty="0"/>
              <a:t>Какие корни чередуются? Какое слово лишнее?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Проверка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/>
              <a:t>4. О или А?</a:t>
            </a:r>
          </a:p>
          <a:p>
            <a:r>
              <a:rPr lang="ru-RU" sz="3600" dirty="0"/>
              <a:t>Прик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саться к мячу, нежное прик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сновение, к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солапый друг, к</a:t>
            </a:r>
            <a:r>
              <a:rPr lang="ru-RU" sz="3600" dirty="0">
                <a:solidFill>
                  <a:srgbClr val="FF0000"/>
                </a:solidFill>
              </a:rPr>
              <a:t>а</a:t>
            </a:r>
            <a:r>
              <a:rPr lang="ru-RU" sz="3600" dirty="0"/>
              <a:t>сательная линия, к</a:t>
            </a:r>
            <a:r>
              <a:rPr lang="ru-RU" sz="3600" dirty="0">
                <a:solidFill>
                  <a:srgbClr val="FF0000"/>
                </a:solidFill>
              </a:rPr>
              <a:t>о</a:t>
            </a:r>
            <a:r>
              <a:rPr lang="ru-RU" sz="3600" dirty="0"/>
              <a:t>снулись темы.</a:t>
            </a:r>
          </a:p>
          <a:p>
            <a:r>
              <a:rPr lang="ru-RU" sz="3600" dirty="0"/>
              <a:t>Какие корни чередуются? Кос – </a:t>
            </a:r>
            <a:r>
              <a:rPr lang="ru-RU" sz="3600" dirty="0" err="1"/>
              <a:t>кас</a:t>
            </a:r>
            <a:endParaRPr lang="ru-RU" sz="3600" dirty="0"/>
          </a:p>
          <a:p>
            <a:r>
              <a:rPr lang="ru-RU" sz="3600" dirty="0"/>
              <a:t> Какое слово лишнее? косолапый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540</Words>
  <Application>Microsoft Office PowerPoint</Application>
  <PresentationFormat>Экран 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Корни с чередованием</vt:lpstr>
      <vt:lpstr>Корни с чередованием</vt:lpstr>
      <vt:lpstr>Проверка</vt:lpstr>
      <vt:lpstr>Корни с чередованием</vt:lpstr>
      <vt:lpstr>Проверка</vt:lpstr>
      <vt:lpstr>Корни с чередованием</vt:lpstr>
      <vt:lpstr>Проверка</vt:lpstr>
      <vt:lpstr>Корни с чередованием</vt:lpstr>
      <vt:lpstr>Проверка</vt:lpstr>
      <vt:lpstr>Корни с чередованием</vt:lpstr>
      <vt:lpstr>Презентация PowerPoint</vt:lpstr>
      <vt:lpstr>Итоги</vt:lpstr>
    </vt:vector>
  </TitlesOfParts>
  <Company>Pirat.ca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Корни с чередованием</dc:title>
  <dc:creator>Алекс</dc:creator>
  <cp:lastModifiedBy>Татьяна Кузнецова</cp:lastModifiedBy>
  <cp:revision>7</cp:revision>
  <dcterms:created xsi:type="dcterms:W3CDTF">2014-10-21T17:36:53Z</dcterms:created>
  <dcterms:modified xsi:type="dcterms:W3CDTF">2026-04-17T07:23:24Z</dcterms:modified>
</cp:coreProperties>
</file>