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1" r:id="rId4"/>
    <p:sldId id="270" r:id="rId5"/>
    <p:sldId id="269" r:id="rId6"/>
    <p:sldId id="280" r:id="rId7"/>
    <p:sldId id="268" r:id="rId8"/>
    <p:sldId id="277" r:id="rId9"/>
    <p:sldId id="267" r:id="rId10"/>
    <p:sldId id="266" r:id="rId11"/>
    <p:sldId id="264" r:id="rId12"/>
    <p:sldId id="262" r:id="rId13"/>
    <p:sldId id="278" r:id="rId14"/>
    <p:sldId id="279" r:id="rId15"/>
    <p:sldId id="276" r:id="rId16"/>
    <p:sldId id="261" r:id="rId17"/>
    <p:sldId id="275" r:id="rId18"/>
    <p:sldId id="274" r:id="rId19"/>
    <p:sldId id="273" r:id="rId20"/>
    <p:sldId id="281" r:id="rId21"/>
    <p:sldId id="282" r:id="rId22"/>
    <p:sldId id="284" r:id="rId23"/>
    <p:sldId id="288" r:id="rId24"/>
    <p:sldId id="285" r:id="rId25"/>
    <p:sldId id="286" r:id="rId26"/>
    <p:sldId id="290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bio6-vpr.sdamgia.ru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fioco.ru/obraztsi_i_opisaniya_vpr_20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bank.iro.perm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916833"/>
            <a:ext cx="8210244" cy="248560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Методическая подготовка к ВПР по биологии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8064" y="3861048"/>
            <a:ext cx="3744416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Елтышева Ирина Валерьевна, 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канд. биол. наук, доцент кафедры общего образования ЦНППМПР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Учитель высшей категории</a:t>
            </a:r>
          </a:p>
          <a:p>
            <a:endParaRPr lang="ru-RU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41277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3 проверяет умение читать и понимать текст биологического содержания. От обучающегося требуется записать в текст недостающую информацию, воспользовавшись перечнем терминов.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7" cstate="print"/>
          <a:srcRect l="38" t="174" r="57" b="152"/>
          <a:stretch>
            <a:fillRect/>
          </a:stretch>
        </p:blipFill>
        <p:spPr bwMode="auto">
          <a:xfrm>
            <a:off x="323528" y="2420888"/>
            <a:ext cx="8291575" cy="2592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48478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4 направлено на умение работать с изображением отдельных органов цветкового растения.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первой части требуется назвать части изображенного органа,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 второй части указать функцию или особенность строения, а также значение в жизни растения.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print"/>
          <a:srcRect l="58" t="4" r="14" b="62"/>
          <a:stretch>
            <a:fillRect/>
          </a:stretch>
        </p:blipFill>
        <p:spPr bwMode="auto">
          <a:xfrm>
            <a:off x="3779912" y="1412776"/>
            <a:ext cx="5049392" cy="34563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261811"/>
            <a:ext cx="8554343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4847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5 контролирует умение проводить описание биологического объекта по имеющимся моделями (схемам), на примере описания листа или побега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 cstate="print"/>
          <a:srcRect l="38" t="20" r="7" b="172"/>
          <a:stretch>
            <a:fillRect/>
          </a:stretch>
        </p:blipFill>
        <p:spPr bwMode="auto">
          <a:xfrm>
            <a:off x="323528" y="2276872"/>
            <a:ext cx="8512794" cy="28803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" t="34" r="45" b="20"/>
          <a:stretch>
            <a:fillRect/>
          </a:stretch>
        </p:blipFill>
        <p:spPr bwMode="auto">
          <a:xfrm>
            <a:off x="107504" y="260648"/>
            <a:ext cx="863857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" t="66" r="35" b="61"/>
          <a:stretch>
            <a:fillRect/>
          </a:stretch>
        </p:blipFill>
        <p:spPr bwMode="auto">
          <a:xfrm>
            <a:off x="827584" y="260648"/>
            <a:ext cx="757965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119675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Задание 6 проверяет умение выполнять практические и лабораторные работы по морфологии и физиологии растений, в том числе работы с микроскопом с постоянными (фиксированными) и временными микропрепаратами, исследовательские работы с использованием приборов и инструментов цифровой лаборатории, используя при этом методы биологии.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3068960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 изучении процессов опыления двудомные и однодомные растения рассаживали по отдельности, на удалённом расстоянии от других растений.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У каких растений сформируются семена?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Какие процессы предшествуют образованию семян?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2687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7 контролирует умение работать с микроскопическими объектами: узнавать микроскопические объекты, определять их значение.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 l="67" t="189" r="63" b="106"/>
          <a:stretch>
            <a:fillRect/>
          </a:stretch>
        </p:blipFill>
        <p:spPr bwMode="auto">
          <a:xfrm>
            <a:off x="3563888" y="2060848"/>
            <a:ext cx="5220072" cy="18136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/>
          <a:srcRect l="87" t="13" r="48" b="118"/>
          <a:stretch>
            <a:fillRect/>
          </a:stretch>
        </p:blipFill>
        <p:spPr bwMode="auto">
          <a:xfrm>
            <a:off x="0" y="2636912"/>
            <a:ext cx="4644008" cy="17766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7.1.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 l="82" t="70" r="82" b="158"/>
          <a:stretch>
            <a:fillRect/>
          </a:stretch>
        </p:blipFill>
        <p:spPr bwMode="auto">
          <a:xfrm>
            <a:off x="1331640" y="4581128"/>
            <a:ext cx="5256584" cy="20950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5536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7.2.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126876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8 проверяет умение проводить анализ виртуального эксперимента, формулировать гипотезу, ставить цель, описывать результаты, делать выводы на основании полученных результатов.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 cstate="print"/>
          <a:srcRect l="21" t="7" r="40" b="104"/>
          <a:stretch>
            <a:fillRect/>
          </a:stretch>
        </p:blipFill>
        <p:spPr bwMode="auto">
          <a:xfrm>
            <a:off x="827584" y="2204864"/>
            <a:ext cx="7364960" cy="33843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1124744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9 проверяет умения различать и описывать живые и гербарные экземпляры растений по заданному плану, части растений по изображениям, схемам, моделям, муляжам, рельефным таблицам, а также классифицировать растения и их части по разным основаниям.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44" t="49" r="3" b="47"/>
          <a:stretch>
            <a:fillRect/>
          </a:stretch>
        </p:blipFill>
        <p:spPr bwMode="auto">
          <a:xfrm>
            <a:off x="3491880" y="620688"/>
            <a:ext cx="5506474" cy="53285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412776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10 направлено на умения: характеризовать признаки растений, уровни организации растительного организма, части растений; классифицировать растения и их части по разным основаниям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8" t="4" r="40" b="62"/>
          <a:stretch>
            <a:fillRect/>
          </a:stretch>
        </p:blipFill>
        <p:spPr bwMode="auto">
          <a:xfrm>
            <a:off x="3347864" y="692696"/>
            <a:ext cx="5585034" cy="41044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8" t="31" r="70" b="39"/>
          <a:stretch>
            <a:fillRect/>
          </a:stretch>
        </p:blipFill>
        <p:spPr bwMode="auto">
          <a:xfrm>
            <a:off x="251520" y="1124744"/>
            <a:ext cx="50889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1556792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ВПР по биологии: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 класс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 класс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 класс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8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357301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ВПР по химии: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8 класс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10 класс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6064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11 контролирует умения: классифицировать растения и их части по разным основаниям; различать и описывать живые и гербарные экземпляры растений по заданному плану; характеризовать признаки растений, уровни организации растительного организма, части растений, процессы жизнедеятельности растений; выявлять причинно-следственные связи между строением и функциями тканей и органов растений, строением и жизнедеятельностью растений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8" t="75" r="28" b="154"/>
          <a:stretch>
            <a:fillRect/>
          </a:stretch>
        </p:blipFill>
        <p:spPr bwMode="auto">
          <a:xfrm>
            <a:off x="179512" y="2276872"/>
            <a:ext cx="7992888" cy="43798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177281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12 проверяет 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сформированность</a:t>
            </a:r>
            <a:r>
              <a:rPr lang="ru-RU" dirty="0" smtClean="0">
                <a:solidFill>
                  <a:srgbClr val="002060"/>
                </a:solidFill>
              </a:rPr>
              <a:t> умений сравнивать растительные ткани и органы растений между собой, а также выявлять причинно-следственные связи между строением и функциями тканей и органов растений, строением и жизнедеятельностью растений.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50100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Задания 13 и 14 контролируют знание строения и признаков растений, уровней организации растительного организма, частей растений, а также умения сравнивать растительные ткани и органы растений между собой, выявлять причинно-следственные связи между строением и функциями тканей и органов растений, строением и жизнедеятельностью растений.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Задание 15 проверяет умения: описывать строение и жизнедеятельность растительного организма, устанавливать связь строения вегетативных и генеративных органов растений с функциями этих органов; характеризовать признаки растений, уровни организации растительного организма, части растений; выявлять причинно-следственные связи между строением и функциями тканей и органов растений, строением и жизнедеятельностью растений.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4" t="82" r="60" b="86"/>
          <a:stretch>
            <a:fillRect/>
          </a:stretch>
        </p:blipFill>
        <p:spPr bwMode="auto">
          <a:xfrm>
            <a:off x="683568" y="2852936"/>
            <a:ext cx="7560840" cy="36993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1988840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Задание 16 направлено на выявление умений: характеризовать процессы жизнедеятельности растений; выявлять причинно-следственные связи между строением и функциями тканей и органов растений, строением и жизнедеятельностью растений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Алгоритм работы учителя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3843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Изучение типов заданий (описание ВПР)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Подбор заданий по темам</a:t>
            </a:r>
          </a:p>
          <a:p>
            <a:pPr marL="514350" indent="-514350">
              <a:buAutoNum type="arabicPeriod"/>
            </a:pPr>
            <a:r>
              <a:rPr lang="ru-RU" dirty="0" smtClean="0"/>
              <a:t>Включение заданий в урок и текущий контроль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банков заданий по темам, систематическое использование на уроках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1628800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Задача учителя – формирование образовательных результатов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Банки заданий ВПР – инструмент для достижения образовательных результатов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Источники:</a:t>
            </a:r>
          </a:p>
          <a:p>
            <a:pPr>
              <a:buNone/>
            </a:pPr>
            <a:r>
              <a:rPr lang="en-US" dirty="0" smtClean="0">
                <a:hlinkClick r:id="rId7"/>
              </a:rPr>
              <a:t>https://fioco.ru/obraztsi_i_opisaniya_vpr_2025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8"/>
              </a:rPr>
              <a:t>https://bio6-vpr.sdamgia.ru/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22608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Актуальные вопросы содержания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методики преподавания раздела «Генетика»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школьном курсе биологии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КПК с 19.03, запись в </a:t>
            </a:r>
            <a:r>
              <a:rPr lang="en-US" dirty="0" smtClean="0">
                <a:hlinkClick r:id="rId2"/>
              </a:rPr>
              <a:t>edubank.iro.perm.ru</a:t>
            </a: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25649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7251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Необходимо ли готовить обучающихся к ВПР?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91683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проводятся в целях осуществления мониторинга уровня и качества подготовки обучающихся в соответствии с федеральными государственными образовательными стандартами и федеральными основными общеобразовательными программами.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12" t="11549" r="7677" b="3500"/>
          <a:stretch>
            <a:fillRect/>
          </a:stretch>
        </p:blipFill>
        <p:spPr bwMode="auto">
          <a:xfrm>
            <a:off x="107504" y="1196752"/>
            <a:ext cx="9036496" cy="497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6876256" y="1124744"/>
            <a:ext cx="576064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0" y="3501008"/>
            <a:ext cx="432048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1268760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Назначение всероссийской проверочной работы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Документы, определяющие содержание проверочной работы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Подходы к отбору содержания, разработке структуры проверочной работы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Структура проверочной работы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Кодификаторы проверяемых элементов содержания и требований к уровню подготовки обучающихся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Распределение заданий проверочной работы по позициям кодификаторов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Распределение заданий проверочной работы по уровню сложности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Типы заданий, сценарии выполнения заданий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Система оценивания выполнения отдельных заданий и проверочной работы в целом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Время выполнения варианта проверочной работы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Описание дополнительных материалов и оборудования, необходимых для проведения проверочной работы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Рекомендации по подготовке к работе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172400" y="3284984"/>
            <a:ext cx="576064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97" t="110" r="92" b="7"/>
          <a:stretch>
            <a:fillRect/>
          </a:stretch>
        </p:blipFill>
        <p:spPr bwMode="auto">
          <a:xfrm>
            <a:off x="107504" y="1412776"/>
            <a:ext cx="40130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772816"/>
            <a:ext cx="5698976" cy="19442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Задания ВПР по теме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«ЦВЕТОК»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84482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1 направлено на выявление умения описывать биологический процесс.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Первая часть задания проверяет умение по рисунку (схеме) выделять существенные признаки процесса.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Вторая часть – определять область биологии, в которой изучается данный процесс или метод, с помощью которого данный процесс изучен.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Третья – механизм (условие, особенность) протекания процесса или растительная ткань, в клетках которой процесс протекает.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" t="214" r="18" b="63"/>
          <a:stretch>
            <a:fillRect/>
          </a:stretch>
        </p:blipFill>
        <p:spPr bwMode="auto">
          <a:xfrm>
            <a:off x="179512" y="404664"/>
            <a:ext cx="85381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7544" y="3470811"/>
            <a:ext cx="82536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На рисунке изображен один из процессов жизнедеятельности растений.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1.1. Как называют данный процесс?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1.2. Знание в области какой ботанической науки позволит изучить данный процесс?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1.3. Какой процесс следует за изображённым?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1.3. каким методом учёные определяют способ опыления</a:t>
            </a:r>
            <a:r>
              <a:rPr lang="ru-RU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latin typeface="Arial" charset="0"/>
                <a:cs typeface="Arial" charset="0"/>
              </a:rPr>
              <a:t>растений?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34076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2 проверяет знание тканей растительного организма и жизненных процессов, протекающих в них.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7" cstate="print"/>
          <a:srcRect l="71" t="106" r="60" b="133"/>
          <a:stretch>
            <a:fillRect/>
          </a:stretch>
        </p:blipFill>
        <p:spPr bwMode="auto">
          <a:xfrm>
            <a:off x="323528" y="2348880"/>
            <a:ext cx="8525848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191683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157192"/>
            <a:ext cx="756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2.2. Какую функцию выполняют пыльники тычинок / семязачаток пестика?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909</Words>
  <Application>Microsoft Office PowerPoint</Application>
  <PresentationFormat>Экран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Алгоритм работы учителя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Елтышева Ирина Валерьевна</dc:creator>
  <cp:lastModifiedBy>Eltysheva-IV</cp:lastModifiedBy>
  <cp:revision>22</cp:revision>
  <dcterms:created xsi:type="dcterms:W3CDTF">2025-02-19T06:03:54Z</dcterms:created>
  <dcterms:modified xsi:type="dcterms:W3CDTF">2025-02-20T08:06:59Z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938665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S10.3.1</vt:lpwstr>
  </property>
</Properties>
</file>