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256" r:id="rId2"/>
    <p:sldId id="257" r:id="rId3"/>
    <p:sldId id="260" r:id="rId4"/>
    <p:sldId id="258" r:id="rId5"/>
    <p:sldId id="259" r:id="rId6"/>
    <p:sldId id="263" r:id="rId7"/>
    <p:sldId id="261" r:id="rId8"/>
    <p:sldId id="264" r:id="rId9"/>
    <p:sldId id="265" r:id="rId10"/>
    <p:sldId id="262" r:id="rId11"/>
    <p:sldId id="267" r:id="rId12"/>
    <p:sldId id="268" r:id="rId13"/>
    <p:sldId id="266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3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0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865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24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19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1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3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9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10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0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44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D7D827-0030-2608-AB05-F846BE46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000"/>
          <a:stretch/>
        </p:blipFill>
        <p:spPr>
          <a:xfrm>
            <a:off x="-15476" y="0"/>
            <a:ext cx="1219197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DEC45B-BA77-21C0-3869-05DE7C923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1152940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C54C3-68D0-8E4D-4E09-BA67314B8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439" y="2246999"/>
            <a:ext cx="9059868" cy="87000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sz="4800" dirty="0">
                <a:solidFill>
                  <a:schemeClr val="tx2"/>
                </a:solidFill>
              </a:rPr>
              <a:t>Комплектация учебного плана общеобразовательной организации в соответствии с требованиями обновленных ФГОС общего образования </a:t>
            </a:r>
            <a:br>
              <a:rPr lang="ru-RU" sz="4800" dirty="0">
                <a:solidFill>
                  <a:schemeClr val="tx2"/>
                </a:solidFill>
              </a:rPr>
            </a:br>
            <a:r>
              <a:rPr lang="ru-RU" sz="4800" dirty="0">
                <a:solidFill>
                  <a:srgbClr val="FFFFFF"/>
                </a:solidFill>
              </a:rPr>
              <a:t>(при 5-дневной и 6-дневной учебной неделе)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5AE58E-3285-588F-FEC1-91F86C46A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555" y="5552983"/>
            <a:ext cx="4711078" cy="870008"/>
          </a:xfrm>
        </p:spPr>
        <p:txBody>
          <a:bodyPr anchor="ctr">
            <a:normAutofit fontScale="85000" lnSpcReduction="20000"/>
          </a:bodyPr>
          <a:lstStyle/>
          <a:p>
            <a:pPr algn="r"/>
            <a:r>
              <a:rPr lang="ru-RU" sz="2100" i="1" dirty="0">
                <a:solidFill>
                  <a:srgbClr val="002060"/>
                </a:solidFill>
                <a:latin typeface="Arial Nova Cond" panose="020B0506020202020204" pitchFamily="34" charset="0"/>
              </a:rPr>
              <a:t>Семенцова О.А.</a:t>
            </a:r>
            <a:r>
              <a:rPr lang="ru-RU" sz="1600" dirty="0">
                <a:solidFill>
                  <a:srgbClr val="002060"/>
                </a:solidFill>
              </a:rPr>
              <a:t>, </a:t>
            </a:r>
            <a:r>
              <a:rPr lang="ru-RU" sz="1600" dirty="0" err="1">
                <a:solidFill>
                  <a:srgbClr val="002060"/>
                </a:solidFill>
              </a:rPr>
              <a:t>зав.кафедрой</a:t>
            </a:r>
            <a:r>
              <a:rPr lang="ru-RU" sz="1600" dirty="0">
                <a:solidFill>
                  <a:srgbClr val="002060"/>
                </a:solidFill>
              </a:rPr>
              <a:t> профмастерства ЦНППМПР, доцент, кандидат </a:t>
            </a:r>
            <a:r>
              <a:rPr lang="ru-RU" sz="1600" dirty="0" err="1">
                <a:solidFill>
                  <a:srgbClr val="002060"/>
                </a:solidFill>
              </a:rPr>
              <a:t>пед.наук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25B8EB-C8DD-E579-2093-D182FC5B0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-560574" y="576072"/>
            <a:ext cx="115214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190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EF97E-5727-60B6-C275-63E79846A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9AE3C5-F816-9FC5-54FD-809E3E5612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75F943-AC88-E2BB-178E-37EC81650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92" y="205562"/>
            <a:ext cx="10890929" cy="62415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0983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88ADD-EDE3-18DB-310F-8494551A7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F5380F-345C-EC8F-3EB2-BBA9191AC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94AB70-8C50-5BDA-7E70-6C554C031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31" y="344444"/>
            <a:ext cx="11432545" cy="61691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39965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F8329-61A2-D163-517B-59D0053B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BBEB53-6F98-9348-2753-CD8CC8903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EDC85D-8821-076B-65C4-2436929C2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01" y="286165"/>
            <a:ext cx="11927192" cy="64265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00879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18531-4214-D7AE-2503-1F027104A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F107F1-FAA3-2D63-262E-C4F3D097B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DE742C-5A2B-8974-F643-3EA14EE35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06" y="306215"/>
            <a:ext cx="11604587" cy="62455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83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56DCD-5CAD-4890-9D73-10CA95325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5898FA-9E77-0D32-16FA-4F2CF4562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66854C-059E-BBAA-1678-FF0F91DB9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03" y="303028"/>
            <a:ext cx="11076383" cy="62519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9069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59067F-8703-BB57-8A85-617BABF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CCB152-14EF-0B06-7988-48E140F174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D7A57E-2F8A-2917-D549-D2E5A8EF9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09" y="366173"/>
            <a:ext cx="11364327" cy="62331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7724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B1B67-2C8A-F7F2-6E9F-E0B15142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73639D-54AD-8FA9-44F4-A5538F74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E08BAE-47B1-AFC9-3B3F-5A53DD06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" y="528866"/>
            <a:ext cx="10890929" cy="580026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5262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3CDBC-03FF-47D3-5959-EC000E202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E3AFB1-E4A0-8B52-64CF-DAD411BBE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0B175E-BF68-89DC-4074-77755FEA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65" y="249865"/>
            <a:ext cx="11190555" cy="63582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49130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D38B2-EA8C-2426-EDB4-65965C1E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5E68D8-E830-1BA7-F661-8FA514055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E317C2-C940-813A-9F3B-2F742A73C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52" y="349497"/>
            <a:ext cx="10953416" cy="60300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1811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96300-353D-CABC-8FAE-1F58474B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7DDA2-26AC-469B-499D-74489DB03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ED80CE-9816-C2E2-E60E-A97835F05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79" y="520217"/>
            <a:ext cx="10611727" cy="58175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4670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B74C9-1B4A-A507-BA7D-67102810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E024BE-BB17-0C3E-3351-831FD956C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7EA28A-B5B4-CC9E-C657-2B460F695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9" y="0"/>
            <a:ext cx="11607161" cy="667261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6140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28EE4-9C2C-40EE-6ABC-A7BB6BE96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2FC4B9-F830-0EAC-5E7C-AB6B532EB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295DE9-9F12-B75A-4D48-A5FA3BE8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7" y="84347"/>
            <a:ext cx="11562091" cy="66893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6921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7EF05-FC8B-B2E5-6CCB-97EE589A2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BFD72B-AE71-D340-63D9-9D18D9AC4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035A7E-04C4-99C1-24D4-BD09268B9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5" y="278393"/>
            <a:ext cx="11483071" cy="6455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9425150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39</Words>
  <Application>Microsoft Office PowerPoint</Application>
  <PresentationFormat>Широкоэкранный</PresentationFormat>
  <Paragraphs>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Nova Cond</vt:lpstr>
      <vt:lpstr>Avenir Next LT Pro</vt:lpstr>
      <vt:lpstr>Grandview Display</vt:lpstr>
      <vt:lpstr>DashVTI</vt:lpstr>
      <vt:lpstr>Комплектация учебного плана общеобразовательной организации в соответствии с требованиями обновленных ФГОС общего образования  (при 5-дневной и 6-дневной учебной неделе)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Комплектация учебного плана общеобразовательной организации в соответствии с требованиями обновленных ФГОС общего образования  (при 5-дневной и 6-дневной учебной неделе)</dc:title>
  <dc:creator>Olga</dc:creator>
  <cp:lastModifiedBy>Olga</cp:lastModifiedBy>
  <cp:revision>1</cp:revision>
  <dcterms:created xsi:type="dcterms:W3CDTF">2025-04-16T17:04:45Z</dcterms:created>
  <dcterms:modified xsi:type="dcterms:W3CDTF">2025-04-16T17:23:50Z</dcterms:modified>
</cp:coreProperties>
</file>