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9" r:id="rId5"/>
    <p:sldId id="258" r:id="rId6"/>
    <p:sldId id="260" r:id="rId7"/>
    <p:sldId id="261" r:id="rId8"/>
    <p:sldId id="267" r:id="rId9"/>
    <p:sldId id="269" r:id="rId10"/>
    <p:sldId id="268" r:id="rId11"/>
    <p:sldId id="266" r:id="rId12"/>
    <p:sldId id="265" r:id="rId13"/>
    <p:sldId id="264" r:id="rId14"/>
    <p:sldId id="274" r:id="rId15"/>
    <p:sldId id="273" r:id="rId16"/>
    <p:sldId id="271" r:id="rId17"/>
    <p:sldId id="270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/>
    <p:restoredTop sz="92925"/>
  </p:normalViewPr>
  <p:slideViewPr>
    <p:cSldViewPr snapToGrid="0">
      <p:cViewPr varScale="1">
        <p:scale>
          <a:sx n="102" d="100"/>
          <a:sy n="102" d="100"/>
        </p:scale>
        <p:origin x="9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06:10:49.8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4305 461 24575,'-29'-17'0,"16"1"0,-21-7 0,10-6 0,-4 6 0,-7-6 0,-31-2 0,27 7 0,-38-15 0,-3 9 0,27 13 0,-6-1 0,-25-3 0,-6 2 0,-5 2 0,-2 1 0,7 1 0,1 0 0,-3-1 0,1 2 0,9 7 0,2 1 0,-2-3 0,-1 0-324,-15 8 0,-2 2 324,6-1 0,-3 0 0,19 0 0,-3 0 0,1 0 0,2 3 0,1 0 0,-1 1 0,-3-1 0,0 0 0,1 3 0,4 3 0,1 2 0,-1 0 0,0 0 0,0 0 0,1 1 0,6 2 0,0 1 0,1-1 0,0-2 0,0-2 0,3 1 0,-13 3 0,6 1 0,18 0 0,5 0 0,-18 7 0,8 21 0,-12-4 0,27-10 0,-1 2 324,-4-3 0,3-2-324,-7 16 0,10-6 0,39-15 0,-1 21 0,-2 14 0,5 15 0,2-21 0,6 1 0,21-25 0,4 29 0,3-6 0,3 5 0,3 9 0,1 3 0,5 13 0,2-1 0,1-10 0,1-3 0,-10-5 0,-1-6 0,21 13 0,-19-20 0,-23-33 0,-2-6 0,12 11 0,-3-6 0,22 20 0,-2-13 0,12 8 0,23 4 0,6-15 0,-22-8 0,4-2 0,-5-6 0,1-2 0,15-2 0,1-3 0,-10-4 0,-2 0 0,6 4 0,0-1 0,-6-6 0,-1 0 0,7 7 0,0 1 0,-5-4 0,0-1 0,5-1 0,-1 2 0,-10 3 0,-2 1 0,-5 0 0,-3 1 0,42 4 0,-13 0 0,13-8 0,-42 8 0,3-2 0,15-5 0,5-3 0,11 0 0,3-2-293,-20 2 0,3-1 1,-1-1 292,1-2 0,-1-1 0,2 1 0,1-1 0,1 1 0,0-1 0,0 1 0,0-1 0,-1 1 0,-6 0 0,0-1 0,-1 1-13,28-6 0,-3-1 13,-17 1 0,-5 1 0,-13 1 0,-7 0 0,7-16 0,-8 7 0,-42-2 877,15 3-877,-16-16 27,10-15-27,-8-25 0,1-16 0,-2 13 0,-8-7 0,0 44 0,-5-5 0,-15 17 0,-2 13 0,-14-6 0,0 3 0,4 13 0,3-13 0,10 20 0,11-1 0,5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06:10:53.8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4959 355 24575,'-31'-10'0,"-23"4"0,-5-6 0,-35-6 0,40 9 0,-2-2 0,-4-6 0,-3-1 0,-21 1 0,-3 2 0,-2-1 0,-2 0-308,17 3 1,-3-1 0,1 0 307,6 3 0,1 0 0,2 0-25,-30-5 0,5-1 25,16-2 0,5 1 0,15 8 0,3 0 0,0 1 0,-1 1 0,0 3 0,-1 2 0,-6 3 0,-1 0 459,-6 0 1,0 0-460,6 0 0,0 0 26,2 0 1,0 0-27,4 0 0,3 0 0,-33 0 0,-6 0 0,-2 17 0,23-5 0,-6 0 0,-10 3 0,-5 1 0,17-2 0,-2 0 0,2-1 0,5-1 0,1-2 0,1 1 0,1 3 0,-1 0 0,3 1 0,-24 5 0,4 1 0,14-2 0,3 0 0,1 1 0,2-1 0,14-6 0,4 1 0,-29 23 0,16-6 0,29 0 0,3-4 0,-6-5 0,-8 10 0,-20 8 0,-16 20 0,2-8 0,13-5 0,23-19 0,13-9 0,23 0 0,-9 7 0,13 5 0,-9-1 0,7-6 0,-7 5 0,9 6 0,0 22 0,0 26 0,0 2 0,-1-32 0,2 0 0,2 1 0,2 2 0,5 5 0,0 1 0,-4-5 0,1-2 0,16 40 0,-14-15 0,7 3 0,1 2 0,-1-32 0,2 0 0,-1-4 0,4 0 0,8 1 0,4 1 0,4 4 0,2 0 0,3-7 0,2 0 0,-7 2 0,1-1 0,6-5 0,1-3 0,1 0 0,4-1 0,10 0 0,8-3 0,17-3 0,6-4-319,-21-8 0,3-2 0,0-1 319,0-3 0,0-2 0,2-1 0,4-1 0,1-1 0,0 0 0,-4 0 0,-1 0 0,1-2 0,0-3 0,0-3 0,1 0 0,3 2 0,1-2 0,0-1 0,7-2 0,1-3 0,0-4-539,0-5 0,2-4 0,0 1 539,6 2 0,2 0 0,0-1 0,-25 0 0,0-1 0,-1 0 0,1 3 0,20 3 0,1 2 0,-1 1 0,0-1 0,-1 1 0,0-1 0,-7 0 0,-2 1 0,2-3 0,10-5 0,1-1 0,-1-2 0,-4 2 0,-1-1 0,1 0 0,-19 2 0,1-1 0,0 0 0,-1 3 0,18 2 0,-1 2 0,-2 1-265,-6 0 1,-2-1 0,0 3 264,-4 4 0,-1 2 0,1-1 0,-1 0 0,0 0 0,2 0 0,2 1 0,1 0 0,2-3-544,13-5 0,3-5 0,1 0 544,-19 4 0,1 0 0,0-2 0,2-2 0,3-6 0,2-4 0,0 0 0,1 4-284,0 2 0,1 3 0,0 1 0,0 1 284,0-2 0,0 1 0,0 1 0,0 3 0,3 3 0,0 2 0,1 2 0,1 0 0,-14 0 0,1 1 0,1 0 0,0 0 0,1 1 0,3-1 0,1 0 0,0 0 0,2 0 0,-1 0 0,4 0 0,1 0 0,0 0 0,0 0 0,0 0-229,-2 0 1,0 0-1,-1 0 1,1 0 0,-2 0 228,-1 0 0,0 0 0,-1 0 0,-1 0 0,0 0 0,-6-1 0,0 1 0,-2 0 0,1 0 0,0 1-286,20 1 1,0 1 0,-1 0 0,0-1 285,-4-1 0,-1-1 0,0 1 0,1 0 0,1 1 0,2 1 0,-1 0 0,-2-1 0,-8-1 0,-2-1 0,-1-1 0,-1 1 77,-2 0 1,0 0-1,-2 0 1,-1 0-78,13 0 0,-2 0 0,-1 0 0,-7 0 0,0 0 0,-1 0 304,-1 0 0,1 0 1,-1 0-305,2 0 0,-1 0 0,1 0 0,4 1 0,1 0 0,0-3 0,3-3 0,1-2 0,-1-1 0,-6 1 0,-1 0 0,-2-3 0,-9-2 0,-3-2 0,-4-2 1226,10-4 1,-8-5-1227,-16-2 0,-10-6 2288,2-35-2288,-23 18 0,-5-6 700,-3-5 0,-4-2-700,-1 0 0,-1-1 527,1-8 0,-3 0-527,-5 10 0,-4 0 0,-3-5 0,-2-1 0,2 5 0,-3 2 0,-5 6 0,0 1 0,8 0 0,-1 2 0,-22-34 0,6-8 0,1 39 0,-5 1 0,-2 2 0,-3 0 0,-3-7 0,-3 1 0,2 12 0,-2 1 0,1-1 0,-3 1 0,-6 2 0,-5 1 0,-8-4 0,-7 2-444,7 13 0,-6 3 0,-2 3 444,-8 1 0,-4 2 0,-3 4 0,11 6 0,-3 3 0,-1 2 0,-3 0-647,-6 0 1,-2 2 0,-2 0 0,-1 2 646,13 1 0,-1 2 0,0 0 0,-1 1 0,0 0 0,-2 0 0,-1 2 0,1-1 0,-1 1 0,-1-2 0,-4 0 0,-1 0 0,-1-1 0,0 0 0,0 1 0,1 0 0,-1 1 0,0 0 0,0 0 0,0 2-551,0 0 0,0 2 1,0 1-1,-1 0 0,0 1 551,-3 0 0,-1 0 0,0 2 0,0 1 0,1 2 0,3 3 0,0 3 0,1 1 0,0 1 0,0-1 0,2-1 0,0 1 0,0 0 0,1-1 0,1 1-370,3-1 0,1 0 0,0 1 1,1-2-1,1 1 370,-17 2 0,1 1 0,1-2 0,0-2 0,2-4 0,-1-2 0,1-1 0,3 1-54,7 2 1,2 0 0,1 0 0,0-2 53,4-4 0,0-2 0,1-1 0,3 1 0,-14 2 0,2 0 0,3-2 526,8-1 1,1-2 0,2-1-527,-25-1 0,3-2 0,13 2 0,1-2 0,-6-8 0,-1-1 0,-2 3 0,-4 0 0,19-1 0,-4 1 0,0 0 620,1 3 0,0 1 0,-2 0-620,-2 3 0,-1 0 0,1 0 0,6 0 0,1 0 0,2 0 783,1 0 0,1 0 0,7 0-783,1 1 0,7-2 1560,-35-3-1560,58 3 362,7-4-362,-4-4 1022,14 7-1022,-8-7 0,3 5 0,2 2 0,-2-2 0,11 0 0,-3-4 0,6 3 0,-10-5 0,6 2 0,-6-1 0,10 1 0,-2 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F4CB9-78AC-F7B8-A882-B2A5EFF50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64AA91-CB93-05FC-9FF9-563BA0BC6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FB5C64-15E4-ADE1-779B-3AEFAC510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A36-2362-6B4D-B1F0-39F7E0EF00F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E8C250-312E-71BC-7B26-83AC89274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BB13B-887D-221D-950B-61FDDE8BE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A07B-BB80-A84C-BA8B-8F58FBF90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85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7ED603-180F-949A-26AB-719309713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EFD72A-F65C-41D5-7F7C-C70DE536D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14D6D9-E061-3940-5F52-00D1FB1F9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A36-2362-6B4D-B1F0-39F7E0EF00F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919C48-CCD2-16B9-4317-F0CCA68BA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79BF9E-EBBB-6BF9-8E51-D6A3E6CEC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A07B-BB80-A84C-BA8B-8F58FBF90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16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2F987D-B305-52D8-571A-B6EDD1BC3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59CF5E-CAE6-BE37-13D1-9F5FA6843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B88C14-EAF9-CEA4-2A98-70E9AC784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A36-2362-6B4D-B1F0-39F7E0EF00F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AA91DA-4B50-C3F5-9AAB-4076A4844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1EC08-824D-5AEA-469D-B4823318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A07B-BB80-A84C-BA8B-8F58FBF90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6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CF4E9-3178-E924-B6D2-873A686D2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58EAED-2B0F-6E40-8255-D97BDDB94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09A808-52C8-CF47-F350-493EBD44E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A36-2362-6B4D-B1F0-39F7E0EF00F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313407-6538-8699-92C6-58DCE22F6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1D661C-2C85-2E73-A6B9-B01B0E61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A07B-BB80-A84C-BA8B-8F58FBF90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8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4F8AE-6066-6C7F-ABB6-9EF16698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440121-51FB-E083-71C1-48E9A0506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F866D6-AF2F-0404-E179-520FC669E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A36-2362-6B4D-B1F0-39F7E0EF00F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9C58E8-8E06-B9D8-6E39-2FBAC7FF1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81F30A-3584-E3DF-6806-42593CA64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A07B-BB80-A84C-BA8B-8F58FBF90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98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9FE46-1FDB-DF4C-AECF-A683C82AF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1EDBDE-2B82-A489-6BC2-123A4A831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2472A1-399F-3D27-5132-B8878EAB2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1B8DB0-AA57-EF96-3FE3-CDD4772B1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A36-2362-6B4D-B1F0-39F7E0EF00F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FA929F-FA8B-7CEB-0AC1-4EF99401C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BFD887-992D-1B24-F019-2C237EB8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A07B-BB80-A84C-BA8B-8F58FBF90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2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13E5A-A003-C410-BC0C-520A313A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EA69A6-0075-0306-C363-A9C6E6EEA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AE56FA-A635-A807-9487-593E5011C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0D044F-178D-E7B0-6235-5C436C9DD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D0B853-173D-BF50-3A4C-6FD4D138C5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F5A0EFA-3E7F-765F-4383-938CF0516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A36-2362-6B4D-B1F0-39F7E0EF00F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207E7F8-A4C2-5984-5BF3-4F816657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718A67F-D7F9-409F-76C9-B14203C1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A07B-BB80-A84C-BA8B-8F58FBF90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79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61691-07F9-840B-5035-CF0999735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C07979-8884-9572-C914-56CE7B29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A36-2362-6B4D-B1F0-39F7E0EF00F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FE5042-6578-8054-10D7-1B1807072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2C1D17-7E77-6A27-9D75-18059659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A07B-BB80-A84C-BA8B-8F58FBF90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2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3F46FE-7CBA-8FD6-124F-6F141B92C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A36-2362-6B4D-B1F0-39F7E0EF00F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DA17FC-56C4-FCE5-46EA-E4568EA7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4BBDFC-565B-71BF-11E0-C2FA9BB61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A07B-BB80-A84C-BA8B-8F58FBF90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09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B116E-C67D-F3CA-B2CA-8435651A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392947-A717-2478-C9EB-7C527C62B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0114C3-13C5-FB51-FADA-DEF15FA20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D74E2E-9BBA-4453-BA66-D36B4FB6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A36-2362-6B4D-B1F0-39F7E0EF00F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136979-6188-32F7-58F9-EA64B404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D5A8D3-97BD-587C-E7DB-08865660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A07B-BB80-A84C-BA8B-8F58FBF90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32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EB070-13BD-A3F5-2A58-4EF00E05F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D9B2CE-624E-6688-2983-272DEB3B5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05B672-A2E4-79C0-425B-0F94E398A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22F37F-2AC7-6C66-7E75-78278C34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A36-2362-6B4D-B1F0-39F7E0EF00F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0CE23C-1A84-064D-C8C1-50ACA413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1CAC37-0DA7-C201-1502-F1E446B91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A07B-BB80-A84C-BA8B-8F58FBF90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85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0E30F-3E91-A789-A7CC-8A995761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EAD07B-B610-47DA-45C2-43C5CBD23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60D39B-32F2-36AF-2B59-0165A25F5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EBA36-2362-6B4D-B1F0-39F7E0EF00F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428B5A-5BA7-90F8-23ED-748B8E35A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F7BCA1-D5F1-BB68-8A20-ECC93A45B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A07B-BB80-A84C-BA8B-8F58FBF90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23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AE0EC-41DD-7C77-E5F3-E0F344C0A5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внесении изменений в приказы Министерства просвещения, касающиеся федеральных образовательных программ (ФРП)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93BE40-309E-2B37-7C83-248CC6225C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Предмет «Литература» (ООО и СОО)</a:t>
            </a:r>
          </a:p>
        </p:txBody>
      </p:sp>
    </p:spTree>
    <p:extLst>
      <p:ext uri="{BB962C8B-B14F-4D97-AF65-F5344CB8AC3E}">
        <p14:creationId xmlns:p14="http://schemas.microsoft.com/office/powerpoint/2010/main" val="3737173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2DE25-F6BD-F629-0E71-430D96154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5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6 класс (стало/было)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D5C4E9-6077-B04F-7275-998203E53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21" y="1862167"/>
            <a:ext cx="11585302" cy="3085614"/>
          </a:xfrm>
        </p:spPr>
      </p:pic>
    </p:spTree>
    <p:extLst>
      <p:ext uri="{BB962C8B-B14F-4D97-AF65-F5344CB8AC3E}">
        <p14:creationId xmlns:p14="http://schemas.microsoft.com/office/powerpoint/2010/main" val="1947152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A24CC-AC2D-A1BF-9F75-8626E75F1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7 класс (стало/было)</a:t>
            </a:r>
            <a:endParaRPr lang="ru-RU" sz="2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EA5B0E-570B-F4F8-6332-F5DB14F7A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02388"/>
            <a:ext cx="11962115" cy="3253224"/>
          </a:xfrm>
        </p:spPr>
      </p:pic>
    </p:spTree>
    <p:extLst>
      <p:ext uri="{BB962C8B-B14F-4D97-AF65-F5344CB8AC3E}">
        <p14:creationId xmlns:p14="http://schemas.microsoft.com/office/powerpoint/2010/main" val="2944345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609D6-2635-5170-8888-8C809E5C6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8 класс (стало/было)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5D27F7F-4412-92DE-0F7B-541730EE7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82702"/>
            <a:ext cx="10515600" cy="3037183"/>
          </a:xfrm>
        </p:spPr>
      </p:pic>
    </p:spTree>
    <p:extLst>
      <p:ext uri="{BB962C8B-B14F-4D97-AF65-F5344CB8AC3E}">
        <p14:creationId xmlns:p14="http://schemas.microsoft.com/office/powerpoint/2010/main" val="2914264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59116-D463-1BBC-AB50-4DDAF7C6D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2990"/>
          </a:xfrm>
        </p:spPr>
        <p:txBody>
          <a:bodyPr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9 класс (стало/было)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0F28BBA-94B3-709F-A906-10E7FF564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97" y="1947986"/>
            <a:ext cx="11730583" cy="3388102"/>
          </a:xfrm>
        </p:spPr>
      </p:pic>
    </p:spTree>
    <p:extLst>
      <p:ext uri="{BB962C8B-B14F-4D97-AF65-F5344CB8AC3E}">
        <p14:creationId xmlns:p14="http://schemas.microsoft.com/office/powerpoint/2010/main" val="2606071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75D37-149A-A7FC-5729-7D54A432A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10 класс (стало/было)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6186B23-D579-50F7-1206-E575475F0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72" r="1714"/>
          <a:stretch/>
        </p:blipFill>
        <p:spPr>
          <a:xfrm>
            <a:off x="0" y="2079595"/>
            <a:ext cx="12086964" cy="2793030"/>
          </a:xfrm>
        </p:spPr>
      </p:pic>
    </p:spTree>
    <p:extLst>
      <p:ext uri="{BB962C8B-B14F-4D97-AF65-F5344CB8AC3E}">
        <p14:creationId xmlns:p14="http://schemas.microsoft.com/office/powerpoint/2010/main" val="949448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826A6-0D4C-DF68-F7BF-2CA017F2F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10 класс (стало/было)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0FD1BA0-0B32-CA64-A2CC-971E0747C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85" r="2552"/>
          <a:stretch/>
        </p:blipFill>
        <p:spPr>
          <a:xfrm>
            <a:off x="298467" y="2240017"/>
            <a:ext cx="11595065" cy="3997943"/>
          </a:xfrm>
        </p:spPr>
      </p:pic>
    </p:spTree>
    <p:extLst>
      <p:ext uri="{BB962C8B-B14F-4D97-AF65-F5344CB8AC3E}">
        <p14:creationId xmlns:p14="http://schemas.microsoft.com/office/powerpoint/2010/main" val="492656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26EF2-0D2C-ED6C-D08E-5AACE84D4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49" y="365125"/>
            <a:ext cx="10752551" cy="6745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11 класс (стало/было)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E576BAA-09E4-280C-E864-0C668AE18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06" r="2551"/>
          <a:stretch/>
        </p:blipFill>
        <p:spPr>
          <a:xfrm>
            <a:off x="218246" y="2374130"/>
            <a:ext cx="11755508" cy="2774068"/>
          </a:xfrm>
        </p:spPr>
      </p:pic>
    </p:spTree>
    <p:extLst>
      <p:ext uri="{BB962C8B-B14F-4D97-AF65-F5344CB8AC3E}">
        <p14:creationId xmlns:p14="http://schemas.microsoft.com/office/powerpoint/2010/main" val="2957957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FE893-6E6C-814C-3746-85903F034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44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11 класс (стало/было)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7A81925-5E94-9874-4001-73C2F0A5A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06" r="2551"/>
          <a:stretch/>
        </p:blipFill>
        <p:spPr>
          <a:xfrm>
            <a:off x="0" y="1990464"/>
            <a:ext cx="12192000" cy="2877072"/>
          </a:xfrm>
        </p:spPr>
      </p:pic>
    </p:spTree>
    <p:extLst>
      <p:ext uri="{BB962C8B-B14F-4D97-AF65-F5344CB8AC3E}">
        <p14:creationId xmlns:p14="http://schemas.microsoft.com/office/powerpoint/2010/main" val="2022295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3278E-5A85-955C-8B9F-75A5CA426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169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11 класс (стало/было)</a:t>
            </a:r>
            <a:endParaRPr lang="ru-RU" sz="3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A056A8B-EE3A-888F-5E82-EF5D06A9D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66" r="2432"/>
          <a:stretch/>
        </p:blipFill>
        <p:spPr>
          <a:xfrm>
            <a:off x="288099" y="1504940"/>
            <a:ext cx="11201958" cy="4231980"/>
          </a:xfrm>
        </p:spPr>
      </p:pic>
    </p:spTree>
    <p:extLst>
      <p:ext uri="{BB962C8B-B14F-4D97-AF65-F5344CB8AC3E}">
        <p14:creationId xmlns:p14="http://schemas.microsoft.com/office/powerpoint/2010/main" val="310847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1AC26-3445-7003-2672-C77DFE11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58" y="434892"/>
            <a:ext cx="10515600" cy="58685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ФРП ООО и ФРП СОО </a:t>
            </a:r>
            <a:r>
              <a:rPr lang="en" sz="2400" b="1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edsoo.ru</a:t>
            </a:r>
            <a:r>
              <a:rPr lang="en" sz="24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normativnye-dokumenty</a:t>
            </a:r>
            <a:r>
              <a:rPr lang="en" sz="24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2579171-AAF3-79C7-FA71-777112A97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021745"/>
            <a:ext cx="10347542" cy="5629576"/>
          </a:xfrm>
        </p:spPr>
      </p:pic>
    </p:spTree>
    <p:extLst>
      <p:ext uri="{BB962C8B-B14F-4D97-AF65-F5344CB8AC3E}">
        <p14:creationId xmlns:p14="http://schemas.microsoft.com/office/powerpoint/2010/main" val="60947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F8039-0A88-967F-9DEE-B8C4A983A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11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ФРП ООО (для 5-9 классов)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600B3C-F56C-A5C9-D19B-0C9BE5DB4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79738"/>
            <a:ext cx="12192000" cy="3191611"/>
          </a:xfrm>
        </p:spPr>
      </p:pic>
    </p:spTree>
    <p:extLst>
      <p:ext uri="{BB962C8B-B14F-4D97-AF65-F5344CB8AC3E}">
        <p14:creationId xmlns:p14="http://schemas.microsoft.com/office/powerpoint/2010/main" val="3085796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9D2BF-7D51-3EBA-AEC1-0501B54C3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04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 класс (стало/было)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4F4EBA-C46D-C186-9382-0F1F21C01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088" y="1878905"/>
            <a:ext cx="11705268" cy="3131506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B10CCB2E-4799-5FA2-0A2C-6207410A4354}"/>
                  </a:ext>
                </a:extLst>
              </p14:cNvPr>
              <p14:cNvContentPartPr/>
              <p14:nvPr/>
            </p14:nvContentPartPr>
            <p14:xfrm>
              <a:off x="8049413" y="3717833"/>
              <a:ext cx="1775160" cy="663480"/>
            </p14:xfrm>
          </p:contentPart>
        </mc:Choice>
        <mc:Fallback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B10CCB2E-4799-5FA2-0A2C-6207410A43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3293" y="3711713"/>
                <a:ext cx="1787400" cy="67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627E63DE-35EC-7EE2-06A1-F2C9BE7F2D91}"/>
                  </a:ext>
                </a:extLst>
              </p14:cNvPr>
              <p14:cNvContentPartPr/>
              <p14:nvPr/>
            </p14:nvContentPartPr>
            <p14:xfrm>
              <a:off x="408413" y="2613713"/>
              <a:ext cx="5458320" cy="1109880"/>
            </p14:xfrm>
          </p:contentPart>
        </mc:Choice>
        <mc:Fallback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627E63DE-35EC-7EE2-06A1-F2C9BE7F2D9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2293" y="2607593"/>
                <a:ext cx="5470560" cy="112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5941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C7A7C-D695-264B-2A73-1B8F335BD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80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 класс (стало/было)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E6F754-65CE-A748-F711-D5AA5E1DF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430" y="1736642"/>
            <a:ext cx="12009570" cy="3198613"/>
          </a:xfrm>
        </p:spPr>
      </p:pic>
    </p:spTree>
    <p:extLst>
      <p:ext uri="{BB962C8B-B14F-4D97-AF65-F5344CB8AC3E}">
        <p14:creationId xmlns:p14="http://schemas.microsoft.com/office/powerpoint/2010/main" val="421983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3CA2A-D201-83C1-0ACC-CCC15CEF4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322"/>
          </a:xfrm>
        </p:spPr>
        <p:txBody>
          <a:bodyPr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5 класс (стало/было)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111FDDD-4225-E633-6F37-883DAB79D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99" y="1820341"/>
            <a:ext cx="12079801" cy="3217318"/>
          </a:xfrm>
        </p:spPr>
      </p:pic>
    </p:spTree>
    <p:extLst>
      <p:ext uri="{BB962C8B-B14F-4D97-AF65-F5344CB8AC3E}">
        <p14:creationId xmlns:p14="http://schemas.microsoft.com/office/powerpoint/2010/main" val="326480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25AB6-77A4-7A70-1D60-9BD0AE77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796"/>
          </a:xfrm>
        </p:spPr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класс (стало/было)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3982F94-4A84-F209-3789-F7650C78C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4256"/>
          <a:stretch/>
        </p:blipFill>
        <p:spPr>
          <a:xfrm>
            <a:off x="100209" y="2197646"/>
            <a:ext cx="12207584" cy="2462708"/>
          </a:xfrm>
        </p:spPr>
      </p:pic>
    </p:spTree>
    <p:extLst>
      <p:ext uri="{BB962C8B-B14F-4D97-AF65-F5344CB8AC3E}">
        <p14:creationId xmlns:p14="http://schemas.microsoft.com/office/powerpoint/2010/main" val="337714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E4F1B-FBE3-146C-2645-09BECBFD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6 класс (стало/было)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8605355-8C32-21F6-1D30-C69CF72A4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00938"/>
            <a:ext cx="10515600" cy="2800711"/>
          </a:xfrm>
        </p:spPr>
      </p:pic>
    </p:spTree>
    <p:extLst>
      <p:ext uri="{BB962C8B-B14F-4D97-AF65-F5344CB8AC3E}">
        <p14:creationId xmlns:p14="http://schemas.microsoft.com/office/powerpoint/2010/main" val="2261553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A5E26-CB59-F998-DAD0-3160D7B1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5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6 класс (стало/было)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E5704F5-D74E-B4C4-C2C5-71EAF4C31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037" y="1961217"/>
            <a:ext cx="11021925" cy="2935565"/>
          </a:xfrm>
        </p:spPr>
      </p:pic>
    </p:spTree>
    <p:extLst>
      <p:ext uri="{BB962C8B-B14F-4D97-AF65-F5344CB8AC3E}">
        <p14:creationId xmlns:p14="http://schemas.microsoft.com/office/powerpoint/2010/main" val="750557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149</Words>
  <Application>Microsoft Macintosh PowerPoint</Application>
  <PresentationFormat>Широкоэкранный</PresentationFormat>
  <Paragraphs>19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О внесении изменений в приказы Министерства просвещения, касающиеся федеральных образовательных программ (ФРП)</vt:lpstr>
      <vt:lpstr>ФРП ООО и ФРП СОО https://edsoo.ru/normativnye-dokumenty/</vt:lpstr>
      <vt:lpstr>ФРП ООО (для 5-9 классов)</vt:lpstr>
      <vt:lpstr>5 класс (стало/было)</vt:lpstr>
      <vt:lpstr>5 класс (стало/было)</vt:lpstr>
      <vt:lpstr>5 класс (стало/было)</vt:lpstr>
      <vt:lpstr>6 класс (стало/было)</vt:lpstr>
      <vt:lpstr>6 класс (стало/было)</vt:lpstr>
      <vt:lpstr>6 класс (стало/было)</vt:lpstr>
      <vt:lpstr>6 класс (стало/было)</vt:lpstr>
      <vt:lpstr>7 класс (стало/было)</vt:lpstr>
      <vt:lpstr>8 класс (стало/было)</vt:lpstr>
      <vt:lpstr>9 класс (стало/было)</vt:lpstr>
      <vt:lpstr>10 класс (стало/было)</vt:lpstr>
      <vt:lpstr>10 класс (стало/было)</vt:lpstr>
      <vt:lpstr>11 класс (стало/было)</vt:lpstr>
      <vt:lpstr>11 класс (стало/было)</vt:lpstr>
      <vt:lpstr>11 класс (стало/было)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внесении изменений в приказы Министерства просвещения Российской Федерации, касающиеся федеральных образовательных программ</dc:title>
  <dc:creator>Подавылова Ирина Александровна</dc:creator>
  <cp:lastModifiedBy>Подавылова Ирина Александровна</cp:lastModifiedBy>
  <cp:revision>3</cp:revision>
  <dcterms:created xsi:type="dcterms:W3CDTF">2024-05-15T17:42:47Z</dcterms:created>
  <dcterms:modified xsi:type="dcterms:W3CDTF">2024-05-16T06:11:03Z</dcterms:modified>
</cp:coreProperties>
</file>