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уроков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060848"/>
            <a:ext cx="6186630" cy="2893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освоения новых знаний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Урок-повторение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развивающего контроля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021288"/>
            <a:ext cx="8467725" cy="856466"/>
          </a:xfrm>
          <a:prstGeom prst="rect">
            <a:avLst/>
          </a:prstGeom>
        </p:spPr>
      </p:pic>
      <p:pic>
        <p:nvPicPr>
          <p:cNvPr id="6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4" y="95980"/>
            <a:ext cx="861168" cy="959954"/>
          </a:xfrm>
          <a:prstGeom prst="rect">
            <a:avLst/>
          </a:prstGeom>
          <a:noFill/>
        </p:spPr>
      </p:pic>
      <p:pic>
        <p:nvPicPr>
          <p:cNvPr id="7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95980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653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4741" y="1066878"/>
            <a:ext cx="214930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160" y="1052736"/>
            <a:ext cx="41571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этапов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0"/>
            <a:ext cx="476265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освоения новых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754" y="3615534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нового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022555"/>
            <a:ext cx="369929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учебных действий по освоению нового материала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753" y="2643631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3" y="4221088"/>
            <a:ext cx="37210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знаний, в том числе в новых ситуациях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84068" y="5410090"/>
            <a:ext cx="37079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в формате ГИА (ОГЭ, ЕГЭ)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4068" y="1951965"/>
            <a:ext cx="362728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3755" y="4467233"/>
            <a:ext cx="403475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100926"/>
            <a:ext cx="8467725" cy="856466"/>
          </a:xfrm>
          <a:prstGeom prst="rect">
            <a:avLst/>
          </a:prstGeom>
        </p:spPr>
      </p:pic>
      <p:pic>
        <p:nvPicPr>
          <p:cNvPr id="17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61168" cy="959954"/>
          </a:xfrm>
          <a:prstGeom prst="rect">
            <a:avLst/>
          </a:prstGeom>
          <a:noFill/>
        </p:spPr>
      </p:pic>
      <p:pic>
        <p:nvPicPr>
          <p:cNvPr id="18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44624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709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4741" y="1066878"/>
            <a:ext cx="214930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160" y="1052736"/>
            <a:ext cx="41571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этапов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0"/>
            <a:ext cx="460138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освоения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умений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754" y="2075075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нового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1951964"/>
            <a:ext cx="369929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учебных действий по освоению нового материала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275" y="3668886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3140968"/>
            <a:ext cx="37210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знаний, в том числе в новых ситуациях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67444" y="4149080"/>
            <a:ext cx="37079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в формате ГИА (ОГЭ, ЕГЭ)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387875"/>
            <a:ext cx="362728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0275" y="5387875"/>
            <a:ext cx="403475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>
            <a:stCxn id="7" idx="3"/>
            <a:endCxn id="10" idx="1"/>
          </p:cNvCxnSpPr>
          <p:nvPr/>
        </p:nvCxnSpPr>
        <p:spPr>
          <a:xfrm>
            <a:off x="4458513" y="2275130"/>
            <a:ext cx="617543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2" idx="1"/>
          </p:cNvCxnSpPr>
          <p:nvPr/>
        </p:nvCxnSpPr>
        <p:spPr>
          <a:xfrm flipV="1">
            <a:off x="4475034" y="3464134"/>
            <a:ext cx="601022" cy="34437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3"/>
            <a:endCxn id="13" idx="1"/>
          </p:cNvCxnSpPr>
          <p:nvPr/>
        </p:nvCxnSpPr>
        <p:spPr>
          <a:xfrm>
            <a:off x="4475034" y="3868941"/>
            <a:ext cx="592410" cy="60330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75034" y="5732254"/>
            <a:ext cx="617543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100926"/>
            <a:ext cx="8467725" cy="856466"/>
          </a:xfrm>
          <a:prstGeom prst="rect">
            <a:avLst/>
          </a:prstGeom>
        </p:spPr>
      </p:pic>
      <p:pic>
        <p:nvPicPr>
          <p:cNvPr id="20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4" y="175618"/>
            <a:ext cx="861168" cy="959954"/>
          </a:xfrm>
          <a:prstGeom prst="rect">
            <a:avLst/>
          </a:prstGeom>
          <a:noFill/>
        </p:spPr>
      </p:pic>
      <p:pic>
        <p:nvPicPr>
          <p:cNvPr id="21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75618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55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4741" y="1066878"/>
            <a:ext cx="214930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160" y="1052736"/>
            <a:ext cx="41571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этапов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41132" y="51710"/>
            <a:ext cx="38329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Урок-повторение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754" y="3615534"/>
            <a:ext cx="403475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в тему урока и создание условий для осознанного восприятия нового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275692"/>
            <a:ext cx="36992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опорных знаний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753" y="2643631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3" y="4221088"/>
            <a:ext cx="37210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знаний, в том числе в новых ситуациях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84068" y="5410090"/>
            <a:ext cx="37079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в формате ГИА (ОГЭ, ЕГЭ)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4068" y="1951965"/>
            <a:ext cx="362728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5897" y="5410090"/>
            <a:ext cx="403475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100926"/>
            <a:ext cx="8467725" cy="856466"/>
          </a:xfrm>
          <a:prstGeom prst="rect">
            <a:avLst/>
          </a:prstGeom>
        </p:spPr>
      </p:pic>
      <p:pic>
        <p:nvPicPr>
          <p:cNvPr id="17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4" y="175618"/>
            <a:ext cx="861168" cy="959954"/>
          </a:xfrm>
          <a:prstGeom prst="rect">
            <a:avLst/>
          </a:prstGeom>
          <a:noFill/>
        </p:spPr>
      </p:pic>
      <p:pic>
        <p:nvPicPr>
          <p:cNvPr id="18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75618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11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4741" y="1066878"/>
            <a:ext cx="214930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160" y="1052736"/>
            <a:ext cx="41571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этапов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275" y="3668886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3140968"/>
            <a:ext cx="37210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знаний, в том числе в новых ситуациях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67444" y="4149080"/>
            <a:ext cx="37079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в формате ГИА (ОГЭ, ЕГЭ)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387875"/>
            <a:ext cx="362728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0275" y="5387875"/>
            <a:ext cx="403475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458513" y="2275130"/>
            <a:ext cx="617543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2" idx="1"/>
          </p:cNvCxnSpPr>
          <p:nvPr/>
        </p:nvCxnSpPr>
        <p:spPr>
          <a:xfrm flipV="1">
            <a:off x="4475034" y="3464134"/>
            <a:ext cx="601022" cy="344379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3"/>
            <a:endCxn id="13" idx="1"/>
          </p:cNvCxnSpPr>
          <p:nvPr/>
        </p:nvCxnSpPr>
        <p:spPr>
          <a:xfrm>
            <a:off x="4475034" y="3868941"/>
            <a:ext cx="592410" cy="603305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75034" y="5732254"/>
            <a:ext cx="617543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441132" y="51710"/>
            <a:ext cx="38329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Урок-повторение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225" y="1772816"/>
            <a:ext cx="403475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в тему урока и создание условий для осознанного восприятия нового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48064" y="2090464"/>
            <a:ext cx="36992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опорных знаний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041940"/>
            <a:ext cx="8467725" cy="856466"/>
          </a:xfrm>
          <a:prstGeom prst="rect">
            <a:avLst/>
          </a:prstGeom>
        </p:spPr>
      </p:pic>
      <p:pic>
        <p:nvPicPr>
          <p:cNvPr id="23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4" y="116632"/>
            <a:ext cx="861168" cy="959954"/>
          </a:xfrm>
          <a:prstGeom prst="rect">
            <a:avLst/>
          </a:prstGeom>
          <a:noFill/>
        </p:spPr>
      </p:pic>
      <p:pic>
        <p:nvPicPr>
          <p:cNvPr id="24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16632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875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4741" y="1066878"/>
            <a:ext cx="214930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9160" y="1052736"/>
            <a:ext cx="41571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этапов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1710"/>
            <a:ext cx="625850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развивающего контроля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098" y="2921749"/>
            <a:ext cx="403475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приобретенных знаний, умений, навыков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275692"/>
            <a:ext cx="36992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Диагностика, самодиагностика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86" y="4901098"/>
            <a:ext cx="403475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3" y="4077072"/>
            <a:ext cx="372108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знаний и умений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84068" y="4869160"/>
            <a:ext cx="37079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в формате ГИА (ОГЭ, ЕГЭ)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4068" y="2564904"/>
            <a:ext cx="362728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3751" y="3938572"/>
            <a:ext cx="403475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77" y="6021288"/>
            <a:ext cx="8467725" cy="856466"/>
          </a:xfrm>
          <a:prstGeom prst="rect">
            <a:avLst/>
          </a:prstGeom>
        </p:spPr>
      </p:pic>
      <p:pic>
        <p:nvPicPr>
          <p:cNvPr id="17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4" y="95980"/>
            <a:ext cx="861168" cy="959954"/>
          </a:xfrm>
          <a:prstGeom prst="rect">
            <a:avLst/>
          </a:prstGeom>
          <a:noFill/>
        </p:spPr>
      </p:pic>
      <p:pic>
        <p:nvPicPr>
          <p:cNvPr id="18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95980"/>
            <a:ext cx="1022838" cy="905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222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Типы уроков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Новикова</dc:creator>
  <cp:lastModifiedBy>Novikova-EO</cp:lastModifiedBy>
  <cp:revision>13</cp:revision>
  <dcterms:created xsi:type="dcterms:W3CDTF">2025-01-08T08:54:59Z</dcterms:created>
  <dcterms:modified xsi:type="dcterms:W3CDTF">2025-03-20T08:03:28Z</dcterms:modified>
</cp:coreProperties>
</file>