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70" r:id="rId3"/>
    <p:sldId id="272" r:id="rId4"/>
    <p:sldId id="273" r:id="rId5"/>
    <p:sldId id="274" r:id="rId6"/>
    <p:sldId id="275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20.03.2025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Типы уроков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19672" y="2060848"/>
            <a:ext cx="6186630" cy="28931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освоения новых знаний и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умений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ru-RU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Урок-повторение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ru-RU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развивающего контроля</a:t>
            </a:r>
          </a:p>
          <a:p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975F2749-6A59-48F1-825C-835AC5F77BDE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9777" y="6021288"/>
            <a:ext cx="8467725" cy="856466"/>
          </a:xfrm>
          <a:prstGeom prst="rect">
            <a:avLst/>
          </a:prstGeom>
        </p:spPr>
      </p:pic>
      <p:pic>
        <p:nvPicPr>
          <p:cNvPr id="6" name="Picture 2" descr="C:\Users\Chernicyna-NA\Desktop\САЙТ ЦЕНТР\лого больш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424" y="95980"/>
            <a:ext cx="861168" cy="959954"/>
          </a:xfrm>
          <a:prstGeom prst="rect">
            <a:avLst/>
          </a:prstGeom>
          <a:noFill/>
        </p:spPr>
      </p:pic>
      <p:pic>
        <p:nvPicPr>
          <p:cNvPr id="7" name="Picture 2" descr="C:\Users\Chernicyna-NA\Desktop\САЙТ ЦЕНТР\подвал\logo2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0392" y="95980"/>
            <a:ext cx="1022838" cy="90577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165397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74741" y="1066878"/>
            <a:ext cx="2149306" cy="49244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Этапы урока</a:t>
            </a:r>
            <a:endParaRPr lang="ru-RU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919160" y="1052736"/>
            <a:ext cx="4157100" cy="49244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Компоненты этапов 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979712" y="0"/>
            <a:ext cx="4762650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освоения новых </a:t>
            </a:r>
            <a:endPara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знаний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умений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23754" y="3615534"/>
            <a:ext cx="4034759" cy="400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Освоение нового материала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148064" y="3022555"/>
            <a:ext cx="3699292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Осуществление учебных действий по освоению нового материала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23753" y="2643631"/>
            <a:ext cx="4034759" cy="400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Применение изученного материала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148063" y="4221088"/>
            <a:ext cx="3721083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Применение знаний, в том числе в новых ситуациях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5184068" y="5410090"/>
            <a:ext cx="3707904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Выполнение заданий в формате ГИА (ОГЭ, ЕГЭ)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184068" y="1951965"/>
            <a:ext cx="3627284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Домашнее задание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423755" y="4467233"/>
            <a:ext cx="4034759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Подведение итогов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975F2749-6A59-48F1-825C-835AC5F77BDE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9777" y="6100926"/>
            <a:ext cx="8467725" cy="856466"/>
          </a:xfrm>
          <a:prstGeom prst="rect">
            <a:avLst/>
          </a:prstGeom>
        </p:spPr>
      </p:pic>
      <p:pic>
        <p:nvPicPr>
          <p:cNvPr id="17" name="Picture 2" descr="C:\Users\Chernicyna-NA\Desktop\САЙТ ЦЕНТР\лого больш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44624"/>
            <a:ext cx="861168" cy="959954"/>
          </a:xfrm>
          <a:prstGeom prst="rect">
            <a:avLst/>
          </a:prstGeom>
          <a:noFill/>
        </p:spPr>
      </p:pic>
      <p:pic>
        <p:nvPicPr>
          <p:cNvPr id="18" name="Picture 2" descr="C:\Users\Chernicyna-NA\Desktop\САЙТ ЦЕНТР\подвал\logo2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28384" y="44624"/>
            <a:ext cx="1022838" cy="90577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670934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74741" y="1066878"/>
            <a:ext cx="2149306" cy="49244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Этапы урока</a:t>
            </a:r>
            <a:endParaRPr lang="ru-RU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919160" y="1052736"/>
            <a:ext cx="4157100" cy="49244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Компоненты этапов 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267744" y="0"/>
            <a:ext cx="4601388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освоения </a:t>
            </a:r>
            <a:endPara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новых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знаний и умений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23754" y="2075075"/>
            <a:ext cx="4034759" cy="400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Освоение нового материала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076056" y="1951964"/>
            <a:ext cx="3699292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Осуществление учебных действий по освоению нового материала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40275" y="3668886"/>
            <a:ext cx="4034759" cy="400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Применение изученного материала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076056" y="3140968"/>
            <a:ext cx="3721083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Применение знаний, в том числе в новых ситуациях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5067444" y="4149080"/>
            <a:ext cx="3707904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Выполнение заданий в формате ГИА (ОГЭ, ЕГЭ)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076056" y="5387875"/>
            <a:ext cx="3627284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Домашнее задание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440275" y="5387875"/>
            <a:ext cx="4034759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Подведение итогов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" name="Прямая соединительная линия 2"/>
          <p:cNvCxnSpPr>
            <a:stCxn id="7" idx="3"/>
            <a:endCxn id="10" idx="1"/>
          </p:cNvCxnSpPr>
          <p:nvPr/>
        </p:nvCxnSpPr>
        <p:spPr>
          <a:xfrm>
            <a:off x="4458513" y="2275130"/>
            <a:ext cx="617543" cy="0"/>
          </a:xfrm>
          <a:prstGeom prst="line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endCxn id="12" idx="1"/>
          </p:cNvCxnSpPr>
          <p:nvPr/>
        </p:nvCxnSpPr>
        <p:spPr>
          <a:xfrm flipV="1">
            <a:off x="4475034" y="3464134"/>
            <a:ext cx="601022" cy="344379"/>
          </a:xfrm>
          <a:prstGeom prst="line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stCxn id="11" idx="3"/>
            <a:endCxn id="13" idx="1"/>
          </p:cNvCxnSpPr>
          <p:nvPr/>
        </p:nvCxnSpPr>
        <p:spPr>
          <a:xfrm>
            <a:off x="4475034" y="3868941"/>
            <a:ext cx="592410" cy="603305"/>
          </a:xfrm>
          <a:prstGeom prst="line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4475034" y="5732254"/>
            <a:ext cx="617543" cy="0"/>
          </a:xfrm>
          <a:prstGeom prst="line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Рисунок 17">
            <a:extLst>
              <a:ext uri="{FF2B5EF4-FFF2-40B4-BE49-F238E27FC236}">
                <a16:creationId xmlns:a16="http://schemas.microsoft.com/office/drawing/2014/main" xmlns="" id="{975F2749-6A59-48F1-825C-835AC5F77BDE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9777" y="6100926"/>
            <a:ext cx="8467725" cy="856466"/>
          </a:xfrm>
          <a:prstGeom prst="rect">
            <a:avLst/>
          </a:prstGeom>
        </p:spPr>
      </p:pic>
      <p:pic>
        <p:nvPicPr>
          <p:cNvPr id="20" name="Picture 2" descr="C:\Users\Chernicyna-NA\Desktop\САЙТ ЦЕНТР\лого больш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424" y="175618"/>
            <a:ext cx="861168" cy="959954"/>
          </a:xfrm>
          <a:prstGeom prst="rect">
            <a:avLst/>
          </a:prstGeom>
          <a:noFill/>
        </p:spPr>
      </p:pic>
      <p:pic>
        <p:nvPicPr>
          <p:cNvPr id="21" name="Picture 2" descr="C:\Users\Chernicyna-NA\Desktop\САЙТ ЦЕНТР\подвал\logo2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0392" y="175618"/>
            <a:ext cx="1022838" cy="90577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425569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74741" y="1066878"/>
            <a:ext cx="2149306" cy="49244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Этапы урока</a:t>
            </a:r>
            <a:endParaRPr lang="ru-RU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919160" y="1052736"/>
            <a:ext cx="4157100" cy="49244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Компоненты этапов 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441132" y="51710"/>
            <a:ext cx="3832972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 algn="ctr">
              <a:buFont typeface="Wingdings" panose="05000000000000000000" pitchFamily="2" charset="2"/>
              <a:buChar char="§"/>
            </a:pP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Урок-повторение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3754" y="3615534"/>
            <a:ext cx="4034759" cy="10156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Вхождение в тему урока и создание условий для осознанного восприятия нового материала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148064" y="3275692"/>
            <a:ext cx="3699292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Актуализация опорных знаний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3753" y="2643631"/>
            <a:ext cx="4034759" cy="400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Применение изученного материала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148063" y="4221088"/>
            <a:ext cx="3721083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Применение знаний, в том числе в новых ситуациях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5184068" y="5410090"/>
            <a:ext cx="3707904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Выполнение заданий в формате ГИА (ОГЭ, ЕГЭ)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184068" y="1951965"/>
            <a:ext cx="3627284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Домашнее задание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455897" y="5410090"/>
            <a:ext cx="4034759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Подведение итогов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975F2749-6A59-48F1-825C-835AC5F77BDE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9777" y="6100926"/>
            <a:ext cx="8467725" cy="856466"/>
          </a:xfrm>
          <a:prstGeom prst="rect">
            <a:avLst/>
          </a:prstGeom>
        </p:spPr>
      </p:pic>
      <p:pic>
        <p:nvPicPr>
          <p:cNvPr id="17" name="Picture 2" descr="C:\Users\Chernicyna-NA\Desktop\САЙТ ЦЕНТР\лого больш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424" y="175618"/>
            <a:ext cx="861168" cy="959954"/>
          </a:xfrm>
          <a:prstGeom prst="rect">
            <a:avLst/>
          </a:prstGeom>
          <a:noFill/>
        </p:spPr>
      </p:pic>
      <p:pic>
        <p:nvPicPr>
          <p:cNvPr id="18" name="Picture 2" descr="C:\Users\Chernicyna-NA\Desktop\САЙТ ЦЕНТР\подвал\logo2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0392" y="175618"/>
            <a:ext cx="1022838" cy="90577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141138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74741" y="1066878"/>
            <a:ext cx="2149306" cy="49244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Этапы урока</a:t>
            </a:r>
            <a:endParaRPr lang="ru-RU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919160" y="1052736"/>
            <a:ext cx="4157100" cy="49244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Компоненты этапов 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урока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40275" y="3668886"/>
            <a:ext cx="4034759" cy="400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Применение изученного материала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076056" y="3140968"/>
            <a:ext cx="3721083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Применение знаний, в том числе в новых ситуациях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5067444" y="4149080"/>
            <a:ext cx="3707904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Выполнение заданий в формате ГИА (ОГЭ, ЕГЭ)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076056" y="5387875"/>
            <a:ext cx="3627284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Домашнее задание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440275" y="5387875"/>
            <a:ext cx="4034759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Подведение итогов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4458513" y="2275130"/>
            <a:ext cx="617543" cy="0"/>
          </a:xfrm>
          <a:prstGeom prst="line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endCxn id="12" idx="1"/>
          </p:cNvCxnSpPr>
          <p:nvPr/>
        </p:nvCxnSpPr>
        <p:spPr>
          <a:xfrm flipV="1">
            <a:off x="4475034" y="3464134"/>
            <a:ext cx="601022" cy="344379"/>
          </a:xfrm>
          <a:prstGeom prst="line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stCxn id="11" idx="3"/>
            <a:endCxn id="13" idx="1"/>
          </p:cNvCxnSpPr>
          <p:nvPr/>
        </p:nvCxnSpPr>
        <p:spPr>
          <a:xfrm>
            <a:off x="4475034" y="3868941"/>
            <a:ext cx="592410" cy="603305"/>
          </a:xfrm>
          <a:prstGeom prst="line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4475034" y="5732254"/>
            <a:ext cx="617543" cy="0"/>
          </a:xfrm>
          <a:prstGeom prst="line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>
            <a:off x="2441132" y="51710"/>
            <a:ext cx="3832972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 algn="ctr">
              <a:buFont typeface="Wingdings" panose="05000000000000000000" pitchFamily="2" charset="2"/>
              <a:buChar char="§"/>
            </a:pP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Урок-повторение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93225" y="1772816"/>
            <a:ext cx="4034759" cy="10156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Вхождение в тему урока и создание условий для осознанного восприятия нового материала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5148064" y="2090464"/>
            <a:ext cx="3699292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Актуализация опорных знаний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2" name="Рисунок 21">
            <a:extLst>
              <a:ext uri="{FF2B5EF4-FFF2-40B4-BE49-F238E27FC236}">
                <a16:creationId xmlns:a16="http://schemas.microsoft.com/office/drawing/2014/main" xmlns="" id="{975F2749-6A59-48F1-825C-835AC5F77BDE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9777" y="6041940"/>
            <a:ext cx="8467725" cy="856466"/>
          </a:xfrm>
          <a:prstGeom prst="rect">
            <a:avLst/>
          </a:prstGeom>
        </p:spPr>
      </p:pic>
      <p:pic>
        <p:nvPicPr>
          <p:cNvPr id="23" name="Picture 2" descr="C:\Users\Chernicyna-NA\Desktop\САЙТ ЦЕНТР\лого больш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424" y="116632"/>
            <a:ext cx="861168" cy="959954"/>
          </a:xfrm>
          <a:prstGeom prst="rect">
            <a:avLst/>
          </a:prstGeom>
          <a:noFill/>
        </p:spPr>
      </p:pic>
      <p:pic>
        <p:nvPicPr>
          <p:cNvPr id="24" name="Picture 2" descr="C:\Users\Chernicyna-NA\Desktop\САЙТ ЦЕНТР\подвал\logo2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0392" y="116632"/>
            <a:ext cx="1022838" cy="90577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187525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74741" y="1066878"/>
            <a:ext cx="2149306" cy="49244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Этапы урока</a:t>
            </a:r>
            <a:endParaRPr lang="ru-RU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919160" y="1052736"/>
            <a:ext cx="4157100" cy="49244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Компоненты этапов 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547664" y="51710"/>
            <a:ext cx="6258508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развивающего контроля</a:t>
            </a: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8098" y="2921749"/>
            <a:ext cx="4034759" cy="70788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 приобретенных знаний, умений, навыков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148064" y="3275692"/>
            <a:ext cx="3699292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Диагностика, самодиагностика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22386" y="4901098"/>
            <a:ext cx="4034759" cy="400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Применение изученного материала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148063" y="4077072"/>
            <a:ext cx="3721083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Систематизация знаний и умений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184068" y="4869160"/>
            <a:ext cx="3707904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Выполнение заданий в формате ГИА (ОГЭ, ЕГЭ)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184068" y="2564904"/>
            <a:ext cx="3627284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Самооценивание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рефлексия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423751" y="3938572"/>
            <a:ext cx="4034759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Подведение итогов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975F2749-6A59-48F1-825C-835AC5F77BDE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9777" y="6021288"/>
            <a:ext cx="8467725" cy="856466"/>
          </a:xfrm>
          <a:prstGeom prst="rect">
            <a:avLst/>
          </a:prstGeom>
        </p:spPr>
      </p:pic>
      <p:pic>
        <p:nvPicPr>
          <p:cNvPr id="17" name="Picture 2" descr="C:\Users\Chernicyna-NA\Desktop\САЙТ ЦЕНТР\лого больш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424" y="95980"/>
            <a:ext cx="861168" cy="959954"/>
          </a:xfrm>
          <a:prstGeom prst="rect">
            <a:avLst/>
          </a:prstGeom>
          <a:noFill/>
        </p:spPr>
      </p:pic>
      <p:pic>
        <p:nvPicPr>
          <p:cNvPr id="18" name="Picture 2" descr="C:\Users\Chernicyna-NA\Desktop\САЙТ ЦЕНТР\подвал\logo2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0392" y="95980"/>
            <a:ext cx="1022838" cy="90577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511496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222</Words>
  <Application>Microsoft Office PowerPoint</Application>
  <PresentationFormat>Экран (4:3)</PresentationFormat>
  <Paragraphs>58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Типы уроков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 Новикова</dc:creator>
  <cp:lastModifiedBy>Novikova-EO</cp:lastModifiedBy>
  <cp:revision>13</cp:revision>
  <dcterms:created xsi:type="dcterms:W3CDTF">2025-01-08T08:54:59Z</dcterms:created>
  <dcterms:modified xsi:type="dcterms:W3CDTF">2025-03-20T08:03:28Z</dcterms:modified>
</cp:coreProperties>
</file>